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13" Target="../media/image20.png" Type="http://schemas.openxmlformats.org/officeDocument/2006/relationships/image"/><Relationship Id="rId14" Target="../media/image21.png" Type="http://schemas.openxmlformats.org/officeDocument/2006/relationships/image"/><Relationship Id="rId15" Target="../media/image22.png" Type="http://schemas.openxmlformats.org/officeDocument/2006/relationships/image"/><Relationship Id="rId16" Target="../media/image23.png" Type="http://schemas.openxmlformats.org/officeDocument/2006/relationships/image"/><Relationship Id="rId17" Target="../media/image24.png" Type="http://schemas.openxmlformats.org/officeDocument/2006/relationships/image"/><Relationship Id="rId18" Target="../media/image25.png" Type="http://schemas.openxmlformats.org/officeDocument/2006/relationships/image"/><Relationship Id="rId19" Target="../media/image26.png" Type="http://schemas.openxmlformats.org/officeDocument/2006/relationships/image"/><Relationship Id="rId2" Target="../media/image10.png" Type="http://schemas.openxmlformats.org/officeDocument/2006/relationships/image"/><Relationship Id="rId20" Target="../media/image27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7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12" Target="../media/image31.png" Type="http://schemas.openxmlformats.org/officeDocument/2006/relationships/image"/><Relationship Id="rId13" Target="../media/image32.png" Type="http://schemas.openxmlformats.org/officeDocument/2006/relationships/image"/><Relationship Id="rId14" Target="../media/image33.png" Type="http://schemas.openxmlformats.org/officeDocument/2006/relationships/image"/><Relationship Id="rId15" Target="../media/image34.png" Type="http://schemas.openxmlformats.org/officeDocument/2006/relationships/image"/><Relationship Id="rId16" Target="../media/image35.png" Type="http://schemas.openxmlformats.org/officeDocument/2006/relationships/image"/><Relationship Id="rId17" Target="../media/image36.png" Type="http://schemas.openxmlformats.org/officeDocument/2006/relationships/image"/><Relationship Id="rId18" Target="../media/image37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png" Type="http://schemas.openxmlformats.org/officeDocument/2006/relationships/image"/><Relationship Id="rId12" Target="../media/image41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0.png" Type="http://schemas.openxmlformats.org/officeDocument/2006/relationships/image"/><Relationship Id="rId12" Target="../media/image41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png" Type="http://schemas.openxmlformats.org/officeDocument/2006/relationships/image"/><Relationship Id="rId12" Target="../media/image40.png" Type="http://schemas.openxmlformats.org/officeDocument/2006/relationships/image"/><Relationship Id="rId13" Target="../media/image41.png" Type="http://schemas.openxmlformats.org/officeDocument/2006/relationships/image"/><Relationship Id="rId14" Target="../media/image45.png" Type="http://schemas.openxmlformats.org/officeDocument/2006/relationships/image"/><Relationship Id="rId15" Target="../media/image46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0.png" Type="http://schemas.openxmlformats.org/officeDocument/2006/relationships/image"/><Relationship Id="rId12" Target="../media/image41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png" Type="http://schemas.openxmlformats.org/officeDocument/2006/relationships/image"/><Relationship Id="rId12" Target="../media/image50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1.pn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Relationship Id="rId8" Target="../media/image7.png" Type="http://schemas.openxmlformats.org/officeDocument/2006/relationships/image"/><Relationship Id="rId9" Target="../media/image5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613400" y="-1663700"/>
            <a:ext cx="17310100" cy="17754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29800" y="2705100"/>
            <a:ext cx="8661400" cy="8877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0" y="-1816100"/>
            <a:ext cx="17310100" cy="17754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42500" y="2717800"/>
            <a:ext cx="8661400" cy="8877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039100" y="139700"/>
            <a:ext cx="4203700" cy="431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067800" y="1206500"/>
            <a:ext cx="2108200" cy="21590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975600" y="101600"/>
            <a:ext cx="4203700" cy="431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067800" y="1206500"/>
            <a:ext cx="2108200" cy="2159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764000" y="762000"/>
            <a:ext cx="482600" cy="1511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62000" y="4140200"/>
            <a:ext cx="10020300" cy="2463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492500" y="5638800"/>
            <a:ext cx="26162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613400" y="-1663700"/>
            <a:ext cx="17310100" cy="17754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29800" y="2705100"/>
            <a:ext cx="8661400" cy="8877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0" y="-1816100"/>
            <a:ext cx="17310100" cy="17754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42500" y="2717800"/>
            <a:ext cx="8661400" cy="8877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2100" y="444500"/>
            <a:ext cx="5549900" cy="5702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854200"/>
            <a:ext cx="2781300" cy="28448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3200" y="393700"/>
            <a:ext cx="5549900" cy="5702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854200"/>
            <a:ext cx="2781300" cy="2844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562100" y="8534400"/>
            <a:ext cx="482600" cy="1511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764000" y="762000"/>
            <a:ext cx="482600" cy="15113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196596000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724900" y="6134100"/>
            <a:ext cx="4191000" cy="127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196596000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5372100" y="6134100"/>
            <a:ext cx="4191000" cy="12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214100" y="6692900"/>
            <a:ext cx="2273300" cy="673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899400" y="6616700"/>
            <a:ext cx="2209800" cy="1016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597400" y="6718300"/>
            <a:ext cx="1549400" cy="10414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214100" y="5905500"/>
            <a:ext cx="2044700" cy="14224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861300" y="5905500"/>
            <a:ext cx="1739900" cy="14224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508500" y="5880100"/>
            <a:ext cx="2044700" cy="9525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807700" y="2641600"/>
            <a:ext cx="2743200" cy="45974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454900" y="2641600"/>
            <a:ext cx="2794000" cy="4572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4140200" y="2628900"/>
            <a:ext cx="2400300" cy="46101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-812800" y="1790700"/>
            <a:ext cx="15240000" cy="6985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622300" y="469900"/>
            <a:ext cx="144272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613400" y="-1663700"/>
            <a:ext cx="17310100" cy="17754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29800" y="2705100"/>
            <a:ext cx="8661400" cy="8877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0" y="-1816100"/>
            <a:ext cx="17310100" cy="17754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42500" y="2717800"/>
            <a:ext cx="8661400" cy="8877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2100" y="444500"/>
            <a:ext cx="5549900" cy="5702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854200"/>
            <a:ext cx="2781300" cy="28448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3200" y="393700"/>
            <a:ext cx="5549900" cy="5702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854200"/>
            <a:ext cx="2781300" cy="2844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562100" y="8534400"/>
            <a:ext cx="482600" cy="1511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764000" y="762000"/>
            <a:ext cx="482600" cy="1511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398000" y="2705100"/>
            <a:ext cx="3517900" cy="5943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359400" y="2705100"/>
            <a:ext cx="3530600" cy="5943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248900" y="3352800"/>
            <a:ext cx="1828800" cy="1828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477500" y="3581400"/>
            <a:ext cx="1384300" cy="1384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210300" y="3352800"/>
            <a:ext cx="1828800" cy="18288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426200" y="3962400"/>
            <a:ext cx="1384300" cy="762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525000" y="6337300"/>
            <a:ext cx="3327400" cy="1524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223500" y="5295900"/>
            <a:ext cx="1993900" cy="9525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092700" y="6337300"/>
            <a:ext cx="3695700" cy="1524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029200" y="5130800"/>
            <a:ext cx="3441700" cy="10033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-419100" y="1816100"/>
            <a:ext cx="14795500" cy="6731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673100" y="635000"/>
            <a:ext cx="143383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613400" y="-1727200"/>
            <a:ext cx="17310100" cy="17754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29800" y="2641600"/>
            <a:ext cx="8661400" cy="8877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0" y="-1892300"/>
            <a:ext cx="17310100" cy="17754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42500" y="2641600"/>
            <a:ext cx="8661400" cy="8877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2100" y="444500"/>
            <a:ext cx="5549900" cy="5702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854200"/>
            <a:ext cx="2781300" cy="28448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3200" y="393700"/>
            <a:ext cx="5549900" cy="5702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854200"/>
            <a:ext cx="2781300" cy="2844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764000" y="762000"/>
            <a:ext cx="482600" cy="1511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17700" y="2362200"/>
            <a:ext cx="14262100" cy="69088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451100" y="2768600"/>
            <a:ext cx="13296900" cy="6019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88900" y="1816100"/>
            <a:ext cx="14503400" cy="673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06400" y="635000"/>
            <a:ext cx="145669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613400" y="-1727200"/>
            <a:ext cx="17310100" cy="17754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29800" y="2641600"/>
            <a:ext cx="8661400" cy="8877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0" y="-1892300"/>
            <a:ext cx="17310100" cy="17754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42500" y="2641600"/>
            <a:ext cx="8661400" cy="8877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2100" y="444500"/>
            <a:ext cx="5549900" cy="5702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854200"/>
            <a:ext cx="2781300" cy="28448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3200" y="393700"/>
            <a:ext cx="5549900" cy="5702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854200"/>
            <a:ext cx="2781300" cy="2844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764000" y="762000"/>
            <a:ext cx="482600" cy="1511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17700" y="2362200"/>
            <a:ext cx="14262100" cy="69088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463800" y="2844800"/>
            <a:ext cx="13296900" cy="5943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88900" y="1816100"/>
            <a:ext cx="14503400" cy="673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06400" y="635000"/>
            <a:ext cx="145669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613400" y="-1727200"/>
            <a:ext cx="17310100" cy="17754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29800" y="2641600"/>
            <a:ext cx="8661400" cy="8877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0" y="-1892300"/>
            <a:ext cx="17310100" cy="17754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42500" y="2641600"/>
            <a:ext cx="8661400" cy="8877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2100" y="444500"/>
            <a:ext cx="5549900" cy="5702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854200"/>
            <a:ext cx="2781300" cy="28448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3200" y="393700"/>
            <a:ext cx="5549900" cy="5702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854200"/>
            <a:ext cx="2781300" cy="2844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764000" y="762000"/>
            <a:ext cx="482600" cy="1511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17700" y="2362200"/>
            <a:ext cx="14262100" cy="69088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603500" y="2844800"/>
            <a:ext cx="13169900" cy="59436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5280000">
            <a:off x="10299700" y="7353300"/>
            <a:ext cx="838200" cy="279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-88900" y="1816100"/>
            <a:ext cx="14503400" cy="673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06400" y="635000"/>
            <a:ext cx="14566900" cy="2057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007100" y="9398000"/>
            <a:ext cx="6286500" cy="1524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156200" y="8051800"/>
            <a:ext cx="106299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613400" y="-1727200"/>
            <a:ext cx="17310100" cy="17754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29800" y="2641600"/>
            <a:ext cx="8661400" cy="8877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0" y="-1892300"/>
            <a:ext cx="17310100" cy="17754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42500" y="2641600"/>
            <a:ext cx="8661400" cy="8877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2100" y="444500"/>
            <a:ext cx="5549900" cy="5702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854200"/>
            <a:ext cx="2781300" cy="28448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3200" y="393700"/>
            <a:ext cx="5549900" cy="5702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854200"/>
            <a:ext cx="2781300" cy="2844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764000" y="762000"/>
            <a:ext cx="482600" cy="1511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17700" y="2362200"/>
            <a:ext cx="14262100" cy="69088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603500" y="2844800"/>
            <a:ext cx="13017500" cy="5880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88900" y="1816100"/>
            <a:ext cx="14503400" cy="673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06400" y="635000"/>
            <a:ext cx="145669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613400" y="-1727200"/>
            <a:ext cx="17310100" cy="17754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29800" y="2641600"/>
            <a:ext cx="8661400" cy="8877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0" y="-1892300"/>
            <a:ext cx="17310100" cy="17754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42500" y="2641600"/>
            <a:ext cx="8661400" cy="8877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2100" y="444500"/>
            <a:ext cx="5549900" cy="5702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854200"/>
            <a:ext cx="2781300" cy="28448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3200" y="393700"/>
            <a:ext cx="5549900" cy="5702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854200"/>
            <a:ext cx="2781300" cy="2844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764000" y="762000"/>
            <a:ext cx="482600" cy="1511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17700" y="2362200"/>
            <a:ext cx="14262100" cy="69088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225800" y="3937000"/>
            <a:ext cx="10680700" cy="12065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394200" y="6464300"/>
            <a:ext cx="8318500" cy="1244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36600" y="635000"/>
            <a:ext cx="142621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613400" y="-1663700"/>
            <a:ext cx="17310100" cy="17754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29800" y="2705100"/>
            <a:ext cx="8661400" cy="8877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0" y="-1816100"/>
            <a:ext cx="17310100" cy="17754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842500" y="2717800"/>
            <a:ext cx="8661400" cy="8877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2100" y="444500"/>
            <a:ext cx="5549900" cy="5702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854200"/>
            <a:ext cx="2781300" cy="28448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3200" y="393700"/>
            <a:ext cx="5549900" cy="5702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854200"/>
            <a:ext cx="2781300" cy="2844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562100" y="8534400"/>
            <a:ext cx="482600" cy="1511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764000" y="762000"/>
            <a:ext cx="482600" cy="1511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854200" y="2844800"/>
            <a:ext cx="14414500" cy="5270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