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772D2-1F6A-3A4E-5E7D-9502ADE8E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E7CE33-FD27-E8AF-30C9-022395A84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D7517-E509-B7F3-24F9-497BC9A6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70AF-D851-0447-9B5E-FACC76D362F6}" type="datetimeFigureOut">
              <a:rPr kumimoji="1" lang="ko-Kore-KR" altLang="en-US" smtClean="0"/>
              <a:t>2022. 10. 16.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FE5F2-7D45-E4F1-51C6-A9F19A32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70E13-F2CF-BEDF-F959-C99FBF35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92B3-F4A5-AC4D-B271-0BB562A28D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6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BA71E-010D-B306-DF55-54534DC1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341FAB-41F6-CC14-CB2F-7755FE8E8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FC5C6-23D4-040F-C4FB-6CB9D4E2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70AF-D851-0447-9B5E-FACC76D362F6}" type="datetimeFigureOut">
              <a:rPr kumimoji="1" lang="ko-Kore-KR" altLang="en-US" smtClean="0"/>
              <a:t>2022. 10. 16.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67C79-815C-B1DA-CD3D-5C0D904D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312AC-3E15-8E2E-72D3-94BB9CBD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92B3-F4A5-AC4D-B271-0BB562A28D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456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463362-A039-FE51-8345-F156BBC55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82A334-B963-038A-D648-347EA0717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CDF71-6488-CB55-BC9F-E0766F55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70AF-D851-0447-9B5E-FACC76D362F6}" type="datetimeFigureOut">
              <a:rPr kumimoji="1" lang="ko-Kore-KR" altLang="en-US" smtClean="0"/>
              <a:t>2022. 10. 16.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C9078-FD6C-B518-47B3-2A93333E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D78DF-0322-C00C-EB28-1A1EA18D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92B3-F4A5-AC4D-B271-0BB562A28D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858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01F57-B64E-2083-B924-7D3944FA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82B62-9B37-270D-DDD1-D2AD19C8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AAB1A-15A5-CA63-DA55-4C4A35DB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70AF-D851-0447-9B5E-FACC76D362F6}" type="datetimeFigureOut">
              <a:rPr kumimoji="1" lang="ko-Kore-KR" altLang="en-US" smtClean="0"/>
              <a:t>2022. 10. 16.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445C2-9FF9-EE0D-4F6F-6477A4F2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E4F1D-D11C-3184-6A08-BB8088B8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92B3-F4A5-AC4D-B271-0BB562A28D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032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03DF2-8C28-DA20-0656-536ABAE2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C609B-67AA-E11F-C0E3-658FA70C3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6F0BF-58B0-7A57-0FA1-E1560ECA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70AF-D851-0447-9B5E-FACC76D362F6}" type="datetimeFigureOut">
              <a:rPr kumimoji="1" lang="ko-Kore-KR" altLang="en-US" smtClean="0"/>
              <a:t>2022. 10. 16.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E57C9-CE74-1352-C81F-52A38FBD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1F61B-6622-8B08-C872-B586531D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92B3-F4A5-AC4D-B271-0BB562A28D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532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94AF6-85D9-E8C1-A93E-B8D0C1E9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E1B41-EB6B-6537-C0C0-EB3522972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8A683E-5837-CFA0-006F-7CFD15274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93E3E-7D37-8B48-F770-A6E27A1D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70AF-D851-0447-9B5E-FACC76D362F6}" type="datetimeFigureOut">
              <a:rPr kumimoji="1" lang="ko-Kore-KR" altLang="en-US" smtClean="0"/>
              <a:t>2022. 10. 16.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F0425-239B-BD21-8841-37BCC52C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6D70A3-7D35-CB63-8027-55E05780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92B3-F4A5-AC4D-B271-0BB562A28D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0DB94-7866-BF63-B588-1659CF5D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616CA-A0C0-4DA1-BE5F-5C857DE71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9700E5-AC52-13E5-D023-D5A9045EF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B53726-E949-3677-AFB0-719F3A9D5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8ACAF8-0E2F-0C74-F101-E0CED5365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C1F5AF-A966-43F8-56D6-44DD9E8E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70AF-D851-0447-9B5E-FACC76D362F6}" type="datetimeFigureOut">
              <a:rPr kumimoji="1" lang="ko-Kore-KR" altLang="en-US" smtClean="0"/>
              <a:t>2022. 10. 16.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FF845B-95CD-9572-A0AD-1C198D02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0F0AA-735F-1DAB-AFF9-7B9E41BE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92B3-F4A5-AC4D-B271-0BB562A28D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239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6569E-BD76-6348-FCAA-83FA4AC6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1F979F-5DDA-E0F2-083B-956F4EDE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70AF-D851-0447-9B5E-FACC76D362F6}" type="datetimeFigureOut">
              <a:rPr kumimoji="1" lang="ko-Kore-KR" altLang="en-US" smtClean="0"/>
              <a:t>2022. 10. 16.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E2393-E0DF-F3C1-1FEE-EE7E52EE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D749E5-332D-5A1D-8F35-64E1CF5D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92B3-F4A5-AC4D-B271-0BB562A28D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332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F8EFD-9429-4B25-F77B-2E97DC60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70AF-D851-0447-9B5E-FACC76D362F6}" type="datetimeFigureOut">
              <a:rPr kumimoji="1" lang="ko-Kore-KR" altLang="en-US" smtClean="0"/>
              <a:t>2022. 10. 16.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5D724E-F89E-01F5-D550-2EDB5226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B3DE56-4127-9C50-B233-84A6A0D1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92B3-F4A5-AC4D-B271-0BB562A28D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133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28B98-9294-2927-4146-CD4825E4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51213-0432-81A7-BD94-BBA8A0720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6C2B3E-B3AB-4FF6-F0F2-EE5D0899E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A9B6B2-A2A1-66C5-3E23-503FC3FB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70AF-D851-0447-9B5E-FACC76D362F6}" type="datetimeFigureOut">
              <a:rPr kumimoji="1" lang="ko-Kore-KR" altLang="en-US" smtClean="0"/>
              <a:t>2022. 10. 16.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5C65E8-7AF8-B2E5-29AD-263AE524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DC0D2-D06B-F836-8EA0-D2B6B170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92B3-F4A5-AC4D-B271-0BB562A28D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629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42BE0-44EB-68DF-7DB7-73D02E84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588C91-9162-5DA2-8C1D-C393FC175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7C788-15A9-920E-BED2-DD9145E28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F14B6-3033-17A4-A85E-5BB60BE7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70AF-D851-0447-9B5E-FACC76D362F6}" type="datetimeFigureOut">
              <a:rPr kumimoji="1" lang="ko-Kore-KR" altLang="en-US" smtClean="0"/>
              <a:t>2022. 10. 16.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21F9D-1D59-2F39-D9FC-BDCA5682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5DBC82-EC6B-17A0-84C8-E287A680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92B3-F4A5-AC4D-B271-0BB562A28D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995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86552B-302E-CCFE-E947-5FCEFE13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EA87A-4C4D-8609-7830-EA2C6018D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1E139-0BEF-72FD-C6CF-8CC1FDABE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70AF-D851-0447-9B5E-FACC76D362F6}" type="datetimeFigureOut">
              <a:rPr kumimoji="1" lang="ko-Kore-KR" altLang="en-US" smtClean="0"/>
              <a:t>2022. 10. 16.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75E8C-014B-FACB-5026-56EB12809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2770B-FFF1-4938-124A-E5947DB5D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92B3-F4A5-AC4D-B271-0BB562A28D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109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1A92369-6D1D-CC02-3834-3630F4C4B997}"/>
              </a:ext>
            </a:extLst>
          </p:cNvPr>
          <p:cNvSpPr/>
          <p:nvPr/>
        </p:nvSpPr>
        <p:spPr>
          <a:xfrm>
            <a:off x="494270" y="1075038"/>
            <a:ext cx="1927654" cy="8896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0A9DC04-6AF8-05D2-46CD-14E0455C890C}"/>
              </a:ext>
            </a:extLst>
          </p:cNvPr>
          <p:cNvSpPr/>
          <p:nvPr/>
        </p:nvSpPr>
        <p:spPr>
          <a:xfrm>
            <a:off x="6676409" y="1075038"/>
            <a:ext cx="1927654" cy="8896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F5636-8C1F-79EA-9D1E-E8FDCD9288E1}"/>
              </a:ext>
            </a:extLst>
          </p:cNvPr>
          <p:cNvSpPr/>
          <p:nvPr/>
        </p:nvSpPr>
        <p:spPr>
          <a:xfrm>
            <a:off x="265400" y="2348993"/>
            <a:ext cx="2385391" cy="18784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EC02FD-AF75-DFD0-5B8A-624B70E06FB0}"/>
              </a:ext>
            </a:extLst>
          </p:cNvPr>
          <p:cNvSpPr/>
          <p:nvPr/>
        </p:nvSpPr>
        <p:spPr>
          <a:xfrm>
            <a:off x="570156" y="1858618"/>
            <a:ext cx="1775881" cy="646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37B246-99A5-222E-D161-22FF6D92918D}"/>
              </a:ext>
            </a:extLst>
          </p:cNvPr>
          <p:cNvSpPr txBox="1"/>
          <p:nvPr/>
        </p:nvSpPr>
        <p:spPr>
          <a:xfrm>
            <a:off x="826960" y="2965074"/>
            <a:ext cx="126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TCP</a:t>
            </a:r>
          </a:p>
          <a:p>
            <a:pPr algn="ctr"/>
            <a:r>
              <a:rPr kumimoji="1" lang="ko-KR" altLang="en-US" dirty="0"/>
              <a:t>전송 버퍼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B5E81E-F6D3-903E-315C-3C266D0D69D8}"/>
              </a:ext>
            </a:extLst>
          </p:cNvPr>
          <p:cNvSpPr/>
          <p:nvPr/>
        </p:nvSpPr>
        <p:spPr>
          <a:xfrm>
            <a:off x="6447540" y="2348991"/>
            <a:ext cx="2385391" cy="18784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4D5EC-4604-E914-B1C3-A6B2B03AB7EC}"/>
              </a:ext>
            </a:extLst>
          </p:cNvPr>
          <p:cNvSpPr txBox="1"/>
          <p:nvPr/>
        </p:nvSpPr>
        <p:spPr>
          <a:xfrm>
            <a:off x="7009100" y="2965074"/>
            <a:ext cx="126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TCP</a:t>
            </a:r>
          </a:p>
          <a:p>
            <a:pPr algn="ctr"/>
            <a:r>
              <a:rPr kumimoji="1" lang="ko-KR" altLang="en-US" dirty="0"/>
              <a:t>수신 버퍼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3B6CCA-20DC-98B0-B394-CAE49D7B3AA3}"/>
              </a:ext>
            </a:extLst>
          </p:cNvPr>
          <p:cNvSpPr/>
          <p:nvPr/>
        </p:nvSpPr>
        <p:spPr>
          <a:xfrm>
            <a:off x="6752295" y="1858617"/>
            <a:ext cx="1775881" cy="646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C28CC8-44AF-ED42-EA51-5B4D1EBB3FB8}"/>
              </a:ext>
            </a:extLst>
          </p:cNvPr>
          <p:cNvSpPr txBox="1"/>
          <p:nvPr/>
        </p:nvSpPr>
        <p:spPr>
          <a:xfrm>
            <a:off x="444616" y="1258271"/>
            <a:ext cx="202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프로세스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데이터</a:t>
            </a:r>
            <a:r>
              <a:rPr kumimoji="1" lang="ko-KR" altLang="en-US" sz="1400" dirty="0"/>
              <a:t> 쓰기</a:t>
            </a:r>
            <a:endParaRPr kumimoji="1"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94B74-E7B8-1F24-6AF3-5E39463BD047}"/>
              </a:ext>
            </a:extLst>
          </p:cNvPr>
          <p:cNvSpPr txBox="1"/>
          <p:nvPr/>
        </p:nvSpPr>
        <p:spPr>
          <a:xfrm>
            <a:off x="6626756" y="1258271"/>
            <a:ext cx="202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프로세스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데이터</a:t>
            </a:r>
            <a:r>
              <a:rPr kumimoji="1" lang="ko-KR" altLang="en-US" sz="1400" dirty="0"/>
              <a:t> 읽기</a:t>
            </a:r>
            <a:endParaRPr kumimoji="1" lang="ko-Kore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854E70-5DCC-24ED-9D1C-D91B30CE9545}"/>
              </a:ext>
            </a:extLst>
          </p:cNvPr>
          <p:cNvSpPr txBox="1"/>
          <p:nvPr/>
        </p:nvSpPr>
        <p:spPr>
          <a:xfrm>
            <a:off x="479089" y="2041042"/>
            <a:ext cx="19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소켓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CA967-DBDF-D2D9-AD69-6FC3B8C61510}"/>
              </a:ext>
            </a:extLst>
          </p:cNvPr>
          <p:cNvSpPr txBox="1"/>
          <p:nvPr/>
        </p:nvSpPr>
        <p:spPr>
          <a:xfrm>
            <a:off x="6661229" y="2027749"/>
            <a:ext cx="19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소켓</a:t>
            </a: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86F7D79C-BC9B-F2B7-A3D5-D24BDD09BC1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2650791" y="3288239"/>
            <a:ext cx="3796749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1CE98A9-FE9B-5D32-7D6D-888A3F3F5CCA}"/>
              </a:ext>
            </a:extLst>
          </p:cNvPr>
          <p:cNvSpPr/>
          <p:nvPr/>
        </p:nvSpPr>
        <p:spPr>
          <a:xfrm>
            <a:off x="2951922" y="2792896"/>
            <a:ext cx="1023730" cy="3379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BB2F20-2DF9-12B5-0589-AEC247BB12B5}"/>
              </a:ext>
            </a:extLst>
          </p:cNvPr>
          <p:cNvSpPr txBox="1"/>
          <p:nvPr/>
        </p:nvSpPr>
        <p:spPr>
          <a:xfrm>
            <a:off x="2753139" y="2823361"/>
            <a:ext cx="1421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세그먼트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F78705A4-1617-3BF8-666E-4CE3BF9D72A2}"/>
              </a:ext>
            </a:extLst>
          </p:cNvPr>
          <p:cNvSpPr/>
          <p:nvPr/>
        </p:nvSpPr>
        <p:spPr>
          <a:xfrm>
            <a:off x="4572001" y="2796109"/>
            <a:ext cx="1023730" cy="3379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82B5F3-397D-1271-C74C-2D1557CF0B68}"/>
              </a:ext>
            </a:extLst>
          </p:cNvPr>
          <p:cNvSpPr txBox="1"/>
          <p:nvPr/>
        </p:nvSpPr>
        <p:spPr>
          <a:xfrm>
            <a:off x="4373218" y="2826574"/>
            <a:ext cx="1421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세그먼트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38307BD-6922-ABFB-129F-84CC6428BCE6}"/>
              </a:ext>
            </a:extLst>
          </p:cNvPr>
          <p:cNvCxnSpPr/>
          <p:nvPr/>
        </p:nvCxnSpPr>
        <p:spPr>
          <a:xfrm>
            <a:off x="3463787" y="2587358"/>
            <a:ext cx="154553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6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Macintosh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이상원</dc:creator>
  <cp:lastModifiedBy>이상원</cp:lastModifiedBy>
  <cp:revision>7</cp:revision>
  <dcterms:created xsi:type="dcterms:W3CDTF">2022-10-15T16:04:58Z</dcterms:created>
  <dcterms:modified xsi:type="dcterms:W3CDTF">2022-10-15T16:13:41Z</dcterms:modified>
</cp:coreProperties>
</file>