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4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4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4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4.png"/><Relationship Id="rId7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4.png"/><Relationship Id="rId7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4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4.png"/><Relationship Id="rId7" Type="http://schemas.openxmlformats.org/officeDocument/2006/relationships/image" Target="../media/image7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2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33" Type="http://schemas.openxmlformats.org/officeDocument/2006/relationships/image" Target="../media/image106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Relationship Id="rId8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4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4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513" y="5862355"/>
            <a:ext cx="9390476" cy="2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6910" y="9568781"/>
            <a:ext cx="3523810" cy="3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771" y="7824730"/>
            <a:ext cx="2847619" cy="1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7033" y="0"/>
            <a:ext cx="12898682" cy="6239737"/>
            <a:chOff x="5387033" y="0"/>
            <a:chExt cx="12898682" cy="6239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033" y="0"/>
              <a:ext cx="12898682" cy="62397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2304762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5542857" cy="1714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52217" y="0"/>
            <a:ext cx="12844371" cy="7224959"/>
            <a:chOff x="5452217" y="0"/>
            <a:chExt cx="12844371" cy="72249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217" y="0"/>
              <a:ext cx="12844371" cy="72249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1971429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6257143" cy="17142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50" y="0"/>
            <a:ext cx="12893365" cy="7252518"/>
            <a:chOff x="5392350" y="0"/>
            <a:chExt cx="12893365" cy="7252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2350" y="0"/>
              <a:ext cx="12893365" cy="72525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2304762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5228571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65633" y="0"/>
            <a:ext cx="12823315" cy="7213115"/>
            <a:chOff x="5465633" y="0"/>
            <a:chExt cx="12823315" cy="72131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5633" y="0"/>
              <a:ext cx="12823315" cy="72131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2304762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6390476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57743" y="0"/>
            <a:ext cx="13007845" cy="7316913"/>
            <a:chOff x="5357743" y="0"/>
            <a:chExt cx="13007845" cy="7316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7743" y="0"/>
              <a:ext cx="13007845" cy="731691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2304762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5228571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52217" y="-52545"/>
            <a:ext cx="12984492" cy="7303777"/>
            <a:chOff x="5452217" y="-52545"/>
            <a:chExt cx="12984492" cy="7303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217" y="-52545"/>
              <a:ext cx="12984492" cy="7303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2304762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6257143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1085" y="-27905"/>
            <a:ext cx="12939539" cy="7278491"/>
            <a:chOff x="5411085" y="-27905"/>
            <a:chExt cx="12939539" cy="727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1085" y="-27905"/>
              <a:ext cx="12939539" cy="72784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2304762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4676190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4045" y="7620162"/>
            <a:ext cx="668571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3506" y="6840270"/>
            <a:ext cx="1780952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433" y="701241"/>
            <a:ext cx="2580952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2005" y="4537673"/>
            <a:ext cx="2156432" cy="883297"/>
            <a:chOff x="7302005" y="4537673"/>
            <a:chExt cx="2156432" cy="8832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2005" y="4537673"/>
              <a:ext cx="2156432" cy="8832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10863" y="1478299"/>
            <a:ext cx="2645136" cy="864060"/>
            <a:chOff x="4210863" y="1478299"/>
            <a:chExt cx="2645136" cy="8640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0863" y="1478299"/>
              <a:ext cx="2645136" cy="8640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375" y="8267063"/>
            <a:ext cx="3742857" cy="12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339" y="7487170"/>
            <a:ext cx="1447619" cy="1095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84908" y="4750863"/>
            <a:ext cx="2000000" cy="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7352" y="1727291"/>
            <a:ext cx="1580952" cy="4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73518" y="3013373"/>
            <a:ext cx="847619" cy="3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45161" y="3464199"/>
            <a:ext cx="2865130" cy="272297"/>
            <a:chOff x="4645161" y="3464199"/>
            <a:chExt cx="2865130" cy="2722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8160000">
              <a:off x="4645161" y="3464199"/>
              <a:ext cx="2865130" cy="2722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78555" y="3534760"/>
            <a:ext cx="2919485" cy="275713"/>
            <a:chOff x="4378555" y="3534760"/>
            <a:chExt cx="2919485" cy="2757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00000">
              <a:off x="4378555" y="3534760"/>
              <a:ext cx="2919485" cy="2757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97855" y="6510653"/>
            <a:ext cx="2883311" cy="272297"/>
            <a:chOff x="7497855" y="6510653"/>
            <a:chExt cx="2883311" cy="2722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7497855" y="6510653"/>
              <a:ext cx="2883311" cy="2722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74775" y="6538191"/>
            <a:ext cx="2883311" cy="272297"/>
            <a:chOff x="7874775" y="6538191"/>
            <a:chExt cx="2883311" cy="2722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8100000">
              <a:off x="7874775" y="6538191"/>
              <a:ext cx="2883311" cy="2722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71835" y="1321621"/>
            <a:ext cx="2645136" cy="864064"/>
            <a:chOff x="12071835" y="1321621"/>
            <a:chExt cx="2645136" cy="8640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71835" y="1321621"/>
              <a:ext cx="2645136" cy="8640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48325" y="1570615"/>
            <a:ext cx="1523810" cy="4476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77553" y="3285693"/>
            <a:ext cx="3540552" cy="318824"/>
            <a:chOff x="9177553" y="3285693"/>
            <a:chExt cx="3540552" cy="3188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460000">
              <a:off x="9177553" y="3285693"/>
              <a:ext cx="3540552" cy="31882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90195" y="3013373"/>
            <a:ext cx="847619" cy="3333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296992" y="7887294"/>
            <a:ext cx="2645136" cy="864060"/>
            <a:chOff x="10296992" y="7887294"/>
            <a:chExt cx="2645136" cy="8640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96992" y="7887294"/>
              <a:ext cx="2645136" cy="86406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3482" y="8136286"/>
            <a:ext cx="1809524" cy="4476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15320" y="6686282"/>
            <a:ext cx="847619" cy="33333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36485" y="3199582"/>
            <a:ext cx="2865130" cy="272297"/>
            <a:chOff x="6236485" y="3199582"/>
            <a:chExt cx="2865130" cy="2722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8160000">
              <a:off x="6236485" y="3199582"/>
              <a:ext cx="2865130" cy="2722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69879" y="3270143"/>
            <a:ext cx="2919485" cy="275713"/>
            <a:chOff x="5969879" y="3270143"/>
            <a:chExt cx="2919485" cy="27571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700000">
              <a:off x="5969879" y="3270143"/>
              <a:ext cx="2919485" cy="27571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090675" y="3235252"/>
            <a:ext cx="1190476" cy="33333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785249" y="6522942"/>
            <a:ext cx="2919485" cy="275713"/>
            <a:chOff x="8785249" y="6522942"/>
            <a:chExt cx="2919485" cy="27571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700000">
              <a:off x="8785249" y="6522942"/>
              <a:ext cx="2919485" cy="2757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022713" y="6377902"/>
            <a:ext cx="2865130" cy="272297"/>
            <a:chOff x="9022713" y="6377902"/>
            <a:chExt cx="2865130" cy="27229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8160000">
              <a:off x="9022713" y="6377902"/>
              <a:ext cx="2865130" cy="272297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02741" y="6242524"/>
            <a:ext cx="1190476" cy="3333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151718" y="4115257"/>
            <a:ext cx="2645136" cy="864064"/>
            <a:chOff x="14151718" y="4115257"/>
            <a:chExt cx="2645136" cy="86406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51718" y="4115257"/>
              <a:ext cx="2645136" cy="86406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428208" y="4364251"/>
            <a:ext cx="1733333" cy="44761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925251" y="4461662"/>
            <a:ext cx="3920620" cy="272297"/>
            <a:chOff x="9925251" y="4461662"/>
            <a:chExt cx="3920620" cy="27229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300000">
              <a:off x="9925251" y="4461662"/>
              <a:ext cx="3920620" cy="272297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122352" y="6346612"/>
            <a:ext cx="466667" cy="33333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615535" y="2877760"/>
            <a:ext cx="3321444" cy="726326"/>
            <a:chOff x="6615535" y="2877760"/>
            <a:chExt cx="3321444" cy="72632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1620000">
              <a:off x="6615535" y="2877760"/>
              <a:ext cx="3321444" cy="726326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702993" y="2312993"/>
            <a:ext cx="847619" cy="33333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700867" y="6129098"/>
            <a:ext cx="3347594" cy="616397"/>
            <a:chOff x="9700867" y="6129098"/>
            <a:chExt cx="3347594" cy="61639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1620000">
              <a:off x="9700867" y="6129098"/>
              <a:ext cx="3347594" cy="61639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49891" y="6461708"/>
            <a:ext cx="3115186" cy="272297"/>
            <a:chOff x="12249891" y="6461708"/>
            <a:chExt cx="3115186" cy="27229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4100000">
              <a:off x="12249891" y="6461708"/>
              <a:ext cx="3115186" cy="272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09" y="5720623"/>
            <a:ext cx="6180952" cy="1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78" y="7176376"/>
            <a:ext cx="2685714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3693" y="8179695"/>
            <a:ext cx="4628212" cy="2276730"/>
            <a:chOff x="14533693" y="8179695"/>
            <a:chExt cx="4628212" cy="2276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3693" y="8179695"/>
              <a:ext cx="4628212" cy="2276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57624" y="5085412"/>
            <a:ext cx="10981491" cy="114889"/>
            <a:chOff x="9057624" y="5085412"/>
            <a:chExt cx="10981491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9057624" y="5085412"/>
              <a:ext cx="10981491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675" y="8681430"/>
            <a:ext cx="3600000" cy="80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723" y="6033065"/>
            <a:ext cx="2447619" cy="6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5722" y="6362512"/>
            <a:ext cx="644212" cy="44509"/>
            <a:chOff x="1245722" y="6362512"/>
            <a:chExt cx="644212" cy="445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1245722" y="6362512"/>
              <a:ext cx="644212" cy="4450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09082" y="6033065"/>
            <a:ext cx="1695238" cy="6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56081" y="6362512"/>
            <a:ext cx="644212" cy="44509"/>
            <a:chOff x="5456081" y="6362512"/>
            <a:chExt cx="644212" cy="445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5456081" y="6362512"/>
              <a:ext cx="644212" cy="44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8723" y="8020040"/>
            <a:ext cx="3114286" cy="6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5722" y="8349486"/>
            <a:ext cx="644212" cy="44509"/>
            <a:chOff x="1245722" y="8349486"/>
            <a:chExt cx="644212" cy="445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1245722" y="8349486"/>
              <a:ext cx="644212" cy="445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87287" y="6033065"/>
            <a:ext cx="3114286" cy="6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34286" y="6362512"/>
            <a:ext cx="644212" cy="44509"/>
            <a:chOff x="9934286" y="6362512"/>
            <a:chExt cx="644212" cy="445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934286" y="6362512"/>
              <a:ext cx="644212" cy="445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42389" y="2014983"/>
            <a:ext cx="1523810" cy="1463617"/>
            <a:chOff x="6342389" y="2014983"/>
            <a:chExt cx="1523810" cy="14636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2389" y="2014983"/>
              <a:ext cx="1523810" cy="14636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50807" y="3522661"/>
            <a:ext cx="4066667" cy="12571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31836" y="8915285"/>
            <a:ext cx="2580952" cy="647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4045" y="7620162"/>
            <a:ext cx="668571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3506" y="6840270"/>
            <a:ext cx="1780952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433" y="701241"/>
            <a:ext cx="2580952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5510" y="2057143"/>
            <a:ext cx="4054815" cy="6171429"/>
            <a:chOff x="7365510" y="2057143"/>
            <a:chExt cx="4054815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510" y="2057143"/>
              <a:ext cx="4054815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97934" y="9375202"/>
            <a:ext cx="19148248" cy="114889"/>
            <a:chOff x="-2297934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2297934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1433" y="701241"/>
            <a:ext cx="2580952" cy="6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55865" y="2057143"/>
            <a:ext cx="3853973" cy="6171429"/>
            <a:chOff x="3255865" y="2057143"/>
            <a:chExt cx="3853973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5865" y="2057143"/>
              <a:ext cx="385397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65510" y="2057143"/>
            <a:ext cx="4054815" cy="6171429"/>
            <a:chOff x="7365510" y="2057143"/>
            <a:chExt cx="4054815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510" y="2057143"/>
              <a:ext cx="4054815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4092" y="2057143"/>
            <a:ext cx="3759857" cy="6171429"/>
            <a:chOff x="11514092" y="2057143"/>
            <a:chExt cx="3759857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14092" y="2057143"/>
              <a:ext cx="3759857" cy="617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92317" y="4617144"/>
            <a:ext cx="2466667" cy="4285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8658" y="4636191"/>
            <a:ext cx="2714286" cy="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26857" y="750478"/>
            <a:ext cx="272963" cy="262181"/>
            <a:chOff x="16926857" y="750478"/>
            <a:chExt cx="272963" cy="2621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6857" y="750478"/>
              <a:ext cx="272963" cy="26218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28568" y="3291155"/>
            <a:ext cx="4000000" cy="904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3396" y="3208539"/>
            <a:ext cx="4000000" cy="9047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53506" y="3291155"/>
            <a:ext cx="4000000" cy="9047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77489" y="4712382"/>
            <a:ext cx="2466667" cy="1247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4045" y="7620162"/>
            <a:ext cx="668571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3506" y="6840270"/>
            <a:ext cx="1780952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433" y="701241"/>
            <a:ext cx="2580952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44952" y="4557531"/>
            <a:ext cx="9646239" cy="114889"/>
            <a:chOff x="7144952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7144952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375" y="2834045"/>
            <a:ext cx="1457143" cy="12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14564" y="1433197"/>
            <a:ext cx="4142857" cy="21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04024" y="761908"/>
            <a:ext cx="2723810" cy="6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0960" y="1433197"/>
            <a:ext cx="4009524" cy="8666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10419" y="761908"/>
            <a:ext cx="2638095" cy="647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20960" y="6158910"/>
            <a:ext cx="4314286" cy="1285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10419" y="5487620"/>
            <a:ext cx="1971429" cy="647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4045" y="7620162"/>
            <a:ext cx="668571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3506" y="6840270"/>
            <a:ext cx="1780952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433" y="701241"/>
            <a:ext cx="2580952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25944" y="-26273"/>
            <a:ext cx="12872906" cy="7241010"/>
            <a:chOff x="5425944" y="-26273"/>
            <a:chExt cx="12872906" cy="72410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944" y="-26273"/>
              <a:ext cx="12872906" cy="72410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1971429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4438095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52217" y="-26273"/>
            <a:ext cx="12872906" cy="7064007"/>
            <a:chOff x="5452217" y="-26273"/>
            <a:chExt cx="12872906" cy="70640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217" y="-26273"/>
              <a:ext cx="12872906" cy="70640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3" y="719071"/>
            <a:ext cx="1771429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5" y="2834045"/>
            <a:ext cx="37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9" y="2035105"/>
            <a:ext cx="1447619" cy="10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10" y="4732388"/>
            <a:ext cx="1638095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3101" y="7150877"/>
            <a:ext cx="5609524" cy="10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wang</cp:lastModifiedBy>
  <cp:revision>1</cp:revision>
  <dcterms:created xsi:type="dcterms:W3CDTF">2020-06-14T16:04:26Z</dcterms:created>
  <dcterms:modified xsi:type="dcterms:W3CDTF">2020-06-14T07:05:42Z</dcterms:modified>
</cp:coreProperties>
</file>