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61" r:id="rId4"/>
  </p:sldIdLst>
  <p:sldSz cx="12192000" cy="6858000"/>
  <p:notesSz cx="6858000" cy="9144000"/>
  <p:custDataLst>
    <p:tags r:id="rId6"/>
  </p:custDataLst>
  <p:defaultTextStyle>
    <a:defPPr>
      <a:defRPr lang="nl-B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4F20"/>
    <a:srgbClr val="811A20"/>
    <a:srgbClr val="18233A"/>
    <a:srgbClr val="631D1D"/>
    <a:srgbClr val="62616E"/>
    <a:srgbClr val="053C7B"/>
    <a:srgbClr val="ACD6E6"/>
    <a:srgbClr val="239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fld id="{21DFDB4D-B014-47D8-9459-83B31BD9F760}" type="datetimeFigureOut">
              <a:rPr lang="nl-NL"/>
              <a:pPr>
                <a:defRPr/>
              </a:pPr>
              <a:t>19-2-2021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noProof="0"/>
              <a:t>Klik om de tekststijl van het model te bewerken</a:t>
            </a:r>
          </a:p>
          <a:p>
            <a:pPr lvl="1"/>
            <a:r>
              <a:rPr lang="nl-BE" noProof="0"/>
              <a:t>Tweede niveau</a:t>
            </a:r>
          </a:p>
          <a:p>
            <a:pPr lvl="2"/>
            <a:r>
              <a:rPr lang="nl-BE" noProof="0"/>
              <a:t>Derde niveau</a:t>
            </a:r>
          </a:p>
          <a:p>
            <a:pPr lvl="3"/>
            <a:r>
              <a:rPr lang="nl-BE" noProof="0"/>
              <a:t>Vierde niveau</a:t>
            </a:r>
          </a:p>
          <a:p>
            <a:pPr lvl="4"/>
            <a:r>
              <a:rPr lang="nl-BE" noProof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766661-4A69-4D38-9B93-78F7EA23D71A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7298556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11480800" y="2667000"/>
            <a:ext cx="7112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10566400" y="3200400"/>
            <a:ext cx="11176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9448800" y="3657600"/>
            <a:ext cx="1320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11"/>
          <p:cNvSpPr/>
          <p:nvPr/>
        </p:nvSpPr>
        <p:spPr>
          <a:xfrm>
            <a:off x="4267200" y="152400"/>
            <a:ext cx="1320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2"/>
          <p:cNvSpPr/>
          <p:nvPr/>
        </p:nvSpPr>
        <p:spPr>
          <a:xfrm>
            <a:off x="2159000" y="22225"/>
            <a:ext cx="11176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04" y="2996952"/>
            <a:ext cx="9313035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D94F2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404" y="3644978"/>
            <a:ext cx="9313035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18233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nl-BE" dirty="0"/>
          </a:p>
        </p:txBody>
      </p:sp>
      <p:grpSp>
        <p:nvGrpSpPr>
          <p:cNvPr id="16" name="Groep 15">
            <a:extLst>
              <a:ext uri="{FF2B5EF4-FFF2-40B4-BE49-F238E27FC236}">
                <a16:creationId xmlns="" xmlns:a16="http://schemas.microsoft.com/office/drawing/2014/main" id="{D8D9042B-A20D-47AB-9724-410D17C714F9}"/>
              </a:ext>
            </a:extLst>
          </p:cNvPr>
          <p:cNvGrpSpPr/>
          <p:nvPr userDrawn="1"/>
        </p:nvGrpSpPr>
        <p:grpSpPr>
          <a:xfrm>
            <a:off x="6168008" y="5963870"/>
            <a:ext cx="5904781" cy="711200"/>
            <a:chOff x="3059832" y="6021388"/>
            <a:chExt cx="5904781" cy="711200"/>
          </a:xfrm>
        </p:grpSpPr>
        <p:pic>
          <p:nvPicPr>
            <p:cNvPr id="17" name="Afbeelding 12" descr="logo FIIW.png">
              <a:extLst>
                <a:ext uri="{FF2B5EF4-FFF2-40B4-BE49-F238E27FC236}">
                  <a16:creationId xmlns="" xmlns:a16="http://schemas.microsoft.com/office/drawing/2014/main" id="{60D658FE-C747-40FC-944F-E3B08D97C7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568"/>
            <a:stretch/>
          </p:blipFill>
          <p:spPr bwMode="auto">
            <a:xfrm>
              <a:off x="7668344" y="6021388"/>
              <a:ext cx="1296269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" descr="UHasselt-liggend.jpg">
              <a:extLst>
                <a:ext uri="{FF2B5EF4-FFF2-40B4-BE49-F238E27FC236}">
                  <a16:creationId xmlns="" xmlns:a16="http://schemas.microsoft.com/office/drawing/2014/main" id="{434AC00B-9C4D-41A1-8F5D-1AA22136709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6237312"/>
              <a:ext cx="1769417" cy="419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Afbeelding 12" descr="logo FIIW.png">
              <a:extLst>
                <a:ext uri="{FF2B5EF4-FFF2-40B4-BE49-F238E27FC236}">
                  <a16:creationId xmlns="" xmlns:a16="http://schemas.microsoft.com/office/drawing/2014/main" id="{1553418C-C349-4B3C-92D6-49F9C53094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161"/>
            <a:stretch/>
          </p:blipFill>
          <p:spPr bwMode="auto">
            <a:xfrm>
              <a:off x="3059832" y="6021388"/>
              <a:ext cx="2772519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Groep 21">
            <a:extLst>
              <a:ext uri="{FF2B5EF4-FFF2-40B4-BE49-F238E27FC236}">
                <a16:creationId xmlns="" xmlns:a16="http://schemas.microsoft.com/office/drawing/2014/main" id="{50FE4DBF-162E-41E6-BED2-56C82C8FB3D6}"/>
              </a:ext>
            </a:extLst>
          </p:cNvPr>
          <p:cNvGrpSpPr/>
          <p:nvPr userDrawn="1"/>
        </p:nvGrpSpPr>
        <p:grpSpPr>
          <a:xfrm>
            <a:off x="1" y="548680"/>
            <a:ext cx="12197647" cy="144000"/>
            <a:chOff x="1" y="480501"/>
            <a:chExt cx="12197647" cy="144000"/>
          </a:xfrm>
        </p:grpSpPr>
        <p:pic>
          <p:nvPicPr>
            <p:cNvPr id="23" name="Afbeelding 11">
              <a:extLst>
                <a:ext uri="{FF2B5EF4-FFF2-40B4-BE49-F238E27FC236}">
                  <a16:creationId xmlns="" xmlns:a16="http://schemas.microsoft.com/office/drawing/2014/main" id="{DCA3C1DA-3409-4E27-A6FF-3328A3CFB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480501"/>
              <a:ext cx="8131765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Afbeelding 11">
              <a:extLst>
                <a:ext uri="{FF2B5EF4-FFF2-40B4-BE49-F238E27FC236}">
                  <a16:creationId xmlns="" xmlns:a16="http://schemas.microsoft.com/office/drawing/2014/main" id="{CCF742AD-C473-4429-8788-9AEFB5F3D0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883" y="480501"/>
              <a:ext cx="8131765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005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143935" y="6308725"/>
            <a:ext cx="11904133" cy="0"/>
          </a:xfrm>
          <a:prstGeom prst="line">
            <a:avLst/>
          </a:prstGeom>
          <a:noFill/>
          <a:ln w="3175" cmpd="sng">
            <a:solidFill>
              <a:srgbClr val="811A2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rgbClr val="D94F20"/>
                </a:solidFill>
              </a:ln>
              <a:latin typeface="+mn-lt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8723"/>
            <a:ext cx="10972800" cy="5217443"/>
          </a:xfrm>
        </p:spPr>
        <p:txBody>
          <a:bodyPr/>
          <a:lstStyle>
            <a:lvl1pPr>
              <a:buFont typeface="Wingdings" pitchFamily="2" charset="2"/>
              <a:buChar char="§"/>
              <a:defRPr sz="2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10" name="Titel 1"/>
          <p:cNvSpPr>
            <a:spLocks noGrp="1"/>
          </p:cNvSpPr>
          <p:nvPr>
            <p:ph type="title" idx="4294967295"/>
          </p:nvPr>
        </p:nvSpPr>
        <p:spPr>
          <a:xfrm>
            <a:off x="157668" y="44624"/>
            <a:ext cx="11987005" cy="549844"/>
          </a:xfrm>
        </p:spPr>
        <p:txBody>
          <a:bodyPr/>
          <a:lstStyle>
            <a:lvl1pPr algn="l">
              <a:defRPr sz="3600" b="1" i="0">
                <a:latin typeface="Verdana"/>
                <a:cs typeface="Verdana"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81753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490DF-ED21-430A-B9E2-DC04CCAB1E8C}" type="datetime1">
              <a:rPr lang="nl-BE"/>
              <a:pPr>
                <a:defRPr/>
              </a:pPr>
              <a:t>19/02/2021</a:t>
            </a:fld>
            <a:endParaRPr lang="nl-B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00451" y="6381753"/>
            <a:ext cx="38608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5335" y="6383341"/>
            <a:ext cx="1003300" cy="365125"/>
          </a:xfrm>
        </p:spPr>
        <p:txBody>
          <a:bodyPr/>
          <a:lstStyle>
            <a:lvl1pPr>
              <a:defRPr/>
            </a:lvl1pPr>
          </a:lstStyle>
          <a:p>
            <a:fld id="{8C0098BE-5C68-4B6B-A0D2-CEFA86AAA048}" type="slidenum">
              <a:rPr lang="nl-BE" altLang="en-US"/>
              <a:pPr/>
              <a:t>‹#›</a:t>
            </a:fld>
            <a:endParaRPr lang="nl-BE" altLang="en-US"/>
          </a:p>
        </p:txBody>
      </p:sp>
      <p:grpSp>
        <p:nvGrpSpPr>
          <p:cNvPr id="12" name="Groep 11">
            <a:extLst>
              <a:ext uri="{FF2B5EF4-FFF2-40B4-BE49-F238E27FC236}">
                <a16:creationId xmlns="" xmlns:a16="http://schemas.microsoft.com/office/drawing/2014/main" id="{B01CAAEC-6EDC-4005-B6F1-A55847B27B51}"/>
              </a:ext>
            </a:extLst>
          </p:cNvPr>
          <p:cNvGrpSpPr/>
          <p:nvPr userDrawn="1"/>
        </p:nvGrpSpPr>
        <p:grpSpPr>
          <a:xfrm>
            <a:off x="1" y="548680"/>
            <a:ext cx="12197647" cy="144000"/>
            <a:chOff x="1" y="480501"/>
            <a:chExt cx="12197647" cy="144000"/>
          </a:xfrm>
        </p:grpSpPr>
        <p:pic>
          <p:nvPicPr>
            <p:cNvPr id="13" name="Afbeelding 11">
              <a:extLst>
                <a:ext uri="{FF2B5EF4-FFF2-40B4-BE49-F238E27FC236}">
                  <a16:creationId xmlns="" xmlns:a16="http://schemas.microsoft.com/office/drawing/2014/main" id="{3BBB8E92-F333-42A2-B166-53EA62FE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480501"/>
              <a:ext cx="8131765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Afbeelding 11">
              <a:extLst>
                <a:ext uri="{FF2B5EF4-FFF2-40B4-BE49-F238E27FC236}">
                  <a16:creationId xmlns="" xmlns:a16="http://schemas.microsoft.com/office/drawing/2014/main" id="{7C17468A-4334-4C20-B651-EE4AE2FE26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883" y="480501"/>
              <a:ext cx="8131765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Afbeelding 4">
            <a:extLst>
              <a:ext uri="{FF2B5EF4-FFF2-40B4-BE49-F238E27FC236}">
                <a16:creationId xmlns="" xmlns:a16="http://schemas.microsoft.com/office/drawing/2014/main" id="{26E7EDAE-FC07-4649-B2A9-6F7F21DE86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692" y="6389055"/>
            <a:ext cx="2615184" cy="35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4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43935" y="6308725"/>
            <a:ext cx="11904133" cy="0"/>
          </a:xfrm>
          <a:prstGeom prst="line">
            <a:avLst/>
          </a:prstGeom>
          <a:noFill/>
          <a:ln w="3175" cmpd="sng">
            <a:solidFill>
              <a:srgbClr val="811A2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rgbClr val="D94F20"/>
                </a:solidFill>
              </a:ln>
              <a:latin typeface="+mn-lt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80731"/>
            <a:ext cx="53848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80731"/>
            <a:ext cx="53848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lang="nl-BE" sz="140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title" idx="4294967295"/>
          </p:nvPr>
        </p:nvSpPr>
        <p:spPr>
          <a:xfrm>
            <a:off x="157668" y="44624"/>
            <a:ext cx="11987005" cy="549844"/>
          </a:xfrm>
        </p:spPr>
        <p:txBody>
          <a:bodyPr/>
          <a:lstStyle>
            <a:lvl1pPr algn="l">
              <a:defRPr sz="3600" b="1" i="0">
                <a:latin typeface="Verdana"/>
                <a:cs typeface="Verdana"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81753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9140C-5B8E-446A-8182-B477B600E01D}" type="datetime1">
              <a:rPr lang="nl-BE"/>
              <a:pPr>
                <a:defRPr/>
              </a:pPr>
              <a:t>19/02/2021</a:t>
            </a:fld>
            <a:endParaRPr lang="nl-BE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00451" y="6381753"/>
            <a:ext cx="38608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5335" y="6383341"/>
            <a:ext cx="1003300" cy="365125"/>
          </a:xfrm>
        </p:spPr>
        <p:txBody>
          <a:bodyPr/>
          <a:lstStyle>
            <a:lvl1pPr>
              <a:defRPr/>
            </a:lvl1pPr>
          </a:lstStyle>
          <a:p>
            <a:fld id="{FB26DB05-C0A7-4CEE-B91C-601C9140E922}" type="slidenum">
              <a:rPr lang="nl-BE" altLang="en-US"/>
              <a:pPr/>
              <a:t>‹#›</a:t>
            </a:fld>
            <a:endParaRPr lang="nl-BE" altLang="en-US"/>
          </a:p>
        </p:txBody>
      </p:sp>
      <p:grpSp>
        <p:nvGrpSpPr>
          <p:cNvPr id="15" name="Groep 14">
            <a:extLst>
              <a:ext uri="{FF2B5EF4-FFF2-40B4-BE49-F238E27FC236}">
                <a16:creationId xmlns="" xmlns:a16="http://schemas.microsoft.com/office/drawing/2014/main" id="{274DA4B2-B5CE-44F5-8011-F303D8FA473D}"/>
              </a:ext>
            </a:extLst>
          </p:cNvPr>
          <p:cNvGrpSpPr/>
          <p:nvPr userDrawn="1"/>
        </p:nvGrpSpPr>
        <p:grpSpPr>
          <a:xfrm>
            <a:off x="1" y="548680"/>
            <a:ext cx="12197647" cy="144000"/>
            <a:chOff x="1" y="480501"/>
            <a:chExt cx="12197647" cy="144000"/>
          </a:xfrm>
        </p:grpSpPr>
        <p:pic>
          <p:nvPicPr>
            <p:cNvPr id="16" name="Afbeelding 11">
              <a:extLst>
                <a:ext uri="{FF2B5EF4-FFF2-40B4-BE49-F238E27FC236}">
                  <a16:creationId xmlns="" xmlns:a16="http://schemas.microsoft.com/office/drawing/2014/main" id="{0878429E-D29A-4273-9B5A-DCF07F8EA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480501"/>
              <a:ext cx="8131765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Afbeelding 11">
              <a:extLst>
                <a:ext uri="{FF2B5EF4-FFF2-40B4-BE49-F238E27FC236}">
                  <a16:creationId xmlns="" xmlns:a16="http://schemas.microsoft.com/office/drawing/2014/main" id="{2EECC804-6AAB-4365-852E-0149B69C7E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883" y="480501"/>
              <a:ext cx="8131765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Afbeelding 17">
            <a:extLst>
              <a:ext uri="{FF2B5EF4-FFF2-40B4-BE49-F238E27FC236}">
                <a16:creationId xmlns="" xmlns:a16="http://schemas.microsoft.com/office/drawing/2014/main" id="{14211352-5C93-4363-89C9-818A27E0EF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692" y="6389055"/>
            <a:ext cx="2615184" cy="35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4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4417" y="115891"/>
            <a:ext cx="109728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Klik om de stijl te bewerken</a:t>
            </a:r>
            <a:endParaRPr lang="nl-BE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908050"/>
            <a:ext cx="10972800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Tekststijl van het model bewerken</a:t>
            </a:r>
          </a:p>
          <a:p>
            <a:pPr lvl="1"/>
            <a:r>
              <a:rPr lang="nl-NL" altLang="en-US"/>
              <a:t>Tweede niveau</a:t>
            </a:r>
          </a:p>
          <a:p>
            <a:pPr lvl="2"/>
            <a:r>
              <a:rPr lang="nl-NL" altLang="en-US"/>
              <a:t>Derde niveau</a:t>
            </a:r>
          </a:p>
          <a:p>
            <a:pPr lvl="3"/>
            <a:r>
              <a:rPr lang="nl-NL" altLang="en-US"/>
              <a:t>Vierde niveau</a:t>
            </a:r>
          </a:p>
          <a:p>
            <a:pPr lvl="4"/>
            <a:r>
              <a:rPr lang="nl-NL" altLang="en-US"/>
              <a:t>Vijfde niveau</a:t>
            </a:r>
            <a:endParaRPr lang="nl-BE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fld id="{B404C629-8429-4A47-8547-87B1AFF6545A}" type="datetime1">
              <a:rPr lang="nl-BE"/>
              <a:pPr>
                <a:defRPr/>
              </a:pPr>
              <a:t>19/02/2021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C8C6316-E44E-4DB2-87E9-228972E3BC6C}" type="slidenum">
              <a:rPr lang="nl-BE" altLang="en-US"/>
              <a:pPr/>
              <a:t>‹#›</a:t>
            </a:fld>
            <a:endParaRPr lang="nl-B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9404" y="2780928"/>
            <a:ext cx="9313035" cy="630982"/>
          </a:xfrm>
        </p:spPr>
        <p:txBody>
          <a:bodyPr>
            <a:noAutofit/>
          </a:bodyPr>
          <a:lstStyle/>
          <a:p>
            <a:r>
              <a:rPr lang="en-GB" dirty="0" err="1"/>
              <a:t>Voeg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de </a:t>
            </a:r>
            <a:r>
              <a:rPr lang="en-GB" dirty="0" err="1"/>
              <a:t>titel</a:t>
            </a:r>
            <a:r>
              <a:rPr lang="en-GB" dirty="0"/>
              <a:t> in van je MP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063552" y="3573016"/>
            <a:ext cx="8424936" cy="2448272"/>
          </a:xfrm>
        </p:spPr>
        <p:txBody>
          <a:bodyPr>
            <a:normAutofit fontScale="47500" lnSpcReduction="20000"/>
          </a:bodyPr>
          <a:lstStyle/>
          <a:p>
            <a:r>
              <a:rPr lang="en-GB" sz="4200" dirty="0" err="1"/>
              <a:t>Juryverdediging</a:t>
            </a:r>
            <a:r>
              <a:rPr lang="en-GB" sz="4200" dirty="0"/>
              <a:t> </a:t>
            </a:r>
            <a:r>
              <a:rPr lang="en-GB" sz="4200" dirty="0" err="1"/>
              <a:t>februari</a:t>
            </a:r>
            <a:r>
              <a:rPr lang="en-GB" sz="4200" dirty="0"/>
              <a:t> </a:t>
            </a:r>
            <a:r>
              <a:rPr lang="en-GB" sz="4200" dirty="0" smtClean="0"/>
              <a:t>2020/</a:t>
            </a:r>
            <a:r>
              <a:rPr lang="en-GB" sz="4200" dirty="0" err="1" smtClean="0"/>
              <a:t>juni</a:t>
            </a:r>
            <a:r>
              <a:rPr lang="en-GB" sz="4200" dirty="0" smtClean="0"/>
              <a:t> 2020/</a:t>
            </a:r>
            <a:r>
              <a:rPr lang="en-GB" sz="4200" dirty="0" err="1" smtClean="0"/>
              <a:t>september</a:t>
            </a:r>
            <a:r>
              <a:rPr lang="en-GB" sz="4200" dirty="0" smtClean="0"/>
              <a:t> 2020*</a:t>
            </a:r>
            <a:endParaRPr lang="en-GB" sz="4200" dirty="0"/>
          </a:p>
          <a:p>
            <a:r>
              <a:rPr lang="en-GB" sz="3600" dirty="0"/>
              <a:t>*</a:t>
            </a:r>
            <a:r>
              <a:rPr lang="en-GB" sz="2200" dirty="0" err="1"/>
              <a:t>Schrap</a:t>
            </a:r>
            <a:r>
              <a:rPr lang="en-GB" sz="2200" dirty="0"/>
              <a:t> wat </a:t>
            </a:r>
            <a:r>
              <a:rPr lang="en-GB" sz="2200" dirty="0" err="1"/>
              <a:t>niet</a:t>
            </a:r>
            <a:r>
              <a:rPr lang="en-GB" sz="2200" dirty="0"/>
              <a:t> </a:t>
            </a:r>
            <a:r>
              <a:rPr lang="en-GB" sz="2200" dirty="0" smtClean="0"/>
              <a:t>past </a:t>
            </a:r>
            <a:r>
              <a:rPr lang="en-GB" sz="2200" dirty="0" err="1" smtClean="0"/>
              <a:t>en</a:t>
            </a:r>
            <a:r>
              <a:rPr lang="en-GB" sz="2200" dirty="0" smtClean="0"/>
              <a:t> pas het </a:t>
            </a:r>
            <a:r>
              <a:rPr lang="en-GB" sz="2200" dirty="0" err="1" smtClean="0"/>
              <a:t>jaartal</a:t>
            </a:r>
            <a:r>
              <a:rPr lang="en-GB" sz="2200" dirty="0" smtClean="0"/>
              <a:t> </a:t>
            </a:r>
            <a:r>
              <a:rPr lang="en-GB" sz="2200" smtClean="0"/>
              <a:t>aan</a:t>
            </a:r>
            <a:endParaRPr lang="en-GB" sz="2200" dirty="0"/>
          </a:p>
          <a:p>
            <a:endParaRPr lang="en-GB" sz="2200" dirty="0"/>
          </a:p>
          <a:p>
            <a:pPr algn="r"/>
            <a:r>
              <a:rPr lang="en-GB" sz="3300" dirty="0"/>
              <a:t>		</a:t>
            </a:r>
          </a:p>
          <a:p>
            <a:pPr algn="r"/>
            <a:r>
              <a:rPr lang="en-GB" sz="3800" dirty="0" err="1"/>
              <a:t>Voornaam</a:t>
            </a:r>
            <a:r>
              <a:rPr lang="en-GB" sz="3800" dirty="0"/>
              <a:t> </a:t>
            </a:r>
            <a:r>
              <a:rPr lang="en-GB" sz="3800" dirty="0" err="1"/>
              <a:t>en</a:t>
            </a:r>
            <a:r>
              <a:rPr lang="en-GB" sz="3800" dirty="0"/>
              <a:t> </a:t>
            </a:r>
            <a:r>
              <a:rPr lang="en-GB" sz="3800" dirty="0" err="1"/>
              <a:t>naam</a:t>
            </a:r>
            <a:r>
              <a:rPr lang="en-GB" sz="3800" dirty="0"/>
              <a:t> van de student(</a:t>
            </a:r>
            <a:r>
              <a:rPr lang="en-GB" sz="3800" dirty="0" err="1"/>
              <a:t>en</a:t>
            </a:r>
            <a:r>
              <a:rPr lang="en-GB" sz="3800" dirty="0"/>
              <a:t>)</a:t>
            </a:r>
          </a:p>
          <a:p>
            <a:endParaRPr lang="en-GB" sz="3800" dirty="0"/>
          </a:p>
          <a:p>
            <a:pPr algn="r"/>
            <a:r>
              <a:rPr lang="en-GB" sz="3800" dirty="0" err="1"/>
              <a:t>Promotoren</a:t>
            </a:r>
            <a:r>
              <a:rPr lang="en-GB" sz="3800" dirty="0"/>
              <a:t>:…</a:t>
            </a:r>
          </a:p>
          <a:p>
            <a:endParaRPr lang="en-GB" sz="3800" dirty="0"/>
          </a:p>
          <a:p>
            <a:pPr algn="r"/>
            <a:r>
              <a:rPr lang="en-GB" sz="3800" dirty="0"/>
              <a:t>In </a:t>
            </a:r>
            <a:r>
              <a:rPr lang="en-GB" sz="3800" dirty="0" err="1"/>
              <a:t>samenwerking</a:t>
            </a:r>
            <a:r>
              <a:rPr lang="en-GB" sz="3800" dirty="0"/>
              <a:t> met …(</a:t>
            </a:r>
            <a:r>
              <a:rPr lang="en-GB" sz="3800" dirty="0" err="1"/>
              <a:t>naam</a:t>
            </a:r>
            <a:r>
              <a:rPr lang="en-GB" sz="3800" dirty="0"/>
              <a:t> </a:t>
            </a:r>
            <a:r>
              <a:rPr lang="en-GB" sz="3800" dirty="0" err="1"/>
              <a:t>bedrijf</a:t>
            </a:r>
            <a:r>
              <a:rPr lang="en-GB" sz="3800" dirty="0"/>
              <a:t> of </a:t>
            </a:r>
            <a:r>
              <a:rPr lang="en-GB" sz="3800" dirty="0" err="1"/>
              <a:t>onderzoeksinstelling</a:t>
            </a:r>
            <a:r>
              <a:rPr lang="en-GB" sz="3800" dirty="0"/>
              <a:t>) </a:t>
            </a:r>
          </a:p>
          <a:p>
            <a:endParaRPr lang="en-GB" sz="2200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231571" y="152400"/>
            <a:ext cx="23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91344" y="130022"/>
            <a:ext cx="98650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master IW biochemie</a:t>
            </a:r>
          </a:p>
          <a:p>
            <a:r>
              <a:rPr lang="nl-BE" dirty="0"/>
              <a:t>master IW bouwkunde</a:t>
            </a:r>
          </a:p>
          <a:p>
            <a:r>
              <a:rPr lang="nl-BE" dirty="0"/>
              <a:t>master IW chemie</a:t>
            </a:r>
          </a:p>
          <a:p>
            <a:r>
              <a:rPr lang="nl-BE" dirty="0"/>
              <a:t>master IW elektromechanica</a:t>
            </a:r>
          </a:p>
          <a:p>
            <a:r>
              <a:rPr lang="nl-BE" dirty="0"/>
              <a:t>master IW elektronica-ICT</a:t>
            </a:r>
          </a:p>
          <a:p>
            <a:r>
              <a:rPr lang="nl-BE" dirty="0"/>
              <a:t>master IW energie</a:t>
            </a:r>
          </a:p>
          <a:p>
            <a:r>
              <a:rPr lang="nl-BE" dirty="0"/>
              <a:t>master IW nucleaire technologie</a:t>
            </a:r>
          </a:p>
          <a:p>
            <a:r>
              <a:rPr lang="nl-BE" dirty="0"/>
              <a:t>master IW verpakkingstechnologie*</a:t>
            </a:r>
          </a:p>
          <a:p>
            <a:r>
              <a:rPr lang="nl-BE" dirty="0"/>
              <a:t>*</a:t>
            </a:r>
            <a:r>
              <a:rPr lang="nl-BE" sz="1200" dirty="0"/>
              <a:t>Schrap wat niet past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jdelijke aanduiding voor inhoud 1"/>
          <p:cNvSpPr>
            <a:spLocks noGrp="1"/>
          </p:cNvSpPr>
          <p:nvPr>
            <p:ph idx="1"/>
          </p:nvPr>
        </p:nvSpPr>
        <p:spPr>
          <a:xfrm>
            <a:off x="1981200" y="908053"/>
            <a:ext cx="8229600" cy="5218113"/>
          </a:xfrm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3391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a839c4af37e9fb775237f959e1658ef4eeea9cb"/>
</p:tagLst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L_20171031_2018-2019_MP_sjabloon-ppt.potx" id="{E2ED51ED-2E39-43DA-B23C-7F40FC3EE651}" vid="{DE80C5EB-249E-4864-90A8-642525B275DD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NL_20181122_2018-2019_MP_sjabloon-ppt</Template>
  <TotalTime>5</TotalTime>
  <Words>55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Calibri</vt:lpstr>
      <vt:lpstr>Verdana</vt:lpstr>
      <vt:lpstr>Wingdings</vt:lpstr>
      <vt:lpstr>Kantoorthema</vt:lpstr>
      <vt:lpstr>Voeg hier de titel in van je MP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Voeg hier de titel in van je MP</dc:title>
  <dc:creator>Ronald Thoelen</dc:creator>
  <cp:lastModifiedBy>EVERS Karine</cp:lastModifiedBy>
  <cp:revision>4</cp:revision>
  <dcterms:created xsi:type="dcterms:W3CDTF">2020-06-01T13:17:24Z</dcterms:created>
  <dcterms:modified xsi:type="dcterms:W3CDTF">2021-02-19T14:15:31Z</dcterms:modified>
</cp:coreProperties>
</file>