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66" r:id="rId11"/>
  </p:sldIdLst>
  <p:sldSz cx="12192000" cy="6858000"/>
  <p:notesSz cx="6858000" cy="9144000"/>
  <p:custDataLst>
    <p:tags r:id="rId13"/>
  </p:custDataLst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33A"/>
    <a:srgbClr val="D94F20"/>
    <a:srgbClr val="811A20"/>
    <a:srgbClr val="631D1D"/>
    <a:srgbClr val="62616E"/>
    <a:srgbClr val="053C7B"/>
    <a:srgbClr val="ACD6E6"/>
    <a:srgbClr val="239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>
        <p:scale>
          <a:sx n="100" d="100"/>
          <a:sy n="100" d="100"/>
        </p:scale>
        <p:origin x="1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21DFDB4D-B014-47D8-9459-83B31BD9F760}" type="datetimeFigureOut">
              <a:rPr lang="nl-NL"/>
              <a:pPr>
                <a:defRPr/>
              </a:pPr>
              <a:t>30-12-2021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noProof="0"/>
              <a:t>Klik om de tekststijl van het model te bewerken</a:t>
            </a:r>
          </a:p>
          <a:p>
            <a:pPr lvl="1"/>
            <a:r>
              <a:rPr lang="nl-BE" noProof="0"/>
              <a:t>Tweede niveau</a:t>
            </a:r>
          </a:p>
          <a:p>
            <a:pPr lvl="2"/>
            <a:r>
              <a:rPr lang="nl-BE" noProof="0"/>
              <a:t>Derde niveau</a:t>
            </a:r>
          </a:p>
          <a:p>
            <a:pPr lvl="3"/>
            <a:r>
              <a:rPr lang="nl-BE" noProof="0"/>
              <a:t>Vierde niveau</a:t>
            </a:r>
          </a:p>
          <a:p>
            <a:pPr lvl="4"/>
            <a:r>
              <a:rPr lang="nl-BE" noProof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766661-4A69-4D38-9B93-78F7EA23D71A}" type="slidenum">
              <a:rPr lang="nl-NL" altLang="en-US"/>
              <a:pPr/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29855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11480800" y="2667000"/>
            <a:ext cx="7112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10566400" y="3200400"/>
            <a:ext cx="1117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9448800" y="3657600"/>
            <a:ext cx="1320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4267200" y="152400"/>
            <a:ext cx="1320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2"/>
          <p:cNvSpPr/>
          <p:nvPr/>
        </p:nvSpPr>
        <p:spPr>
          <a:xfrm>
            <a:off x="2159000" y="22225"/>
            <a:ext cx="11176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04" y="2996952"/>
            <a:ext cx="9313035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D94F2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404" y="3644978"/>
            <a:ext cx="9313035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18233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D8D9042B-A20D-47AB-9724-410D17C714F9}"/>
              </a:ext>
            </a:extLst>
          </p:cNvPr>
          <p:cNvGrpSpPr/>
          <p:nvPr userDrawn="1"/>
        </p:nvGrpSpPr>
        <p:grpSpPr>
          <a:xfrm>
            <a:off x="6168008" y="5963870"/>
            <a:ext cx="5904781" cy="711200"/>
            <a:chOff x="3059832" y="6021388"/>
            <a:chExt cx="5904781" cy="711200"/>
          </a:xfrm>
        </p:grpSpPr>
        <p:pic>
          <p:nvPicPr>
            <p:cNvPr id="17" name="Afbeelding 12" descr="logo FIIW.png">
              <a:extLst>
                <a:ext uri="{FF2B5EF4-FFF2-40B4-BE49-F238E27FC236}">
                  <a16:creationId xmlns:a16="http://schemas.microsoft.com/office/drawing/2014/main" id="{60D658FE-C747-40FC-944F-E3B08D97C7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68"/>
            <a:stretch/>
          </p:blipFill>
          <p:spPr bwMode="auto">
            <a:xfrm>
              <a:off x="7668344" y="6021388"/>
              <a:ext cx="1296269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 descr="UHasselt-liggend.jpg">
              <a:extLst>
                <a:ext uri="{FF2B5EF4-FFF2-40B4-BE49-F238E27FC236}">
                  <a16:creationId xmlns:a16="http://schemas.microsoft.com/office/drawing/2014/main" id="{434AC00B-9C4D-41A1-8F5D-1AA22136709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6237312"/>
              <a:ext cx="1769417" cy="419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Afbeelding 12" descr="logo FIIW.png">
              <a:extLst>
                <a:ext uri="{FF2B5EF4-FFF2-40B4-BE49-F238E27FC236}">
                  <a16:creationId xmlns:a16="http://schemas.microsoft.com/office/drawing/2014/main" id="{1553418C-C349-4B3C-92D6-49F9C53094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161"/>
            <a:stretch/>
          </p:blipFill>
          <p:spPr bwMode="auto">
            <a:xfrm>
              <a:off x="3059832" y="6021388"/>
              <a:ext cx="2772519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ep 21">
            <a:extLst>
              <a:ext uri="{FF2B5EF4-FFF2-40B4-BE49-F238E27FC236}">
                <a16:creationId xmlns:a16="http://schemas.microsoft.com/office/drawing/2014/main" id="{50FE4DBF-162E-41E6-BED2-56C82C8FB3D6}"/>
              </a:ext>
            </a:extLst>
          </p:cNvPr>
          <p:cNvGrpSpPr/>
          <p:nvPr userDrawn="1"/>
        </p:nvGrpSpPr>
        <p:grpSpPr>
          <a:xfrm>
            <a:off x="1" y="548680"/>
            <a:ext cx="12197647" cy="144000"/>
            <a:chOff x="1" y="480501"/>
            <a:chExt cx="12197647" cy="144000"/>
          </a:xfrm>
        </p:grpSpPr>
        <p:pic>
          <p:nvPicPr>
            <p:cNvPr id="23" name="Afbeelding 11">
              <a:extLst>
                <a:ext uri="{FF2B5EF4-FFF2-40B4-BE49-F238E27FC236}">
                  <a16:creationId xmlns:a16="http://schemas.microsoft.com/office/drawing/2014/main" id="{DCA3C1DA-3409-4E27-A6FF-3328A3CFB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480501"/>
              <a:ext cx="8131765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Afbeelding 11">
              <a:extLst>
                <a:ext uri="{FF2B5EF4-FFF2-40B4-BE49-F238E27FC236}">
                  <a16:creationId xmlns:a16="http://schemas.microsoft.com/office/drawing/2014/main" id="{CCF742AD-C473-4429-8788-9AEFB5F3D0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883" y="480501"/>
              <a:ext cx="8131765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005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43935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D94F20"/>
                </a:solidFill>
              </a:ln>
              <a:latin typeface="+mn-lt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8723"/>
            <a:ext cx="10972800" cy="521744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10" name="Titel 1"/>
          <p:cNvSpPr>
            <a:spLocks noGrp="1"/>
          </p:cNvSpPr>
          <p:nvPr>
            <p:ph type="title" idx="4294967295"/>
          </p:nvPr>
        </p:nvSpPr>
        <p:spPr>
          <a:xfrm>
            <a:off x="157668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3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83FC9-C6D7-4B44-A3A1-ACC600127D20}" type="datetime1">
              <a:rPr lang="nl-BE" smtClean="0"/>
              <a:t>30/12/2021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0451" y="6381753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5335" y="6383341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8C0098BE-5C68-4B6B-A0D2-CEFA86AAA048}" type="slidenum">
              <a:rPr lang="nl-BE" altLang="en-US"/>
              <a:pPr/>
              <a:t>‹nr.›</a:t>
            </a:fld>
            <a:endParaRPr lang="nl-BE" altLang="en-US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B01CAAEC-6EDC-4005-B6F1-A55847B27B51}"/>
              </a:ext>
            </a:extLst>
          </p:cNvPr>
          <p:cNvGrpSpPr/>
          <p:nvPr userDrawn="1"/>
        </p:nvGrpSpPr>
        <p:grpSpPr>
          <a:xfrm>
            <a:off x="1" y="548680"/>
            <a:ext cx="12197647" cy="144000"/>
            <a:chOff x="1" y="480501"/>
            <a:chExt cx="12197647" cy="144000"/>
          </a:xfrm>
        </p:grpSpPr>
        <p:pic>
          <p:nvPicPr>
            <p:cNvPr id="13" name="Afbeelding 11">
              <a:extLst>
                <a:ext uri="{FF2B5EF4-FFF2-40B4-BE49-F238E27FC236}">
                  <a16:creationId xmlns:a16="http://schemas.microsoft.com/office/drawing/2014/main" id="{3BBB8E92-F333-42A2-B166-53EA62FE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480501"/>
              <a:ext cx="8131765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Afbeelding 11">
              <a:extLst>
                <a:ext uri="{FF2B5EF4-FFF2-40B4-BE49-F238E27FC236}">
                  <a16:creationId xmlns:a16="http://schemas.microsoft.com/office/drawing/2014/main" id="{7C17468A-4334-4C20-B651-EE4AE2FE26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883" y="480501"/>
              <a:ext cx="8131765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26E7EDAE-FC07-4649-B2A9-6F7F21DE86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92" y="6389055"/>
            <a:ext cx="2615184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4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43935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D94F20"/>
                </a:solidFill>
              </a:ln>
              <a:latin typeface="+mn-lt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80731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0731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4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title" idx="4294967295"/>
          </p:nvPr>
        </p:nvSpPr>
        <p:spPr>
          <a:xfrm>
            <a:off x="157668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3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A7EDB-7D89-4CDB-BB58-5AF9746FEEF1}" type="datetime1">
              <a:rPr lang="nl-BE" smtClean="0"/>
              <a:t>30/12/2021</a:t>
            </a:fld>
            <a:endParaRPr lang="nl-BE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0451" y="6381753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5335" y="6383341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FB26DB05-C0A7-4CEE-B91C-601C9140E922}" type="slidenum">
              <a:rPr lang="nl-BE" altLang="en-US"/>
              <a:pPr/>
              <a:t>‹nr.›</a:t>
            </a:fld>
            <a:endParaRPr lang="nl-BE" altLang="en-US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274DA4B2-B5CE-44F5-8011-F303D8FA473D}"/>
              </a:ext>
            </a:extLst>
          </p:cNvPr>
          <p:cNvGrpSpPr/>
          <p:nvPr userDrawn="1"/>
        </p:nvGrpSpPr>
        <p:grpSpPr>
          <a:xfrm>
            <a:off x="1" y="548680"/>
            <a:ext cx="12197647" cy="144000"/>
            <a:chOff x="1" y="480501"/>
            <a:chExt cx="12197647" cy="144000"/>
          </a:xfrm>
        </p:grpSpPr>
        <p:pic>
          <p:nvPicPr>
            <p:cNvPr id="16" name="Afbeelding 11">
              <a:extLst>
                <a:ext uri="{FF2B5EF4-FFF2-40B4-BE49-F238E27FC236}">
                  <a16:creationId xmlns:a16="http://schemas.microsoft.com/office/drawing/2014/main" id="{0878429E-D29A-4273-9B5A-DCF07F8EA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480501"/>
              <a:ext cx="8131765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Afbeelding 11">
              <a:extLst>
                <a:ext uri="{FF2B5EF4-FFF2-40B4-BE49-F238E27FC236}">
                  <a16:creationId xmlns:a16="http://schemas.microsoft.com/office/drawing/2014/main" id="{2EECC804-6AAB-4365-852E-0149B69C7E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883" y="480501"/>
              <a:ext cx="8131765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14211352-5C93-4363-89C9-818A27E0E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92" y="6389055"/>
            <a:ext cx="2615184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4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7" y="115891"/>
            <a:ext cx="10972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stijl te bewerken</a:t>
            </a:r>
            <a:endParaRPr lang="nl-BE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908050"/>
            <a:ext cx="109728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Tekststijl van het model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  <a:endParaRPr lang="nl-BE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670198FB-0EEA-4409-870F-6D588A64F9F1}" type="datetime1">
              <a:rPr lang="nl-BE" smtClean="0"/>
              <a:t>30/12/2021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C8C6316-E44E-4DB2-87E9-228972E3BC6C}" type="slidenum">
              <a:rPr lang="nl-BE" altLang="en-US"/>
              <a:pPr/>
              <a:t>‹nr.›</a:t>
            </a:fld>
            <a:endParaRPr lang="nl-B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9482" y="2564904"/>
            <a:ext cx="9313035" cy="630982"/>
          </a:xfrm>
        </p:spPr>
        <p:txBody>
          <a:bodyPr>
            <a:noAutofit/>
          </a:bodyPr>
          <a:lstStyle/>
          <a:p>
            <a:pPr algn="ctr"/>
            <a:r>
              <a:rPr lang="en-GB" dirty="0"/>
              <a:t>Internet of Things [4482]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1571" y="152400"/>
            <a:ext cx="23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91344" y="130022"/>
            <a:ext cx="986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Master IW elektronica-ICT</a:t>
            </a:r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3E91BE43-BA23-427D-B8B4-339EC0447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7808" y="3429000"/>
            <a:ext cx="3000331" cy="630982"/>
          </a:xfrm>
        </p:spPr>
        <p:txBody>
          <a:bodyPr>
            <a:normAutofit/>
          </a:bodyPr>
          <a:lstStyle/>
          <a:p>
            <a:pPr algn="ctr"/>
            <a:r>
              <a:rPr lang="nl-BE" sz="4000" baseline="30000" dirty="0"/>
              <a:t>Weatherstation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CB4CCB3-5B99-42D2-BE7F-9D4CE3DE0B2F}"/>
              </a:ext>
            </a:extLst>
          </p:cNvPr>
          <p:cNvSpPr txBox="1"/>
          <p:nvPr/>
        </p:nvSpPr>
        <p:spPr>
          <a:xfrm>
            <a:off x="4187787" y="405998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Yari</a:t>
            </a:r>
            <a:r>
              <a:rPr lang="nl-BE" dirty="0"/>
              <a:t> </a:t>
            </a:r>
            <a:r>
              <a:rPr lang="nl-BE" dirty="0" err="1"/>
              <a:t>Nowicki</a:t>
            </a:r>
            <a:r>
              <a:rPr lang="nl-BE" dirty="0"/>
              <a:t> &amp; Siemen Vandervoort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noProof="1"/>
              <a:t>Software architectuur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F7A474-F427-4FDD-8992-1235F337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98BE-5C68-4B6B-A0D2-CEFA86AAA048}" type="slidenum">
              <a:rPr lang="nl-BE" altLang="en-US" smtClean="0"/>
              <a:pPr/>
              <a:t>10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108594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 </a:t>
            </a:r>
            <a:r>
              <a:rPr lang="nl-BE" dirty="0"/>
              <a:t>en Sensoren</a:t>
            </a:r>
          </a:p>
          <a:p>
            <a:r>
              <a:rPr lang="nl-BE" dirty="0"/>
              <a:t>Power consumptie</a:t>
            </a:r>
          </a:p>
          <a:p>
            <a:r>
              <a:rPr lang="nl-BE" dirty="0"/>
              <a:t>Security</a:t>
            </a:r>
          </a:p>
          <a:p>
            <a:r>
              <a:rPr lang="nl-BE" dirty="0"/>
              <a:t>Protocol</a:t>
            </a:r>
          </a:p>
          <a:p>
            <a:r>
              <a:rPr lang="nl-BE" dirty="0"/>
              <a:t>Implementatie</a:t>
            </a:r>
          </a:p>
          <a:p>
            <a:r>
              <a:rPr lang="nl-BE" dirty="0"/>
              <a:t>Software architectuur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dirty="0"/>
              <a:t>Inhoud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987122-F56A-49E9-8D28-D5BC8DBE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98BE-5C68-4B6B-A0D2-CEFA86AAA048}" type="slidenum">
              <a:rPr lang="nl-BE" altLang="en-US" smtClean="0"/>
              <a:pPr/>
              <a:t>2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124433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noProof="1"/>
              <a:t>Weerstation voor planten</a:t>
            </a:r>
          </a:p>
          <a:p>
            <a:pPr lvl="1"/>
            <a:r>
              <a:rPr lang="nl-BE" noProof="1"/>
              <a:t>Omgevingstemperatuur</a:t>
            </a:r>
          </a:p>
          <a:p>
            <a:pPr lvl="1"/>
            <a:r>
              <a:rPr lang="nl-BE" noProof="1"/>
              <a:t>Bodemvochtigheid op verschillende dieptes</a:t>
            </a:r>
          </a:p>
          <a:p>
            <a:pPr lvl="1"/>
            <a:r>
              <a:rPr lang="nl-BE" noProof="1"/>
              <a:t>PSoC6 + Modustoolbox</a:t>
            </a:r>
          </a:p>
          <a:p>
            <a:pPr lvl="1"/>
            <a:r>
              <a:rPr lang="nl-BE" noProof="1"/>
              <a:t>Python Flask + Heroku</a:t>
            </a:r>
          </a:p>
          <a:p>
            <a:r>
              <a:rPr lang="nl-BE" noProof="1"/>
              <a:t>Sensoren en actuatoren</a:t>
            </a:r>
          </a:p>
          <a:p>
            <a:pPr lvl="1"/>
            <a:r>
              <a:rPr lang="nl-BE" noProof="1"/>
              <a:t>LM35</a:t>
            </a:r>
          </a:p>
          <a:p>
            <a:pPr lvl="1"/>
            <a:r>
              <a:rPr lang="nl-BE" noProof="1"/>
              <a:t>&lt;bodemvochtigheidssensor&gt;</a:t>
            </a:r>
          </a:p>
          <a:p>
            <a:pPr lvl="1"/>
            <a:r>
              <a:rPr lang="nl-BE" noProof="1"/>
              <a:t>&lt;servo&gt;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GB" dirty="0"/>
              <a:t>Concept </a:t>
            </a:r>
            <a:r>
              <a:rPr lang="nl-BE" noProof="1"/>
              <a:t>en</a:t>
            </a:r>
            <a:r>
              <a:rPr lang="en-GB" dirty="0"/>
              <a:t> </a:t>
            </a:r>
            <a:r>
              <a:rPr lang="nl-BE" noProof="1"/>
              <a:t>sensoren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8BBE7B-A095-4403-9B9B-6D19201F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98BE-5C68-4B6B-A0D2-CEFA86AAA048}" type="slidenum">
              <a:rPr lang="nl-BE" altLang="en-US" smtClean="0"/>
              <a:pPr/>
              <a:t>3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135260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Gedurende het meten en verzenden: normal mode</a:t>
            </a:r>
          </a:p>
          <a:p>
            <a:endParaRPr lang="nl-BE" dirty="0"/>
          </a:p>
          <a:p>
            <a:r>
              <a:rPr lang="nl-BE" dirty="0"/>
              <a:t>Gedurende rust periode: low power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noProof="1"/>
              <a:t>Powerconsumptie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45CA32-424F-4A9F-B61B-71DA6915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98BE-5C68-4B6B-A0D2-CEFA86AAA048}" type="slidenum">
              <a:rPr lang="nl-BE" altLang="en-US" smtClean="0"/>
              <a:pPr/>
              <a:t>4</a:t>
            </a:fld>
            <a:endParaRPr lang="nl-BE" alt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2C15728-6B41-418F-91DB-D9FDE449E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1" t="20354" r="1861" b="20353"/>
          <a:stretch/>
        </p:blipFill>
        <p:spPr>
          <a:xfrm>
            <a:off x="1075639" y="2507481"/>
            <a:ext cx="8840367" cy="36004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E1CC7E7-A605-4CB1-8100-942EA83B38BD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45" t="23356" b="14357"/>
          <a:stretch/>
        </p:blipFill>
        <p:spPr>
          <a:xfrm>
            <a:off x="1088537" y="1556792"/>
            <a:ext cx="88416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9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noProof="1"/>
              <a:t>Security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DEC3EFE-C3D6-4805-ADB8-43574523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98BE-5C68-4B6B-A0D2-CEFA86AAA048}" type="slidenum">
              <a:rPr lang="nl-BE" altLang="en-US" smtClean="0"/>
              <a:pPr/>
              <a:t>5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74212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noProof="1"/>
              <a:t>Protocol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784F0A-0651-43A8-9531-E449521E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98BE-5C68-4B6B-A0D2-CEFA86AAA048}" type="slidenum">
              <a:rPr lang="nl-BE" altLang="en-US" smtClean="0"/>
              <a:pPr/>
              <a:t>6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278425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noProof="1"/>
              <a:t>Temperatuur meten (PSoC 1):</a:t>
            </a:r>
          </a:p>
          <a:p>
            <a:pPr marL="0" indent="0">
              <a:buNone/>
            </a:pPr>
            <a:endParaRPr lang="nl-BE" noProof="1"/>
          </a:p>
          <a:p>
            <a:pPr marL="0" indent="0">
              <a:buNone/>
            </a:pPr>
            <a:endParaRPr lang="nl-BE" noProof="1"/>
          </a:p>
          <a:p>
            <a:pPr marL="0" indent="0">
              <a:buNone/>
            </a:pPr>
            <a:endParaRPr lang="nl-BE" noProof="1"/>
          </a:p>
          <a:p>
            <a:pPr marL="0" indent="0">
              <a:buNone/>
            </a:pPr>
            <a:endParaRPr lang="nl-BE" noProof="1"/>
          </a:p>
          <a:p>
            <a:r>
              <a:rPr lang="nl-BE" noProof="1"/>
              <a:t>Bodemvochtigheid en servo (PSoC 2):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dirty="0"/>
              <a:t>Implementatie: hardware</a:t>
            </a:r>
            <a:endParaRPr lang="nl-BE" noProof="1"/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672798FB-39C3-4AEA-BBFA-563C8B7770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428683"/>
            <a:ext cx="2627784" cy="1970838"/>
          </a:xfrm>
          <a:prstGeom prst="rect">
            <a:avLst/>
          </a:prstGeom>
        </p:spPr>
      </p:pic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58F8D3F6-E6AC-4677-BD06-37A4120E8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9" t="43857" r="29231" b="37310"/>
          <a:stretch/>
        </p:blipFill>
        <p:spPr>
          <a:xfrm>
            <a:off x="5087887" y="1428682"/>
            <a:ext cx="2790563" cy="1970837"/>
          </a:xfrm>
          <a:prstGeom prst="rect">
            <a:avLst/>
          </a:prstGeom>
        </p:spPr>
      </p:pic>
      <p:sp>
        <p:nvSpPr>
          <p:cNvPr id="7" name="Bijschrift: gebogen lijn 6">
            <a:extLst>
              <a:ext uri="{FF2B5EF4-FFF2-40B4-BE49-F238E27FC236}">
                <a16:creationId xmlns:a16="http://schemas.microsoft.com/office/drawing/2014/main" id="{A282FECF-5247-4D6D-8B4C-0DCDBACDC8BD}"/>
              </a:ext>
            </a:extLst>
          </p:cNvPr>
          <p:cNvSpPr/>
          <p:nvPr/>
        </p:nvSpPr>
        <p:spPr>
          <a:xfrm>
            <a:off x="5066700" y="1412775"/>
            <a:ext cx="2811749" cy="1970837"/>
          </a:xfrm>
          <a:prstGeom prst="borderCallout2">
            <a:avLst>
              <a:gd name="adj1" fmla="val 48356"/>
              <a:gd name="adj2" fmla="val 532"/>
              <a:gd name="adj3" fmla="val 71332"/>
              <a:gd name="adj4" fmla="val -42064"/>
              <a:gd name="adj5" fmla="val 59033"/>
              <a:gd name="adj6" fmla="val -7980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A7B416D5-C939-41CF-97F2-C51604E6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98BE-5C68-4B6B-A0D2-CEFA86AAA048}" type="slidenum">
              <a:rPr lang="nl-BE" altLang="en-US" smtClean="0"/>
              <a:pPr/>
              <a:t>7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338376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noProof="1"/>
              <a:t> PSoC 1</a:t>
            </a:r>
          </a:p>
          <a:p>
            <a:pPr lvl="1"/>
            <a:r>
              <a:rPr lang="nl-BE" noProof="1"/>
              <a:t>Verbinden met WIFI</a:t>
            </a:r>
          </a:p>
          <a:p>
            <a:pPr lvl="1"/>
            <a:r>
              <a:rPr lang="nl-BE" noProof="1"/>
              <a:t>Readout om de 10s (LPTimer)</a:t>
            </a:r>
          </a:p>
          <a:p>
            <a:pPr lvl="1"/>
            <a:r>
              <a:rPr lang="nl-BE" noProof="1"/>
              <a:t>Data versturen via MQTT</a:t>
            </a:r>
          </a:p>
          <a:p>
            <a:r>
              <a:rPr lang="nl-BE" noProof="1"/>
              <a:t>PSoC 2</a:t>
            </a:r>
          </a:p>
          <a:p>
            <a:pPr lvl="1"/>
            <a:r>
              <a:rPr lang="nl-BE" noProof="1"/>
              <a:t>Verbinden met WIFI</a:t>
            </a:r>
          </a:p>
          <a:p>
            <a:pPr lvl="1"/>
            <a:r>
              <a:rPr lang="nl-BE" noProof="1"/>
              <a:t>Readout om de 10s &lt;klopt?&gt;</a:t>
            </a:r>
          </a:p>
          <a:p>
            <a:pPr lvl="1"/>
            <a:r>
              <a:rPr lang="nl-BE" noProof="1"/>
              <a:t>Data versturen via MQTT</a:t>
            </a:r>
          </a:p>
          <a:p>
            <a:pPr lvl="1"/>
            <a:r>
              <a:rPr lang="nl-BE" noProof="1"/>
              <a:t>MQTT bericht ontvangen voor servo aan te sturen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dirty="0"/>
              <a:t>Implementatie: software</a:t>
            </a:r>
            <a:endParaRPr lang="nl-BE" noProof="1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008B146-A3EE-4A1F-A16E-5EC360EE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98BE-5C68-4B6B-A0D2-CEFA86AAA048}" type="slidenum">
              <a:rPr lang="nl-BE" altLang="en-US" smtClean="0"/>
              <a:pPr/>
              <a:t>8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201297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noProof="1"/>
              <a:t> Pyton Flask</a:t>
            </a:r>
          </a:p>
          <a:p>
            <a:pPr lvl="1"/>
            <a:r>
              <a:rPr lang="nl-BE" noProof="1"/>
              <a:t>Subscribe op MQTT broker</a:t>
            </a:r>
          </a:p>
          <a:p>
            <a:pPr lvl="1"/>
            <a:r>
              <a:rPr lang="nl-BE" noProof="1"/>
              <a:t>Data uploaden naar Firebase</a:t>
            </a:r>
          </a:p>
          <a:p>
            <a:pPr lvl="1"/>
            <a:r>
              <a:rPr lang="nl-BE" noProof="1"/>
              <a:t>Data downloaden van Firebase</a:t>
            </a:r>
          </a:p>
          <a:p>
            <a:pPr lvl="1"/>
            <a:r>
              <a:rPr lang="nl-BE" noProof="1"/>
              <a:t>Dashboard: HTML pagina</a:t>
            </a:r>
          </a:p>
          <a:p>
            <a:r>
              <a:rPr lang="nl-BE" noProof="1"/>
              <a:t>Heroku</a:t>
            </a:r>
          </a:p>
          <a:p>
            <a:pPr lvl="1"/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dirty="0"/>
              <a:t>Implementatie: software</a:t>
            </a:r>
            <a:endParaRPr lang="nl-BE" noProof="1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DD47834-D08F-4BDB-832F-8A1F6CC7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098BE-5C68-4B6B-A0D2-CEFA86AAA048}" type="slidenum">
              <a:rPr lang="nl-BE" altLang="en-US" smtClean="0"/>
              <a:pPr/>
              <a:t>9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26968421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a839c4af37e9fb775237f959e1658ef4eeea9cb"/>
</p:tagLst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L_20171031_2018-2019_MP_sjabloon-ppt.potx" id="{E2ED51ED-2E39-43DA-B23C-7F40FC3EE651}" vid="{DE80C5EB-249E-4864-90A8-642525B275DD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NL_20181122_2018-2019_MP_sjabloon-ppt</Template>
  <TotalTime>0</TotalTime>
  <Words>165</Words>
  <Application>Microsoft Office PowerPoint</Application>
  <PresentationFormat>Breedbeeld</PresentationFormat>
  <Paragraphs>61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Kantoorthema</vt:lpstr>
      <vt:lpstr>Internet of Things [4482]</vt:lpstr>
      <vt:lpstr>Inhoud</vt:lpstr>
      <vt:lpstr>Concept en sensoren</vt:lpstr>
      <vt:lpstr>Powerconsumptie</vt:lpstr>
      <vt:lpstr>Security</vt:lpstr>
      <vt:lpstr>Protocol</vt:lpstr>
      <vt:lpstr>Implementatie: hardware</vt:lpstr>
      <vt:lpstr>Implementatie: software</vt:lpstr>
      <vt:lpstr>Implementatie: software</vt:lpstr>
      <vt:lpstr>Software architectuur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Voeg hier de titel in van je MP</dc:title>
  <dc:creator>Ronald Thoelen</dc:creator>
  <cp:lastModifiedBy>Siemen Vandervoort</cp:lastModifiedBy>
  <cp:revision>7</cp:revision>
  <dcterms:created xsi:type="dcterms:W3CDTF">2020-06-01T13:17:24Z</dcterms:created>
  <dcterms:modified xsi:type="dcterms:W3CDTF">2021-12-30T13:03:07Z</dcterms:modified>
</cp:coreProperties>
</file>