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08" r:id="rId2"/>
    <p:sldId id="309" r:id="rId3"/>
    <p:sldId id="312" r:id="rId4"/>
    <p:sldId id="315" r:id="rId5"/>
    <p:sldId id="337" r:id="rId6"/>
    <p:sldId id="311" r:id="rId7"/>
    <p:sldId id="325" r:id="rId8"/>
    <p:sldId id="321" r:id="rId9"/>
    <p:sldId id="326" r:id="rId10"/>
    <p:sldId id="327" r:id="rId11"/>
    <p:sldId id="328" r:id="rId12"/>
    <p:sldId id="329" r:id="rId13"/>
    <p:sldId id="330" r:id="rId14"/>
    <p:sldId id="331" r:id="rId15"/>
    <p:sldId id="336" r:id="rId16"/>
    <p:sldId id="338" r:id="rId17"/>
    <p:sldId id="283" r:id="rId18"/>
    <p:sldId id="310" r:id="rId19"/>
    <p:sldId id="339" r:id="rId20"/>
    <p:sldId id="340" r:id="rId21"/>
    <p:sldId id="313" r:id="rId22"/>
    <p:sldId id="341" r:id="rId23"/>
    <p:sldId id="314" r:id="rId24"/>
    <p:sldId id="317" r:id="rId25"/>
    <p:sldId id="316" r:id="rId26"/>
    <p:sldId id="318" r:id="rId27"/>
    <p:sldId id="319" r:id="rId28"/>
    <p:sldId id="320" r:id="rId29"/>
    <p:sldId id="342" r:id="rId30"/>
    <p:sldId id="322" r:id="rId31"/>
    <p:sldId id="323" r:id="rId32"/>
    <p:sldId id="303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57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AD7501-1899-F247-B3A2-3A1805AFC9AC}" v="103" dt="2023-03-23T02:43:47.060"/>
    <p1510:client id="{CD485C3D-1F9C-48B3-B0F7-F09A12A320FC}" v="651" dt="2023-03-22T22:28:53.1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721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856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n, Changhee" userId="4b0b3674-bc01-4ac2-8ffb-a2ea3389050e" providerId="ADAL" clId="{94AD7501-1899-F247-B3A2-3A1805AFC9AC}"/>
    <pc:docChg chg="undo custSel addSld modSld">
      <pc:chgData name="Han, Changhee" userId="4b0b3674-bc01-4ac2-8ffb-a2ea3389050e" providerId="ADAL" clId="{94AD7501-1899-F247-B3A2-3A1805AFC9AC}" dt="2023-03-23T02:44:39.942" v="265" actId="1076"/>
      <pc:docMkLst>
        <pc:docMk/>
      </pc:docMkLst>
      <pc:sldChg chg="add">
        <pc:chgData name="Han, Changhee" userId="4b0b3674-bc01-4ac2-8ffb-a2ea3389050e" providerId="ADAL" clId="{94AD7501-1899-F247-B3A2-3A1805AFC9AC}" dt="2023-03-23T02:26:36.270" v="0"/>
        <pc:sldMkLst>
          <pc:docMk/>
          <pc:sldMk cId="1617132665" sldId="283"/>
        </pc:sldMkLst>
      </pc:sldChg>
      <pc:sldChg chg="add">
        <pc:chgData name="Han, Changhee" userId="4b0b3674-bc01-4ac2-8ffb-a2ea3389050e" providerId="ADAL" clId="{94AD7501-1899-F247-B3A2-3A1805AFC9AC}" dt="2023-03-23T02:26:36.270" v="0"/>
        <pc:sldMkLst>
          <pc:docMk/>
          <pc:sldMk cId="3076786177" sldId="303"/>
        </pc:sldMkLst>
      </pc:sldChg>
      <pc:sldChg chg="addSp delSp modSp mod">
        <pc:chgData name="Han, Changhee" userId="4b0b3674-bc01-4ac2-8ffb-a2ea3389050e" providerId="ADAL" clId="{94AD7501-1899-F247-B3A2-3A1805AFC9AC}" dt="2023-03-23T02:35:21.952" v="140" actId="1036"/>
        <pc:sldMkLst>
          <pc:docMk/>
          <pc:sldMk cId="3707462873" sldId="309"/>
        </pc:sldMkLst>
        <pc:spChg chg="mod">
          <ac:chgData name="Han, Changhee" userId="4b0b3674-bc01-4ac2-8ffb-a2ea3389050e" providerId="ADAL" clId="{94AD7501-1899-F247-B3A2-3A1805AFC9AC}" dt="2023-03-23T02:35:21.952" v="140" actId="1036"/>
          <ac:spMkLst>
            <pc:docMk/>
            <pc:sldMk cId="3707462873" sldId="309"/>
            <ac:spMk id="2" creationId="{29429990-08F2-8EFD-48B9-139B59D0D70D}"/>
          </ac:spMkLst>
        </pc:spChg>
        <pc:spChg chg="add del mod">
          <ac:chgData name="Han, Changhee" userId="4b0b3674-bc01-4ac2-8ffb-a2ea3389050e" providerId="ADAL" clId="{94AD7501-1899-F247-B3A2-3A1805AFC9AC}" dt="2023-03-23T02:35:05.318" v="115" actId="478"/>
          <ac:spMkLst>
            <pc:docMk/>
            <pc:sldMk cId="3707462873" sldId="309"/>
            <ac:spMk id="5" creationId="{52AE80CA-B41E-514B-B6A8-0F7FF168EFD2}"/>
          </ac:spMkLst>
        </pc:spChg>
        <pc:spChg chg="mod">
          <ac:chgData name="Han, Changhee" userId="4b0b3674-bc01-4ac2-8ffb-a2ea3389050e" providerId="ADAL" clId="{94AD7501-1899-F247-B3A2-3A1805AFC9AC}" dt="2023-03-23T02:35:02.434" v="114" actId="554"/>
          <ac:spMkLst>
            <pc:docMk/>
            <pc:sldMk cId="3707462873" sldId="309"/>
            <ac:spMk id="7" creationId="{B1CEBD2B-64CA-42F0-A8ED-9C54B20509AD}"/>
          </ac:spMkLst>
        </pc:spChg>
        <pc:cxnChg chg="mod">
          <ac:chgData name="Han, Changhee" userId="4b0b3674-bc01-4ac2-8ffb-a2ea3389050e" providerId="ADAL" clId="{94AD7501-1899-F247-B3A2-3A1805AFC9AC}" dt="2023-03-23T02:35:09.878" v="116" actId="554"/>
          <ac:cxnSpMkLst>
            <pc:docMk/>
            <pc:sldMk cId="3707462873" sldId="309"/>
            <ac:cxnSpMk id="4" creationId="{D4EAC37D-610B-FD18-0C70-FE35FA934234}"/>
          </ac:cxnSpMkLst>
        </pc:cxnChg>
        <pc:cxnChg chg="add del mod">
          <ac:chgData name="Han, Changhee" userId="4b0b3674-bc01-4ac2-8ffb-a2ea3389050e" providerId="ADAL" clId="{94AD7501-1899-F247-B3A2-3A1805AFC9AC}" dt="2023-03-23T02:35:11.607" v="117" actId="478"/>
          <ac:cxnSpMkLst>
            <pc:docMk/>
            <pc:sldMk cId="3707462873" sldId="309"/>
            <ac:cxnSpMk id="6" creationId="{7E842927-6C35-8A4E-8A11-0850E105FF3B}"/>
          </ac:cxnSpMkLst>
        </pc:cxnChg>
      </pc:sldChg>
      <pc:sldChg chg="add">
        <pc:chgData name="Han, Changhee" userId="4b0b3674-bc01-4ac2-8ffb-a2ea3389050e" providerId="ADAL" clId="{94AD7501-1899-F247-B3A2-3A1805AFC9AC}" dt="2023-03-23T02:26:36.270" v="0"/>
        <pc:sldMkLst>
          <pc:docMk/>
          <pc:sldMk cId="3673811625" sldId="310"/>
        </pc:sldMkLst>
      </pc:sldChg>
      <pc:sldChg chg="addSp delSp modSp mod">
        <pc:chgData name="Han, Changhee" userId="4b0b3674-bc01-4ac2-8ffb-a2ea3389050e" providerId="ADAL" clId="{94AD7501-1899-F247-B3A2-3A1805AFC9AC}" dt="2023-03-23T02:33:48.545" v="100"/>
        <pc:sldMkLst>
          <pc:docMk/>
          <pc:sldMk cId="2309474180" sldId="311"/>
        </pc:sldMkLst>
        <pc:spChg chg="mod">
          <ac:chgData name="Han, Changhee" userId="4b0b3674-bc01-4ac2-8ffb-a2ea3389050e" providerId="ADAL" clId="{94AD7501-1899-F247-B3A2-3A1805AFC9AC}" dt="2023-03-23T02:27:55.029" v="20" actId="14100"/>
          <ac:spMkLst>
            <pc:docMk/>
            <pc:sldMk cId="2309474180" sldId="311"/>
            <ac:spMk id="3" creationId="{9C1E15A0-9820-B8AB-C2FD-E4ADAA048945}"/>
          </ac:spMkLst>
        </pc:spChg>
        <pc:spChg chg="add mod">
          <ac:chgData name="Han, Changhee" userId="4b0b3674-bc01-4ac2-8ffb-a2ea3389050e" providerId="ADAL" clId="{94AD7501-1899-F247-B3A2-3A1805AFC9AC}" dt="2023-03-23T02:33:48.545" v="100"/>
          <ac:spMkLst>
            <pc:docMk/>
            <pc:sldMk cId="2309474180" sldId="311"/>
            <ac:spMk id="6" creationId="{1D9A07EE-BDFB-1D45-8DD6-0452E4C839C9}"/>
          </ac:spMkLst>
        </pc:spChg>
        <pc:spChg chg="del mod">
          <ac:chgData name="Han, Changhee" userId="4b0b3674-bc01-4ac2-8ffb-a2ea3389050e" providerId="ADAL" clId="{94AD7501-1899-F247-B3A2-3A1805AFC9AC}" dt="2023-03-23T02:33:48.259" v="99" actId="478"/>
          <ac:spMkLst>
            <pc:docMk/>
            <pc:sldMk cId="2309474180" sldId="311"/>
            <ac:spMk id="7" creationId="{B1CEBD2B-64CA-42F0-A8ED-9C54B20509AD}"/>
          </ac:spMkLst>
        </pc:spChg>
        <pc:cxnChg chg="del mod">
          <ac:chgData name="Han, Changhee" userId="4b0b3674-bc01-4ac2-8ffb-a2ea3389050e" providerId="ADAL" clId="{94AD7501-1899-F247-B3A2-3A1805AFC9AC}" dt="2023-03-23T02:33:48.259" v="99" actId="478"/>
          <ac:cxnSpMkLst>
            <pc:docMk/>
            <pc:sldMk cId="2309474180" sldId="311"/>
            <ac:cxnSpMk id="4" creationId="{D4EAC37D-610B-FD18-0C70-FE35FA934234}"/>
          </ac:cxnSpMkLst>
        </pc:cxnChg>
        <pc:cxnChg chg="add mod">
          <ac:chgData name="Han, Changhee" userId="4b0b3674-bc01-4ac2-8ffb-a2ea3389050e" providerId="ADAL" clId="{94AD7501-1899-F247-B3A2-3A1805AFC9AC}" dt="2023-03-23T02:33:48.545" v="100"/>
          <ac:cxnSpMkLst>
            <pc:docMk/>
            <pc:sldMk cId="2309474180" sldId="311"/>
            <ac:cxnSpMk id="8" creationId="{D658781B-ECC4-684C-9BF4-5592AAD093EE}"/>
          </ac:cxnSpMkLst>
        </pc:cxnChg>
      </pc:sldChg>
      <pc:sldChg chg="addSp delSp modSp mod">
        <pc:chgData name="Han, Changhee" userId="4b0b3674-bc01-4ac2-8ffb-a2ea3389050e" providerId="ADAL" clId="{94AD7501-1899-F247-B3A2-3A1805AFC9AC}" dt="2023-03-23T02:34:51.702" v="112"/>
        <pc:sldMkLst>
          <pc:docMk/>
          <pc:sldMk cId="4003964183" sldId="312"/>
        </pc:sldMkLst>
        <pc:spChg chg="mod">
          <ac:chgData name="Han, Changhee" userId="4b0b3674-bc01-4ac2-8ffb-a2ea3389050e" providerId="ADAL" clId="{94AD7501-1899-F247-B3A2-3A1805AFC9AC}" dt="2023-03-23T02:27:15.738" v="15" actId="2711"/>
          <ac:spMkLst>
            <pc:docMk/>
            <pc:sldMk cId="4003964183" sldId="312"/>
            <ac:spMk id="3" creationId="{6BEC3E2B-F90C-F1F9-46A0-EE0972407137}"/>
          </ac:spMkLst>
        </pc:spChg>
        <pc:spChg chg="mod">
          <ac:chgData name="Han, Changhee" userId="4b0b3674-bc01-4ac2-8ffb-a2ea3389050e" providerId="ADAL" clId="{94AD7501-1899-F247-B3A2-3A1805AFC9AC}" dt="2023-03-23T02:27:15.738" v="15" actId="2711"/>
          <ac:spMkLst>
            <pc:docMk/>
            <pc:sldMk cId="4003964183" sldId="312"/>
            <ac:spMk id="5" creationId="{1B639D86-E692-AFD6-147D-125BBB6C24DE}"/>
          </ac:spMkLst>
        </pc:spChg>
        <pc:spChg chg="add mod">
          <ac:chgData name="Han, Changhee" userId="4b0b3674-bc01-4ac2-8ffb-a2ea3389050e" providerId="ADAL" clId="{94AD7501-1899-F247-B3A2-3A1805AFC9AC}" dt="2023-03-23T02:34:51.702" v="112"/>
          <ac:spMkLst>
            <pc:docMk/>
            <pc:sldMk cId="4003964183" sldId="312"/>
            <ac:spMk id="6" creationId="{B4544A4A-BAB9-1449-95F0-4509C4F4B54B}"/>
          </ac:spMkLst>
        </pc:spChg>
        <pc:spChg chg="del mod">
          <ac:chgData name="Han, Changhee" userId="4b0b3674-bc01-4ac2-8ffb-a2ea3389050e" providerId="ADAL" clId="{94AD7501-1899-F247-B3A2-3A1805AFC9AC}" dt="2023-03-23T02:34:51.440" v="111" actId="478"/>
          <ac:spMkLst>
            <pc:docMk/>
            <pc:sldMk cId="4003964183" sldId="312"/>
            <ac:spMk id="7" creationId="{B1CEBD2B-64CA-42F0-A8ED-9C54B20509AD}"/>
          </ac:spMkLst>
        </pc:spChg>
        <pc:cxnChg chg="del">
          <ac:chgData name="Han, Changhee" userId="4b0b3674-bc01-4ac2-8ffb-a2ea3389050e" providerId="ADAL" clId="{94AD7501-1899-F247-B3A2-3A1805AFC9AC}" dt="2023-03-23T02:34:51.440" v="111" actId="478"/>
          <ac:cxnSpMkLst>
            <pc:docMk/>
            <pc:sldMk cId="4003964183" sldId="312"/>
            <ac:cxnSpMk id="4" creationId="{D4EAC37D-610B-FD18-0C70-FE35FA934234}"/>
          </ac:cxnSpMkLst>
        </pc:cxnChg>
        <pc:cxnChg chg="add mod">
          <ac:chgData name="Han, Changhee" userId="4b0b3674-bc01-4ac2-8ffb-a2ea3389050e" providerId="ADAL" clId="{94AD7501-1899-F247-B3A2-3A1805AFC9AC}" dt="2023-03-23T02:34:51.702" v="112"/>
          <ac:cxnSpMkLst>
            <pc:docMk/>
            <pc:sldMk cId="4003964183" sldId="312"/>
            <ac:cxnSpMk id="8" creationId="{52699821-D701-6E4F-82A2-691A2260DE6C}"/>
          </ac:cxnSpMkLst>
        </pc:cxnChg>
      </pc:sldChg>
      <pc:sldChg chg="add">
        <pc:chgData name="Han, Changhee" userId="4b0b3674-bc01-4ac2-8ffb-a2ea3389050e" providerId="ADAL" clId="{94AD7501-1899-F247-B3A2-3A1805AFC9AC}" dt="2023-03-23T02:26:36.270" v="0"/>
        <pc:sldMkLst>
          <pc:docMk/>
          <pc:sldMk cId="1600711454" sldId="313"/>
        </pc:sldMkLst>
      </pc:sldChg>
      <pc:sldChg chg="add">
        <pc:chgData name="Han, Changhee" userId="4b0b3674-bc01-4ac2-8ffb-a2ea3389050e" providerId="ADAL" clId="{94AD7501-1899-F247-B3A2-3A1805AFC9AC}" dt="2023-03-23T02:26:36.270" v="0"/>
        <pc:sldMkLst>
          <pc:docMk/>
          <pc:sldMk cId="1847981290" sldId="314"/>
        </pc:sldMkLst>
      </pc:sldChg>
      <pc:sldChg chg="addSp delSp modSp mod">
        <pc:chgData name="Han, Changhee" userId="4b0b3674-bc01-4ac2-8ffb-a2ea3389050e" providerId="ADAL" clId="{94AD7501-1899-F247-B3A2-3A1805AFC9AC}" dt="2023-03-23T02:44:39.942" v="265" actId="1076"/>
        <pc:sldMkLst>
          <pc:docMk/>
          <pc:sldMk cId="4197973569" sldId="315"/>
        </pc:sldMkLst>
        <pc:spChg chg="del mod">
          <ac:chgData name="Han, Changhee" userId="4b0b3674-bc01-4ac2-8ffb-a2ea3389050e" providerId="ADAL" clId="{94AD7501-1899-F247-B3A2-3A1805AFC9AC}" dt="2023-03-23T02:34:48.677" v="109" actId="478"/>
          <ac:spMkLst>
            <pc:docMk/>
            <pc:sldMk cId="4197973569" sldId="315"/>
            <ac:spMk id="7" creationId="{B1CEBD2B-64CA-42F0-A8ED-9C54B20509AD}"/>
          </ac:spMkLst>
        </pc:spChg>
        <pc:spChg chg="mod">
          <ac:chgData name="Han, Changhee" userId="4b0b3674-bc01-4ac2-8ffb-a2ea3389050e" providerId="ADAL" clId="{94AD7501-1899-F247-B3A2-3A1805AFC9AC}" dt="2023-03-23T02:41:54.796" v="229"/>
          <ac:spMkLst>
            <pc:docMk/>
            <pc:sldMk cId="4197973569" sldId="315"/>
            <ac:spMk id="13" creationId="{1D699304-6882-AEB2-20D5-98FCABAB6CD6}"/>
          </ac:spMkLst>
        </pc:spChg>
        <pc:spChg chg="mod">
          <ac:chgData name="Han, Changhee" userId="4b0b3674-bc01-4ac2-8ffb-a2ea3389050e" providerId="ADAL" clId="{94AD7501-1899-F247-B3A2-3A1805AFC9AC}" dt="2023-03-23T02:42:43.094" v="254" actId="207"/>
          <ac:spMkLst>
            <pc:docMk/>
            <pc:sldMk cId="4197973569" sldId="315"/>
            <ac:spMk id="19" creationId="{E76A5462-B49D-B887-FD72-A1B07A551CC0}"/>
          </ac:spMkLst>
        </pc:spChg>
        <pc:spChg chg="mod">
          <ac:chgData name="Han, Changhee" userId="4b0b3674-bc01-4ac2-8ffb-a2ea3389050e" providerId="ADAL" clId="{94AD7501-1899-F247-B3A2-3A1805AFC9AC}" dt="2023-03-23T02:42:35.756" v="253"/>
          <ac:spMkLst>
            <pc:docMk/>
            <pc:sldMk cId="4197973569" sldId="315"/>
            <ac:spMk id="27" creationId="{1A92ABEF-B78E-F9F7-0BF8-4DE50AD2AAB9}"/>
          </ac:spMkLst>
        </pc:spChg>
        <pc:spChg chg="mod">
          <ac:chgData name="Han, Changhee" userId="4b0b3674-bc01-4ac2-8ffb-a2ea3389050e" providerId="ADAL" clId="{94AD7501-1899-F247-B3A2-3A1805AFC9AC}" dt="2023-03-23T02:42:35.756" v="253"/>
          <ac:spMkLst>
            <pc:docMk/>
            <pc:sldMk cId="4197973569" sldId="315"/>
            <ac:spMk id="28" creationId="{F010ED51-2FD7-65F6-E184-64C98D1E9900}"/>
          </ac:spMkLst>
        </pc:spChg>
        <pc:spChg chg="mod">
          <ac:chgData name="Han, Changhee" userId="4b0b3674-bc01-4ac2-8ffb-a2ea3389050e" providerId="ADAL" clId="{94AD7501-1899-F247-B3A2-3A1805AFC9AC}" dt="2023-03-23T02:42:35.756" v="253"/>
          <ac:spMkLst>
            <pc:docMk/>
            <pc:sldMk cId="4197973569" sldId="315"/>
            <ac:spMk id="31" creationId="{95775B2E-7208-0D3C-11BE-AB361AC73355}"/>
          </ac:spMkLst>
        </pc:spChg>
        <pc:spChg chg="mod">
          <ac:chgData name="Han, Changhee" userId="4b0b3674-bc01-4ac2-8ffb-a2ea3389050e" providerId="ADAL" clId="{94AD7501-1899-F247-B3A2-3A1805AFC9AC}" dt="2023-03-23T02:42:35.756" v="253"/>
          <ac:spMkLst>
            <pc:docMk/>
            <pc:sldMk cId="4197973569" sldId="315"/>
            <ac:spMk id="32" creationId="{45153885-A7A8-3C72-704F-A7AD1351F6CB}"/>
          </ac:spMkLst>
        </pc:spChg>
        <pc:spChg chg="mod">
          <ac:chgData name="Han, Changhee" userId="4b0b3674-bc01-4ac2-8ffb-a2ea3389050e" providerId="ADAL" clId="{94AD7501-1899-F247-B3A2-3A1805AFC9AC}" dt="2023-03-23T02:42:35.756" v="253"/>
          <ac:spMkLst>
            <pc:docMk/>
            <pc:sldMk cId="4197973569" sldId="315"/>
            <ac:spMk id="38" creationId="{CDE9C61D-8F7D-FC75-E42B-F82EBF8588D6}"/>
          </ac:spMkLst>
        </pc:spChg>
        <pc:spChg chg="mod">
          <ac:chgData name="Han, Changhee" userId="4b0b3674-bc01-4ac2-8ffb-a2ea3389050e" providerId="ADAL" clId="{94AD7501-1899-F247-B3A2-3A1805AFC9AC}" dt="2023-03-23T02:42:35.756" v="253"/>
          <ac:spMkLst>
            <pc:docMk/>
            <pc:sldMk cId="4197973569" sldId="315"/>
            <ac:spMk id="39" creationId="{3BDFB726-045D-CB2C-3C59-DFD17EE010F3}"/>
          </ac:spMkLst>
        </pc:spChg>
        <pc:spChg chg="mod">
          <ac:chgData name="Han, Changhee" userId="4b0b3674-bc01-4ac2-8ffb-a2ea3389050e" providerId="ADAL" clId="{94AD7501-1899-F247-B3A2-3A1805AFC9AC}" dt="2023-03-23T02:42:35.756" v="253"/>
          <ac:spMkLst>
            <pc:docMk/>
            <pc:sldMk cId="4197973569" sldId="315"/>
            <ac:spMk id="40" creationId="{B4819F3A-A45A-00A2-AF68-46E78868A951}"/>
          </ac:spMkLst>
        </pc:spChg>
        <pc:spChg chg="mod">
          <ac:chgData name="Han, Changhee" userId="4b0b3674-bc01-4ac2-8ffb-a2ea3389050e" providerId="ADAL" clId="{94AD7501-1899-F247-B3A2-3A1805AFC9AC}" dt="2023-03-23T02:36:47.099" v="191" actId="1038"/>
          <ac:spMkLst>
            <pc:docMk/>
            <pc:sldMk cId="4197973569" sldId="315"/>
            <ac:spMk id="41" creationId="{B6832E3A-7498-EA6A-B40A-9887664AA9B0}"/>
          </ac:spMkLst>
        </pc:spChg>
        <pc:spChg chg="mod">
          <ac:chgData name="Han, Changhee" userId="4b0b3674-bc01-4ac2-8ffb-a2ea3389050e" providerId="ADAL" clId="{94AD7501-1899-F247-B3A2-3A1805AFC9AC}" dt="2023-03-23T02:36:47.099" v="191" actId="1038"/>
          <ac:spMkLst>
            <pc:docMk/>
            <pc:sldMk cId="4197973569" sldId="315"/>
            <ac:spMk id="42" creationId="{0BC53A05-93C5-A8CB-1AB2-59E19A8D2F24}"/>
          </ac:spMkLst>
        </pc:spChg>
        <pc:spChg chg="mod">
          <ac:chgData name="Han, Changhee" userId="4b0b3674-bc01-4ac2-8ffb-a2ea3389050e" providerId="ADAL" clId="{94AD7501-1899-F247-B3A2-3A1805AFC9AC}" dt="2023-03-23T02:36:47.099" v="191" actId="1038"/>
          <ac:spMkLst>
            <pc:docMk/>
            <pc:sldMk cId="4197973569" sldId="315"/>
            <ac:spMk id="43" creationId="{6E87EAB8-F48D-01EA-40F7-0EE01C870CB5}"/>
          </ac:spMkLst>
        </pc:spChg>
        <pc:spChg chg="add mod">
          <ac:chgData name="Han, Changhee" userId="4b0b3674-bc01-4ac2-8ffb-a2ea3389050e" providerId="ADAL" clId="{94AD7501-1899-F247-B3A2-3A1805AFC9AC}" dt="2023-03-23T02:34:48.983" v="110"/>
          <ac:spMkLst>
            <pc:docMk/>
            <pc:sldMk cId="4197973569" sldId="315"/>
            <ac:spMk id="44" creationId="{B02AB5CA-C663-3843-BA51-4F54547E9E59}"/>
          </ac:spMkLst>
        </pc:spChg>
        <pc:grpChg chg="mod">
          <ac:chgData name="Han, Changhee" userId="4b0b3674-bc01-4ac2-8ffb-a2ea3389050e" providerId="ADAL" clId="{94AD7501-1899-F247-B3A2-3A1805AFC9AC}" dt="2023-03-23T02:42:35.756" v="253"/>
          <ac:grpSpMkLst>
            <pc:docMk/>
            <pc:sldMk cId="4197973569" sldId="315"/>
            <ac:grpSpMk id="17" creationId="{A7AA2EC4-BA9A-62BF-9EB4-8BB7E5E0674A}"/>
          </ac:grpSpMkLst>
        </pc:grpChg>
        <pc:grpChg chg="mod">
          <ac:chgData name="Han, Changhee" userId="4b0b3674-bc01-4ac2-8ffb-a2ea3389050e" providerId="ADAL" clId="{94AD7501-1899-F247-B3A2-3A1805AFC9AC}" dt="2023-03-23T02:44:39.942" v="265" actId="1076"/>
          <ac:grpSpMkLst>
            <pc:docMk/>
            <pc:sldMk cId="4197973569" sldId="315"/>
            <ac:grpSpMk id="20" creationId="{936B014F-8073-C391-D7E3-C669522BE1E2}"/>
          </ac:grpSpMkLst>
        </pc:grpChg>
        <pc:grpChg chg="mod">
          <ac:chgData name="Han, Changhee" userId="4b0b3674-bc01-4ac2-8ffb-a2ea3389050e" providerId="ADAL" clId="{94AD7501-1899-F247-B3A2-3A1805AFC9AC}" dt="2023-03-23T02:36:47.099" v="191" actId="1038"/>
          <ac:grpSpMkLst>
            <pc:docMk/>
            <pc:sldMk cId="4197973569" sldId="315"/>
            <ac:grpSpMk id="24" creationId="{2E5C54E5-0865-5BB2-3156-8CE314471E15}"/>
          </ac:grpSpMkLst>
        </pc:grpChg>
        <pc:grpChg chg="mod">
          <ac:chgData name="Han, Changhee" userId="4b0b3674-bc01-4ac2-8ffb-a2ea3389050e" providerId="ADAL" clId="{94AD7501-1899-F247-B3A2-3A1805AFC9AC}" dt="2023-03-23T02:42:35.756" v="253"/>
          <ac:grpSpMkLst>
            <pc:docMk/>
            <pc:sldMk cId="4197973569" sldId="315"/>
            <ac:grpSpMk id="26" creationId="{04346892-7524-D9FE-5F57-A9F3DBBD5A62}"/>
          </ac:grpSpMkLst>
        </pc:grpChg>
        <pc:graphicFrameChg chg="mod">
          <ac:chgData name="Han, Changhee" userId="4b0b3674-bc01-4ac2-8ffb-a2ea3389050e" providerId="ADAL" clId="{94AD7501-1899-F247-B3A2-3A1805AFC9AC}" dt="2023-03-23T02:36:47.099" v="191" actId="1038"/>
          <ac:graphicFrameMkLst>
            <pc:docMk/>
            <pc:sldMk cId="4197973569" sldId="315"/>
            <ac:graphicFrameMk id="2" creationId="{489F0433-C263-26C4-B241-1C4C736E9C62}"/>
          </ac:graphicFrameMkLst>
        </pc:graphicFrameChg>
        <pc:graphicFrameChg chg="mod">
          <ac:chgData name="Han, Changhee" userId="4b0b3674-bc01-4ac2-8ffb-a2ea3389050e" providerId="ADAL" clId="{94AD7501-1899-F247-B3A2-3A1805AFC9AC}" dt="2023-03-23T02:36:47.099" v="191" actId="1038"/>
          <ac:graphicFrameMkLst>
            <pc:docMk/>
            <pc:sldMk cId="4197973569" sldId="315"/>
            <ac:graphicFrameMk id="23" creationId="{D0EB5A62-2C24-8A5A-FD4B-2028BBF4D9A6}"/>
          </ac:graphicFrameMkLst>
        </pc:graphicFrameChg>
        <pc:cxnChg chg="del mod">
          <ac:chgData name="Han, Changhee" userId="4b0b3674-bc01-4ac2-8ffb-a2ea3389050e" providerId="ADAL" clId="{94AD7501-1899-F247-B3A2-3A1805AFC9AC}" dt="2023-03-23T02:34:48.677" v="109" actId="478"/>
          <ac:cxnSpMkLst>
            <pc:docMk/>
            <pc:sldMk cId="4197973569" sldId="315"/>
            <ac:cxnSpMk id="4" creationId="{D4EAC37D-610B-FD18-0C70-FE35FA934234}"/>
          </ac:cxnSpMkLst>
        </pc:cxnChg>
        <pc:cxnChg chg="mod">
          <ac:chgData name="Han, Changhee" userId="4b0b3674-bc01-4ac2-8ffb-a2ea3389050e" providerId="ADAL" clId="{94AD7501-1899-F247-B3A2-3A1805AFC9AC}" dt="2023-03-23T02:42:35.756" v="253"/>
          <ac:cxnSpMkLst>
            <pc:docMk/>
            <pc:sldMk cId="4197973569" sldId="315"/>
            <ac:cxnSpMk id="29" creationId="{231ECED9-5F1C-4141-618D-586A01EA53C7}"/>
          </ac:cxnSpMkLst>
        </pc:cxnChg>
        <pc:cxnChg chg="mod">
          <ac:chgData name="Han, Changhee" userId="4b0b3674-bc01-4ac2-8ffb-a2ea3389050e" providerId="ADAL" clId="{94AD7501-1899-F247-B3A2-3A1805AFC9AC}" dt="2023-03-23T02:42:35.756" v="253"/>
          <ac:cxnSpMkLst>
            <pc:docMk/>
            <pc:sldMk cId="4197973569" sldId="315"/>
            <ac:cxnSpMk id="30" creationId="{CCB49ACD-EA49-FAD8-9A7E-0F5317E9A603}"/>
          </ac:cxnSpMkLst>
        </pc:cxnChg>
        <pc:cxnChg chg="mod">
          <ac:chgData name="Han, Changhee" userId="4b0b3674-bc01-4ac2-8ffb-a2ea3389050e" providerId="ADAL" clId="{94AD7501-1899-F247-B3A2-3A1805AFC9AC}" dt="2023-03-23T02:42:35.756" v="253"/>
          <ac:cxnSpMkLst>
            <pc:docMk/>
            <pc:sldMk cId="4197973569" sldId="315"/>
            <ac:cxnSpMk id="33" creationId="{67550995-4768-C014-69FC-827631240FE6}"/>
          </ac:cxnSpMkLst>
        </pc:cxnChg>
        <pc:cxnChg chg="mod">
          <ac:chgData name="Han, Changhee" userId="4b0b3674-bc01-4ac2-8ffb-a2ea3389050e" providerId="ADAL" clId="{94AD7501-1899-F247-B3A2-3A1805AFC9AC}" dt="2023-03-23T02:42:35.756" v="253"/>
          <ac:cxnSpMkLst>
            <pc:docMk/>
            <pc:sldMk cId="4197973569" sldId="315"/>
            <ac:cxnSpMk id="34" creationId="{FC254FDC-3584-BCCF-DFD2-F9EC55DF1105}"/>
          </ac:cxnSpMkLst>
        </pc:cxnChg>
        <pc:cxnChg chg="mod">
          <ac:chgData name="Han, Changhee" userId="4b0b3674-bc01-4ac2-8ffb-a2ea3389050e" providerId="ADAL" clId="{94AD7501-1899-F247-B3A2-3A1805AFC9AC}" dt="2023-03-23T02:42:35.756" v="253"/>
          <ac:cxnSpMkLst>
            <pc:docMk/>
            <pc:sldMk cId="4197973569" sldId="315"/>
            <ac:cxnSpMk id="35" creationId="{08C6E306-367D-060B-E205-8A4B5A0A836E}"/>
          </ac:cxnSpMkLst>
        </pc:cxnChg>
        <pc:cxnChg chg="mod">
          <ac:chgData name="Han, Changhee" userId="4b0b3674-bc01-4ac2-8ffb-a2ea3389050e" providerId="ADAL" clId="{94AD7501-1899-F247-B3A2-3A1805AFC9AC}" dt="2023-03-23T02:42:35.756" v="253"/>
          <ac:cxnSpMkLst>
            <pc:docMk/>
            <pc:sldMk cId="4197973569" sldId="315"/>
            <ac:cxnSpMk id="36" creationId="{3CBDD154-46E6-FE18-BF96-FF3BF6BF05F1}"/>
          </ac:cxnSpMkLst>
        </pc:cxnChg>
        <pc:cxnChg chg="mod">
          <ac:chgData name="Han, Changhee" userId="4b0b3674-bc01-4ac2-8ffb-a2ea3389050e" providerId="ADAL" clId="{94AD7501-1899-F247-B3A2-3A1805AFC9AC}" dt="2023-03-23T02:42:35.756" v="253"/>
          <ac:cxnSpMkLst>
            <pc:docMk/>
            <pc:sldMk cId="4197973569" sldId="315"/>
            <ac:cxnSpMk id="37" creationId="{189B2900-3EBA-5966-F315-CA759FCDCCF0}"/>
          </ac:cxnSpMkLst>
        </pc:cxnChg>
        <pc:cxnChg chg="add mod">
          <ac:chgData name="Han, Changhee" userId="4b0b3674-bc01-4ac2-8ffb-a2ea3389050e" providerId="ADAL" clId="{94AD7501-1899-F247-B3A2-3A1805AFC9AC}" dt="2023-03-23T02:34:48.983" v="110"/>
          <ac:cxnSpMkLst>
            <pc:docMk/>
            <pc:sldMk cId="4197973569" sldId="315"/>
            <ac:cxnSpMk id="45" creationId="{F182AF17-0BC9-AE48-B102-0D83A1642BD8}"/>
          </ac:cxnSpMkLst>
        </pc:cxnChg>
      </pc:sldChg>
      <pc:sldChg chg="add">
        <pc:chgData name="Han, Changhee" userId="4b0b3674-bc01-4ac2-8ffb-a2ea3389050e" providerId="ADAL" clId="{94AD7501-1899-F247-B3A2-3A1805AFC9AC}" dt="2023-03-23T02:26:36.270" v="0"/>
        <pc:sldMkLst>
          <pc:docMk/>
          <pc:sldMk cId="2220010224" sldId="316"/>
        </pc:sldMkLst>
      </pc:sldChg>
      <pc:sldChg chg="add">
        <pc:chgData name="Han, Changhee" userId="4b0b3674-bc01-4ac2-8ffb-a2ea3389050e" providerId="ADAL" clId="{94AD7501-1899-F247-B3A2-3A1805AFC9AC}" dt="2023-03-23T02:26:36.270" v="0"/>
        <pc:sldMkLst>
          <pc:docMk/>
          <pc:sldMk cId="1044846827" sldId="317"/>
        </pc:sldMkLst>
      </pc:sldChg>
      <pc:sldChg chg="add">
        <pc:chgData name="Han, Changhee" userId="4b0b3674-bc01-4ac2-8ffb-a2ea3389050e" providerId="ADAL" clId="{94AD7501-1899-F247-B3A2-3A1805AFC9AC}" dt="2023-03-23T02:26:36.270" v="0"/>
        <pc:sldMkLst>
          <pc:docMk/>
          <pc:sldMk cId="820643712" sldId="318"/>
        </pc:sldMkLst>
      </pc:sldChg>
      <pc:sldChg chg="add">
        <pc:chgData name="Han, Changhee" userId="4b0b3674-bc01-4ac2-8ffb-a2ea3389050e" providerId="ADAL" clId="{94AD7501-1899-F247-B3A2-3A1805AFC9AC}" dt="2023-03-23T02:26:36.270" v="0"/>
        <pc:sldMkLst>
          <pc:docMk/>
          <pc:sldMk cId="3634254346" sldId="319"/>
        </pc:sldMkLst>
      </pc:sldChg>
      <pc:sldChg chg="add">
        <pc:chgData name="Han, Changhee" userId="4b0b3674-bc01-4ac2-8ffb-a2ea3389050e" providerId="ADAL" clId="{94AD7501-1899-F247-B3A2-3A1805AFC9AC}" dt="2023-03-23T02:26:36.270" v="0"/>
        <pc:sldMkLst>
          <pc:docMk/>
          <pc:sldMk cId="4196020713" sldId="320"/>
        </pc:sldMkLst>
      </pc:sldChg>
      <pc:sldChg chg="addSp delSp modSp mod">
        <pc:chgData name="Han, Changhee" userId="4b0b3674-bc01-4ac2-8ffb-a2ea3389050e" providerId="ADAL" clId="{94AD7501-1899-F247-B3A2-3A1805AFC9AC}" dt="2023-03-23T02:33:39.627" v="95" actId="167"/>
        <pc:sldMkLst>
          <pc:docMk/>
          <pc:sldMk cId="177515885" sldId="321"/>
        </pc:sldMkLst>
        <pc:spChg chg="mod">
          <ac:chgData name="Han, Changhee" userId="4b0b3674-bc01-4ac2-8ffb-a2ea3389050e" providerId="ADAL" clId="{94AD7501-1899-F247-B3A2-3A1805AFC9AC}" dt="2023-03-23T02:33:34.251" v="92" actId="1076"/>
          <ac:spMkLst>
            <pc:docMk/>
            <pc:sldMk cId="177515885" sldId="321"/>
            <ac:spMk id="2" creationId="{4956801A-8DB0-AC72-0553-D8CEBA7CB041}"/>
          </ac:spMkLst>
        </pc:spChg>
        <pc:spChg chg="mod">
          <ac:chgData name="Han, Changhee" userId="4b0b3674-bc01-4ac2-8ffb-a2ea3389050e" providerId="ADAL" clId="{94AD7501-1899-F247-B3A2-3A1805AFC9AC}" dt="2023-03-23T02:28:36.562" v="24" actId="2711"/>
          <ac:spMkLst>
            <pc:docMk/>
            <pc:sldMk cId="177515885" sldId="321"/>
            <ac:spMk id="3" creationId="{9C1E15A0-9820-B8AB-C2FD-E4ADAA048945}"/>
          </ac:spMkLst>
        </pc:spChg>
        <pc:spChg chg="del mod">
          <ac:chgData name="Han, Changhee" userId="4b0b3674-bc01-4ac2-8ffb-a2ea3389050e" providerId="ADAL" clId="{94AD7501-1899-F247-B3A2-3A1805AFC9AC}" dt="2023-03-23T02:33:36.688" v="93" actId="478"/>
          <ac:spMkLst>
            <pc:docMk/>
            <pc:sldMk cId="177515885" sldId="321"/>
            <ac:spMk id="7" creationId="{B1CEBD2B-64CA-42F0-A8ED-9C54B20509AD}"/>
          </ac:spMkLst>
        </pc:spChg>
        <pc:spChg chg="add mod">
          <ac:chgData name="Han, Changhee" userId="4b0b3674-bc01-4ac2-8ffb-a2ea3389050e" providerId="ADAL" clId="{94AD7501-1899-F247-B3A2-3A1805AFC9AC}" dt="2023-03-23T02:33:39.627" v="95" actId="167"/>
          <ac:spMkLst>
            <pc:docMk/>
            <pc:sldMk cId="177515885" sldId="321"/>
            <ac:spMk id="11" creationId="{8C7FE4CF-3FBA-834C-BB71-90EF3747BD0F}"/>
          </ac:spMkLst>
        </pc:spChg>
        <pc:spChg chg="mod">
          <ac:chgData name="Han, Changhee" userId="4b0b3674-bc01-4ac2-8ffb-a2ea3389050e" providerId="ADAL" clId="{94AD7501-1899-F247-B3A2-3A1805AFC9AC}" dt="2023-03-23T02:28:36.562" v="24" actId="2711"/>
          <ac:spMkLst>
            <pc:docMk/>
            <pc:sldMk cId="177515885" sldId="321"/>
            <ac:spMk id="14" creationId="{148D3FD4-1645-3863-BDC3-8DA603BD06AF}"/>
          </ac:spMkLst>
        </pc:spChg>
        <pc:spChg chg="mod">
          <ac:chgData name="Han, Changhee" userId="4b0b3674-bc01-4ac2-8ffb-a2ea3389050e" providerId="ADAL" clId="{94AD7501-1899-F247-B3A2-3A1805AFC9AC}" dt="2023-03-23T02:28:36.562" v="24" actId="2711"/>
          <ac:spMkLst>
            <pc:docMk/>
            <pc:sldMk cId="177515885" sldId="321"/>
            <ac:spMk id="32" creationId="{AE26C061-7E96-BD5C-8C88-7F675CD3BD45}"/>
          </ac:spMkLst>
        </pc:spChg>
        <pc:graphicFrameChg chg="mod">
          <ac:chgData name="Han, Changhee" userId="4b0b3674-bc01-4ac2-8ffb-a2ea3389050e" providerId="ADAL" clId="{94AD7501-1899-F247-B3A2-3A1805AFC9AC}" dt="2023-03-23T02:28:43.240" v="25" actId="2711"/>
          <ac:graphicFrameMkLst>
            <pc:docMk/>
            <pc:sldMk cId="177515885" sldId="321"/>
            <ac:graphicFrameMk id="12" creationId="{0AB86F00-2B94-59CE-6398-6112807EE853}"/>
          </ac:graphicFrameMkLst>
        </pc:graphicFrameChg>
        <pc:cxnChg chg="del mod">
          <ac:chgData name="Han, Changhee" userId="4b0b3674-bc01-4ac2-8ffb-a2ea3389050e" providerId="ADAL" clId="{94AD7501-1899-F247-B3A2-3A1805AFC9AC}" dt="2023-03-23T02:33:36.688" v="93" actId="478"/>
          <ac:cxnSpMkLst>
            <pc:docMk/>
            <pc:sldMk cId="177515885" sldId="321"/>
            <ac:cxnSpMk id="4" creationId="{D4EAC37D-610B-FD18-0C70-FE35FA934234}"/>
          </ac:cxnSpMkLst>
        </pc:cxnChg>
        <pc:cxnChg chg="mod">
          <ac:chgData name="Han, Changhee" userId="4b0b3674-bc01-4ac2-8ffb-a2ea3389050e" providerId="ADAL" clId="{94AD7501-1899-F247-B3A2-3A1805AFC9AC}" dt="2023-03-23T02:28:36.562" v="24" actId="2711"/>
          <ac:cxnSpMkLst>
            <pc:docMk/>
            <pc:sldMk cId="177515885" sldId="321"/>
            <ac:cxnSpMk id="10" creationId="{8AF69D41-3B9F-DE91-EF4A-4F089EA296AC}"/>
          </ac:cxnSpMkLst>
        </pc:cxnChg>
        <pc:cxnChg chg="add mod">
          <ac:chgData name="Han, Changhee" userId="4b0b3674-bc01-4ac2-8ffb-a2ea3389050e" providerId="ADAL" clId="{94AD7501-1899-F247-B3A2-3A1805AFC9AC}" dt="2023-03-23T02:33:39.627" v="95" actId="167"/>
          <ac:cxnSpMkLst>
            <pc:docMk/>
            <pc:sldMk cId="177515885" sldId="321"/>
            <ac:cxnSpMk id="13" creationId="{15F3658C-6FE5-C741-BE4E-161A16178887}"/>
          </ac:cxnSpMkLst>
        </pc:cxnChg>
      </pc:sldChg>
      <pc:sldChg chg="add">
        <pc:chgData name="Han, Changhee" userId="4b0b3674-bc01-4ac2-8ffb-a2ea3389050e" providerId="ADAL" clId="{94AD7501-1899-F247-B3A2-3A1805AFC9AC}" dt="2023-03-23T02:26:36.270" v="0"/>
        <pc:sldMkLst>
          <pc:docMk/>
          <pc:sldMk cId="1689831719" sldId="322"/>
        </pc:sldMkLst>
      </pc:sldChg>
      <pc:sldChg chg="add">
        <pc:chgData name="Han, Changhee" userId="4b0b3674-bc01-4ac2-8ffb-a2ea3389050e" providerId="ADAL" clId="{94AD7501-1899-F247-B3A2-3A1805AFC9AC}" dt="2023-03-23T02:26:36.270" v="0"/>
        <pc:sldMkLst>
          <pc:docMk/>
          <pc:sldMk cId="1849113597" sldId="323"/>
        </pc:sldMkLst>
      </pc:sldChg>
      <pc:sldChg chg="addSp delSp modSp mod">
        <pc:chgData name="Han, Changhee" userId="4b0b3674-bc01-4ac2-8ffb-a2ea3389050e" providerId="ADAL" clId="{94AD7501-1899-F247-B3A2-3A1805AFC9AC}" dt="2023-03-23T02:33:45.024" v="98" actId="167"/>
        <pc:sldMkLst>
          <pc:docMk/>
          <pc:sldMk cId="3017926661" sldId="325"/>
        </pc:sldMkLst>
        <pc:spChg chg="mod">
          <ac:chgData name="Han, Changhee" userId="4b0b3674-bc01-4ac2-8ffb-a2ea3389050e" providerId="ADAL" clId="{94AD7501-1899-F247-B3A2-3A1805AFC9AC}" dt="2023-03-23T02:28:12.709" v="22" actId="2711"/>
          <ac:spMkLst>
            <pc:docMk/>
            <pc:sldMk cId="3017926661" sldId="325"/>
            <ac:spMk id="2" creationId="{4956801A-8DB0-AC72-0553-D8CEBA7CB041}"/>
          </ac:spMkLst>
        </pc:spChg>
        <pc:spChg chg="mod">
          <ac:chgData name="Han, Changhee" userId="4b0b3674-bc01-4ac2-8ffb-a2ea3389050e" providerId="ADAL" clId="{94AD7501-1899-F247-B3A2-3A1805AFC9AC}" dt="2023-03-23T02:28:12.709" v="22" actId="2711"/>
          <ac:spMkLst>
            <pc:docMk/>
            <pc:sldMk cId="3017926661" sldId="325"/>
            <ac:spMk id="3" creationId="{9C1E15A0-9820-B8AB-C2FD-E4ADAA048945}"/>
          </ac:spMkLst>
        </pc:spChg>
        <pc:spChg chg="add mod">
          <ac:chgData name="Han, Changhee" userId="4b0b3674-bc01-4ac2-8ffb-a2ea3389050e" providerId="ADAL" clId="{94AD7501-1899-F247-B3A2-3A1805AFC9AC}" dt="2023-03-23T02:33:45.024" v="98" actId="167"/>
          <ac:spMkLst>
            <pc:docMk/>
            <pc:sldMk cId="3017926661" sldId="325"/>
            <ac:spMk id="6" creationId="{B54A809C-0C3D-EF4B-8326-B9B921856DBC}"/>
          </ac:spMkLst>
        </pc:spChg>
        <pc:spChg chg="del mod">
          <ac:chgData name="Han, Changhee" userId="4b0b3674-bc01-4ac2-8ffb-a2ea3389050e" providerId="ADAL" clId="{94AD7501-1899-F247-B3A2-3A1805AFC9AC}" dt="2023-03-23T02:33:41.918" v="96" actId="478"/>
          <ac:spMkLst>
            <pc:docMk/>
            <pc:sldMk cId="3017926661" sldId="325"/>
            <ac:spMk id="7" creationId="{B1CEBD2B-64CA-42F0-A8ED-9C54B20509AD}"/>
          </ac:spMkLst>
        </pc:spChg>
        <pc:cxnChg chg="del">
          <ac:chgData name="Han, Changhee" userId="4b0b3674-bc01-4ac2-8ffb-a2ea3389050e" providerId="ADAL" clId="{94AD7501-1899-F247-B3A2-3A1805AFC9AC}" dt="2023-03-23T02:33:41.918" v="96" actId="478"/>
          <ac:cxnSpMkLst>
            <pc:docMk/>
            <pc:sldMk cId="3017926661" sldId="325"/>
            <ac:cxnSpMk id="4" creationId="{D4EAC37D-610B-FD18-0C70-FE35FA934234}"/>
          </ac:cxnSpMkLst>
        </pc:cxnChg>
        <pc:cxnChg chg="add mod">
          <ac:chgData name="Han, Changhee" userId="4b0b3674-bc01-4ac2-8ffb-a2ea3389050e" providerId="ADAL" clId="{94AD7501-1899-F247-B3A2-3A1805AFC9AC}" dt="2023-03-23T02:33:45.024" v="98" actId="167"/>
          <ac:cxnSpMkLst>
            <pc:docMk/>
            <pc:sldMk cId="3017926661" sldId="325"/>
            <ac:cxnSpMk id="8" creationId="{D6784671-9AF9-704F-9076-0A2BC6C3B62C}"/>
          </ac:cxnSpMkLst>
        </pc:cxnChg>
      </pc:sldChg>
      <pc:sldChg chg="addSp delSp modSp mod">
        <pc:chgData name="Han, Changhee" userId="4b0b3674-bc01-4ac2-8ffb-a2ea3389050e" providerId="ADAL" clId="{94AD7501-1899-F247-B3A2-3A1805AFC9AC}" dt="2023-03-23T02:33:31.299" v="90" actId="167"/>
        <pc:sldMkLst>
          <pc:docMk/>
          <pc:sldMk cId="1013250228" sldId="326"/>
        </pc:sldMkLst>
        <pc:spChg chg="del mod">
          <ac:chgData name="Han, Changhee" userId="4b0b3674-bc01-4ac2-8ffb-a2ea3389050e" providerId="ADAL" clId="{94AD7501-1899-F247-B3A2-3A1805AFC9AC}" dt="2023-03-23T02:33:29.238" v="88" actId="478"/>
          <ac:spMkLst>
            <pc:docMk/>
            <pc:sldMk cId="1013250228" sldId="326"/>
            <ac:spMk id="7" creationId="{B1CEBD2B-64CA-42F0-A8ED-9C54B20509AD}"/>
          </ac:spMkLst>
        </pc:spChg>
        <pc:spChg chg="add mod">
          <ac:chgData name="Han, Changhee" userId="4b0b3674-bc01-4ac2-8ffb-a2ea3389050e" providerId="ADAL" clId="{94AD7501-1899-F247-B3A2-3A1805AFC9AC}" dt="2023-03-23T02:33:31.299" v="90" actId="167"/>
          <ac:spMkLst>
            <pc:docMk/>
            <pc:sldMk cId="1013250228" sldId="326"/>
            <ac:spMk id="11" creationId="{FEB74D46-A63E-124A-AFB1-9D9CCCA367E5}"/>
          </ac:spMkLst>
        </pc:spChg>
        <pc:graphicFrameChg chg="modGraphic">
          <ac:chgData name="Han, Changhee" userId="4b0b3674-bc01-4ac2-8ffb-a2ea3389050e" providerId="ADAL" clId="{94AD7501-1899-F247-B3A2-3A1805AFC9AC}" dt="2023-03-23T02:31:29.147" v="59" actId="2711"/>
          <ac:graphicFrameMkLst>
            <pc:docMk/>
            <pc:sldMk cId="1013250228" sldId="326"/>
            <ac:graphicFrameMk id="5" creationId="{1F529818-A971-1FA3-A952-0637BB3CF3CC}"/>
          </ac:graphicFrameMkLst>
        </pc:graphicFrameChg>
        <pc:graphicFrameChg chg="mod">
          <ac:chgData name="Han, Changhee" userId="4b0b3674-bc01-4ac2-8ffb-a2ea3389050e" providerId="ADAL" clId="{94AD7501-1899-F247-B3A2-3A1805AFC9AC}" dt="2023-03-23T02:31:38.175" v="61" actId="2711"/>
          <ac:graphicFrameMkLst>
            <pc:docMk/>
            <pc:sldMk cId="1013250228" sldId="326"/>
            <ac:graphicFrameMk id="12" creationId="{0AB86F00-2B94-59CE-6398-6112807EE853}"/>
          </ac:graphicFrameMkLst>
        </pc:graphicFrameChg>
        <pc:cxnChg chg="del">
          <ac:chgData name="Han, Changhee" userId="4b0b3674-bc01-4ac2-8ffb-a2ea3389050e" providerId="ADAL" clId="{94AD7501-1899-F247-B3A2-3A1805AFC9AC}" dt="2023-03-23T02:33:29.238" v="88" actId="478"/>
          <ac:cxnSpMkLst>
            <pc:docMk/>
            <pc:sldMk cId="1013250228" sldId="326"/>
            <ac:cxnSpMk id="4" creationId="{D4EAC37D-610B-FD18-0C70-FE35FA934234}"/>
          </ac:cxnSpMkLst>
        </pc:cxnChg>
        <pc:cxnChg chg="add mod">
          <ac:chgData name="Han, Changhee" userId="4b0b3674-bc01-4ac2-8ffb-a2ea3389050e" providerId="ADAL" clId="{94AD7501-1899-F247-B3A2-3A1805AFC9AC}" dt="2023-03-23T02:33:31.299" v="90" actId="167"/>
          <ac:cxnSpMkLst>
            <pc:docMk/>
            <pc:sldMk cId="1013250228" sldId="326"/>
            <ac:cxnSpMk id="13" creationId="{167B3496-EE98-2245-ABCA-371A70664193}"/>
          </ac:cxnSpMkLst>
        </pc:cxnChg>
      </pc:sldChg>
      <pc:sldChg chg="addSp delSp modSp mod">
        <pc:chgData name="Han, Changhee" userId="4b0b3674-bc01-4ac2-8ffb-a2ea3389050e" providerId="ADAL" clId="{94AD7501-1899-F247-B3A2-3A1805AFC9AC}" dt="2023-03-23T02:33:25.737" v="87" actId="167"/>
        <pc:sldMkLst>
          <pc:docMk/>
          <pc:sldMk cId="745661979" sldId="327"/>
        </pc:sldMkLst>
        <pc:spChg chg="del mod">
          <ac:chgData name="Han, Changhee" userId="4b0b3674-bc01-4ac2-8ffb-a2ea3389050e" providerId="ADAL" clId="{94AD7501-1899-F247-B3A2-3A1805AFC9AC}" dt="2023-03-23T02:33:23.432" v="85" actId="478"/>
          <ac:spMkLst>
            <pc:docMk/>
            <pc:sldMk cId="745661979" sldId="327"/>
            <ac:spMk id="7" creationId="{B1CEBD2B-64CA-42F0-A8ED-9C54B20509AD}"/>
          </ac:spMkLst>
        </pc:spChg>
        <pc:spChg chg="add mod">
          <ac:chgData name="Han, Changhee" userId="4b0b3674-bc01-4ac2-8ffb-a2ea3389050e" providerId="ADAL" clId="{94AD7501-1899-F247-B3A2-3A1805AFC9AC}" dt="2023-03-23T02:33:25.737" v="87" actId="167"/>
          <ac:spMkLst>
            <pc:docMk/>
            <pc:sldMk cId="745661979" sldId="327"/>
            <ac:spMk id="11" creationId="{33469EFA-B5F4-1847-A394-0EABEC13619D}"/>
          </ac:spMkLst>
        </pc:spChg>
        <pc:graphicFrameChg chg="modGraphic">
          <ac:chgData name="Han, Changhee" userId="4b0b3674-bc01-4ac2-8ffb-a2ea3389050e" providerId="ADAL" clId="{94AD7501-1899-F247-B3A2-3A1805AFC9AC}" dt="2023-03-23T02:31:00.573" v="52" actId="2711"/>
          <ac:graphicFrameMkLst>
            <pc:docMk/>
            <pc:sldMk cId="745661979" sldId="327"/>
            <ac:graphicFrameMk id="5" creationId="{1F529818-A971-1FA3-A952-0637BB3CF3CC}"/>
          </ac:graphicFrameMkLst>
        </pc:graphicFrameChg>
        <pc:graphicFrameChg chg="mod">
          <ac:chgData name="Han, Changhee" userId="4b0b3674-bc01-4ac2-8ffb-a2ea3389050e" providerId="ADAL" clId="{94AD7501-1899-F247-B3A2-3A1805AFC9AC}" dt="2023-03-23T02:31:05.122" v="53" actId="2711"/>
          <ac:graphicFrameMkLst>
            <pc:docMk/>
            <pc:sldMk cId="745661979" sldId="327"/>
            <ac:graphicFrameMk id="12" creationId="{0AB86F00-2B94-59CE-6398-6112807EE853}"/>
          </ac:graphicFrameMkLst>
        </pc:graphicFrameChg>
        <pc:cxnChg chg="del">
          <ac:chgData name="Han, Changhee" userId="4b0b3674-bc01-4ac2-8ffb-a2ea3389050e" providerId="ADAL" clId="{94AD7501-1899-F247-B3A2-3A1805AFC9AC}" dt="2023-03-23T02:33:23.432" v="85" actId="478"/>
          <ac:cxnSpMkLst>
            <pc:docMk/>
            <pc:sldMk cId="745661979" sldId="327"/>
            <ac:cxnSpMk id="4" creationId="{D4EAC37D-610B-FD18-0C70-FE35FA934234}"/>
          </ac:cxnSpMkLst>
        </pc:cxnChg>
        <pc:cxnChg chg="add mod">
          <ac:chgData name="Han, Changhee" userId="4b0b3674-bc01-4ac2-8ffb-a2ea3389050e" providerId="ADAL" clId="{94AD7501-1899-F247-B3A2-3A1805AFC9AC}" dt="2023-03-23T02:33:25.737" v="87" actId="167"/>
          <ac:cxnSpMkLst>
            <pc:docMk/>
            <pc:sldMk cId="745661979" sldId="327"/>
            <ac:cxnSpMk id="13" creationId="{9BD7330E-1181-D640-906A-11922768E7D5}"/>
          </ac:cxnSpMkLst>
        </pc:cxnChg>
      </pc:sldChg>
      <pc:sldChg chg="addSp delSp modSp mod">
        <pc:chgData name="Han, Changhee" userId="4b0b3674-bc01-4ac2-8ffb-a2ea3389050e" providerId="ADAL" clId="{94AD7501-1899-F247-B3A2-3A1805AFC9AC}" dt="2023-03-23T02:33:20.408" v="84" actId="167"/>
        <pc:sldMkLst>
          <pc:docMk/>
          <pc:sldMk cId="609301937" sldId="328"/>
        </pc:sldMkLst>
        <pc:spChg chg="del mod">
          <ac:chgData name="Han, Changhee" userId="4b0b3674-bc01-4ac2-8ffb-a2ea3389050e" providerId="ADAL" clId="{94AD7501-1899-F247-B3A2-3A1805AFC9AC}" dt="2023-03-23T02:33:17.030" v="82" actId="478"/>
          <ac:spMkLst>
            <pc:docMk/>
            <pc:sldMk cId="609301937" sldId="328"/>
            <ac:spMk id="7" creationId="{B1CEBD2B-64CA-42F0-A8ED-9C54B20509AD}"/>
          </ac:spMkLst>
        </pc:spChg>
        <pc:spChg chg="add mod">
          <ac:chgData name="Han, Changhee" userId="4b0b3674-bc01-4ac2-8ffb-a2ea3389050e" providerId="ADAL" clId="{94AD7501-1899-F247-B3A2-3A1805AFC9AC}" dt="2023-03-23T02:33:20.408" v="84" actId="167"/>
          <ac:spMkLst>
            <pc:docMk/>
            <pc:sldMk cId="609301937" sldId="328"/>
            <ac:spMk id="11" creationId="{862083FE-FBFB-044B-B0E0-A4AE4E8126F0}"/>
          </ac:spMkLst>
        </pc:spChg>
        <pc:graphicFrameChg chg="mod modGraphic">
          <ac:chgData name="Han, Changhee" userId="4b0b3674-bc01-4ac2-8ffb-a2ea3389050e" providerId="ADAL" clId="{94AD7501-1899-F247-B3A2-3A1805AFC9AC}" dt="2023-03-23T02:30:45.636" v="50" actId="2711"/>
          <ac:graphicFrameMkLst>
            <pc:docMk/>
            <pc:sldMk cId="609301937" sldId="328"/>
            <ac:graphicFrameMk id="5" creationId="{1F529818-A971-1FA3-A952-0637BB3CF3CC}"/>
          </ac:graphicFrameMkLst>
        </pc:graphicFrameChg>
        <pc:graphicFrameChg chg="mod">
          <ac:chgData name="Han, Changhee" userId="4b0b3674-bc01-4ac2-8ffb-a2ea3389050e" providerId="ADAL" clId="{94AD7501-1899-F247-B3A2-3A1805AFC9AC}" dt="2023-03-23T02:30:49.366" v="51" actId="2711"/>
          <ac:graphicFrameMkLst>
            <pc:docMk/>
            <pc:sldMk cId="609301937" sldId="328"/>
            <ac:graphicFrameMk id="12" creationId="{0AB86F00-2B94-59CE-6398-6112807EE853}"/>
          </ac:graphicFrameMkLst>
        </pc:graphicFrameChg>
        <pc:cxnChg chg="del">
          <ac:chgData name="Han, Changhee" userId="4b0b3674-bc01-4ac2-8ffb-a2ea3389050e" providerId="ADAL" clId="{94AD7501-1899-F247-B3A2-3A1805AFC9AC}" dt="2023-03-23T02:33:17.030" v="82" actId="478"/>
          <ac:cxnSpMkLst>
            <pc:docMk/>
            <pc:sldMk cId="609301937" sldId="328"/>
            <ac:cxnSpMk id="4" creationId="{D4EAC37D-610B-FD18-0C70-FE35FA934234}"/>
          </ac:cxnSpMkLst>
        </pc:cxnChg>
        <pc:cxnChg chg="add mod">
          <ac:chgData name="Han, Changhee" userId="4b0b3674-bc01-4ac2-8ffb-a2ea3389050e" providerId="ADAL" clId="{94AD7501-1899-F247-B3A2-3A1805AFC9AC}" dt="2023-03-23T02:33:20.408" v="84" actId="167"/>
          <ac:cxnSpMkLst>
            <pc:docMk/>
            <pc:sldMk cId="609301937" sldId="328"/>
            <ac:cxnSpMk id="13" creationId="{C2F8E161-F4D9-A941-B7EE-F2B8ADB1F4D3}"/>
          </ac:cxnSpMkLst>
        </pc:cxnChg>
      </pc:sldChg>
      <pc:sldChg chg="addSp delSp modSp mod">
        <pc:chgData name="Han, Changhee" userId="4b0b3674-bc01-4ac2-8ffb-a2ea3389050e" providerId="ADAL" clId="{94AD7501-1899-F247-B3A2-3A1805AFC9AC}" dt="2023-03-23T02:33:11.443" v="81" actId="167"/>
        <pc:sldMkLst>
          <pc:docMk/>
          <pc:sldMk cId="4284488322" sldId="329"/>
        </pc:sldMkLst>
        <pc:spChg chg="del mod">
          <ac:chgData name="Han, Changhee" userId="4b0b3674-bc01-4ac2-8ffb-a2ea3389050e" providerId="ADAL" clId="{94AD7501-1899-F247-B3A2-3A1805AFC9AC}" dt="2023-03-23T02:33:08.894" v="79" actId="478"/>
          <ac:spMkLst>
            <pc:docMk/>
            <pc:sldMk cId="4284488322" sldId="329"/>
            <ac:spMk id="7" creationId="{B1CEBD2B-64CA-42F0-A8ED-9C54B20509AD}"/>
          </ac:spMkLst>
        </pc:spChg>
        <pc:spChg chg="add mod">
          <ac:chgData name="Han, Changhee" userId="4b0b3674-bc01-4ac2-8ffb-a2ea3389050e" providerId="ADAL" clId="{94AD7501-1899-F247-B3A2-3A1805AFC9AC}" dt="2023-03-23T02:33:11.443" v="81" actId="167"/>
          <ac:spMkLst>
            <pc:docMk/>
            <pc:sldMk cId="4284488322" sldId="329"/>
            <ac:spMk id="13" creationId="{58E7888D-E2FD-0441-8D2A-2B5F1EA8B735}"/>
          </ac:spMkLst>
        </pc:spChg>
        <pc:graphicFrameChg chg="modGraphic">
          <ac:chgData name="Han, Changhee" userId="4b0b3674-bc01-4ac2-8ffb-a2ea3389050e" providerId="ADAL" clId="{94AD7501-1899-F247-B3A2-3A1805AFC9AC}" dt="2023-03-23T02:30:22.659" v="45" actId="2711"/>
          <ac:graphicFrameMkLst>
            <pc:docMk/>
            <pc:sldMk cId="4284488322" sldId="329"/>
            <ac:graphicFrameMk id="5" creationId="{1F529818-A971-1FA3-A952-0637BB3CF3CC}"/>
          </ac:graphicFrameMkLst>
        </pc:graphicFrameChg>
        <pc:graphicFrameChg chg="mod">
          <ac:chgData name="Han, Changhee" userId="4b0b3674-bc01-4ac2-8ffb-a2ea3389050e" providerId="ADAL" clId="{94AD7501-1899-F247-B3A2-3A1805AFC9AC}" dt="2023-03-23T02:30:28.857" v="46" actId="2711"/>
          <ac:graphicFrameMkLst>
            <pc:docMk/>
            <pc:sldMk cId="4284488322" sldId="329"/>
            <ac:graphicFrameMk id="12" creationId="{0AB86F00-2B94-59CE-6398-6112807EE853}"/>
          </ac:graphicFrameMkLst>
        </pc:graphicFrameChg>
        <pc:cxnChg chg="del">
          <ac:chgData name="Han, Changhee" userId="4b0b3674-bc01-4ac2-8ffb-a2ea3389050e" providerId="ADAL" clId="{94AD7501-1899-F247-B3A2-3A1805AFC9AC}" dt="2023-03-23T02:33:08.894" v="79" actId="478"/>
          <ac:cxnSpMkLst>
            <pc:docMk/>
            <pc:sldMk cId="4284488322" sldId="329"/>
            <ac:cxnSpMk id="4" creationId="{D4EAC37D-610B-FD18-0C70-FE35FA934234}"/>
          </ac:cxnSpMkLst>
        </pc:cxnChg>
        <pc:cxnChg chg="add mod">
          <ac:chgData name="Han, Changhee" userId="4b0b3674-bc01-4ac2-8ffb-a2ea3389050e" providerId="ADAL" clId="{94AD7501-1899-F247-B3A2-3A1805AFC9AC}" dt="2023-03-23T02:33:11.443" v="81" actId="167"/>
          <ac:cxnSpMkLst>
            <pc:docMk/>
            <pc:sldMk cId="4284488322" sldId="329"/>
            <ac:cxnSpMk id="15" creationId="{FEDCB0F2-A065-0041-8B28-0CED40A60566}"/>
          </ac:cxnSpMkLst>
        </pc:cxnChg>
      </pc:sldChg>
      <pc:sldChg chg="addSp delSp modSp mod">
        <pc:chgData name="Han, Changhee" userId="4b0b3674-bc01-4ac2-8ffb-a2ea3389050e" providerId="ADAL" clId="{94AD7501-1899-F247-B3A2-3A1805AFC9AC}" dt="2023-03-23T02:33:04.796" v="78" actId="167"/>
        <pc:sldMkLst>
          <pc:docMk/>
          <pc:sldMk cId="426183337" sldId="330"/>
        </pc:sldMkLst>
        <pc:spChg chg="mod">
          <ac:chgData name="Han, Changhee" userId="4b0b3674-bc01-4ac2-8ffb-a2ea3389050e" providerId="ADAL" clId="{94AD7501-1899-F247-B3A2-3A1805AFC9AC}" dt="2023-03-23T02:29:54.574" v="38" actId="1076"/>
          <ac:spMkLst>
            <pc:docMk/>
            <pc:sldMk cId="426183337" sldId="330"/>
            <ac:spMk id="2" creationId="{4956801A-8DB0-AC72-0553-D8CEBA7CB041}"/>
          </ac:spMkLst>
        </pc:spChg>
        <pc:spChg chg="del mod">
          <ac:chgData name="Han, Changhee" userId="4b0b3674-bc01-4ac2-8ffb-a2ea3389050e" providerId="ADAL" clId="{94AD7501-1899-F247-B3A2-3A1805AFC9AC}" dt="2023-03-23T02:32:58.334" v="76" actId="478"/>
          <ac:spMkLst>
            <pc:docMk/>
            <pc:sldMk cId="426183337" sldId="330"/>
            <ac:spMk id="7" creationId="{B1CEBD2B-64CA-42F0-A8ED-9C54B20509AD}"/>
          </ac:spMkLst>
        </pc:spChg>
        <pc:spChg chg="add mod">
          <ac:chgData name="Han, Changhee" userId="4b0b3674-bc01-4ac2-8ffb-a2ea3389050e" providerId="ADAL" clId="{94AD7501-1899-F247-B3A2-3A1805AFC9AC}" dt="2023-03-23T02:33:04.796" v="78" actId="167"/>
          <ac:spMkLst>
            <pc:docMk/>
            <pc:sldMk cId="426183337" sldId="330"/>
            <ac:spMk id="13" creationId="{3EBC5259-9DDF-FF4A-9036-7FFFD64692FC}"/>
          </ac:spMkLst>
        </pc:spChg>
        <pc:graphicFrameChg chg="modGraphic">
          <ac:chgData name="Han, Changhee" userId="4b0b3674-bc01-4ac2-8ffb-a2ea3389050e" providerId="ADAL" clId="{94AD7501-1899-F247-B3A2-3A1805AFC9AC}" dt="2023-03-23T02:29:59.750" v="39" actId="2711"/>
          <ac:graphicFrameMkLst>
            <pc:docMk/>
            <pc:sldMk cId="426183337" sldId="330"/>
            <ac:graphicFrameMk id="5" creationId="{1F529818-A971-1FA3-A952-0637BB3CF3CC}"/>
          </ac:graphicFrameMkLst>
        </pc:graphicFrameChg>
        <pc:graphicFrameChg chg="mod">
          <ac:chgData name="Han, Changhee" userId="4b0b3674-bc01-4ac2-8ffb-a2ea3389050e" providerId="ADAL" clId="{94AD7501-1899-F247-B3A2-3A1805AFC9AC}" dt="2023-03-23T02:30:03.323" v="40" actId="2711"/>
          <ac:graphicFrameMkLst>
            <pc:docMk/>
            <pc:sldMk cId="426183337" sldId="330"/>
            <ac:graphicFrameMk id="12" creationId="{0AB86F00-2B94-59CE-6398-6112807EE853}"/>
          </ac:graphicFrameMkLst>
        </pc:graphicFrameChg>
        <pc:cxnChg chg="del">
          <ac:chgData name="Han, Changhee" userId="4b0b3674-bc01-4ac2-8ffb-a2ea3389050e" providerId="ADAL" clId="{94AD7501-1899-F247-B3A2-3A1805AFC9AC}" dt="2023-03-23T02:32:58.334" v="76" actId="478"/>
          <ac:cxnSpMkLst>
            <pc:docMk/>
            <pc:sldMk cId="426183337" sldId="330"/>
            <ac:cxnSpMk id="4" creationId="{D4EAC37D-610B-FD18-0C70-FE35FA934234}"/>
          </ac:cxnSpMkLst>
        </pc:cxnChg>
        <pc:cxnChg chg="add mod">
          <ac:chgData name="Han, Changhee" userId="4b0b3674-bc01-4ac2-8ffb-a2ea3389050e" providerId="ADAL" clId="{94AD7501-1899-F247-B3A2-3A1805AFC9AC}" dt="2023-03-23T02:33:04.796" v="78" actId="167"/>
          <ac:cxnSpMkLst>
            <pc:docMk/>
            <pc:sldMk cId="426183337" sldId="330"/>
            <ac:cxnSpMk id="15" creationId="{01FBB57F-6DDF-EA4B-9504-AEFDDE084C22}"/>
          </ac:cxnSpMkLst>
        </pc:cxnChg>
      </pc:sldChg>
      <pc:sldChg chg="addSp delSp modSp mod">
        <pc:chgData name="Han, Changhee" userId="4b0b3674-bc01-4ac2-8ffb-a2ea3389050e" providerId="ADAL" clId="{94AD7501-1899-F247-B3A2-3A1805AFC9AC}" dt="2023-03-23T02:32:49.414" v="75" actId="167"/>
        <pc:sldMkLst>
          <pc:docMk/>
          <pc:sldMk cId="84398682" sldId="331"/>
        </pc:sldMkLst>
        <pc:spChg chg="del mod">
          <ac:chgData name="Han, Changhee" userId="4b0b3674-bc01-4ac2-8ffb-a2ea3389050e" providerId="ADAL" clId="{94AD7501-1899-F247-B3A2-3A1805AFC9AC}" dt="2023-03-23T02:32:44.034" v="73" actId="478"/>
          <ac:spMkLst>
            <pc:docMk/>
            <pc:sldMk cId="84398682" sldId="331"/>
            <ac:spMk id="7" creationId="{B1CEBD2B-64CA-42F0-A8ED-9C54B20509AD}"/>
          </ac:spMkLst>
        </pc:spChg>
        <pc:spChg chg="add mod">
          <ac:chgData name="Han, Changhee" userId="4b0b3674-bc01-4ac2-8ffb-a2ea3389050e" providerId="ADAL" clId="{94AD7501-1899-F247-B3A2-3A1805AFC9AC}" dt="2023-03-23T02:32:49.414" v="75" actId="167"/>
          <ac:spMkLst>
            <pc:docMk/>
            <pc:sldMk cId="84398682" sldId="331"/>
            <ac:spMk id="13" creationId="{B3B15F29-BBE6-5745-BCF4-9C12498A2431}"/>
          </ac:spMkLst>
        </pc:spChg>
        <pc:graphicFrameChg chg="modGraphic">
          <ac:chgData name="Han, Changhee" userId="4b0b3674-bc01-4ac2-8ffb-a2ea3389050e" providerId="ADAL" clId="{94AD7501-1899-F247-B3A2-3A1805AFC9AC}" dt="2023-03-23T02:29:33.746" v="33" actId="2711"/>
          <ac:graphicFrameMkLst>
            <pc:docMk/>
            <pc:sldMk cId="84398682" sldId="331"/>
            <ac:graphicFrameMk id="5" creationId="{1F529818-A971-1FA3-A952-0637BB3CF3CC}"/>
          </ac:graphicFrameMkLst>
        </pc:graphicFrameChg>
        <pc:graphicFrameChg chg="mod">
          <ac:chgData name="Han, Changhee" userId="4b0b3674-bc01-4ac2-8ffb-a2ea3389050e" providerId="ADAL" clId="{94AD7501-1899-F247-B3A2-3A1805AFC9AC}" dt="2023-03-23T02:29:37.434" v="34" actId="2711"/>
          <ac:graphicFrameMkLst>
            <pc:docMk/>
            <pc:sldMk cId="84398682" sldId="331"/>
            <ac:graphicFrameMk id="12" creationId="{0AB86F00-2B94-59CE-6398-6112807EE853}"/>
          </ac:graphicFrameMkLst>
        </pc:graphicFrameChg>
        <pc:cxnChg chg="del">
          <ac:chgData name="Han, Changhee" userId="4b0b3674-bc01-4ac2-8ffb-a2ea3389050e" providerId="ADAL" clId="{94AD7501-1899-F247-B3A2-3A1805AFC9AC}" dt="2023-03-23T02:32:44.034" v="73" actId="478"/>
          <ac:cxnSpMkLst>
            <pc:docMk/>
            <pc:sldMk cId="84398682" sldId="331"/>
            <ac:cxnSpMk id="4" creationId="{D4EAC37D-610B-FD18-0C70-FE35FA934234}"/>
          </ac:cxnSpMkLst>
        </pc:cxnChg>
        <pc:cxnChg chg="add mod">
          <ac:chgData name="Han, Changhee" userId="4b0b3674-bc01-4ac2-8ffb-a2ea3389050e" providerId="ADAL" clId="{94AD7501-1899-F247-B3A2-3A1805AFC9AC}" dt="2023-03-23T02:32:49.414" v="75" actId="167"/>
          <ac:cxnSpMkLst>
            <pc:docMk/>
            <pc:sldMk cId="84398682" sldId="331"/>
            <ac:cxnSpMk id="15" creationId="{FC8EC16B-CEE4-344A-8CA1-53663845D9F1}"/>
          </ac:cxnSpMkLst>
        </pc:cxnChg>
      </pc:sldChg>
      <pc:sldChg chg="addSp delSp modSp mod">
        <pc:chgData name="Han, Changhee" userId="4b0b3674-bc01-4ac2-8ffb-a2ea3389050e" providerId="ADAL" clId="{94AD7501-1899-F247-B3A2-3A1805AFC9AC}" dt="2023-03-23T02:32:37.800" v="72" actId="478"/>
        <pc:sldMkLst>
          <pc:docMk/>
          <pc:sldMk cId="2544757375" sldId="336"/>
        </pc:sldMkLst>
        <pc:spChg chg="mod">
          <ac:chgData name="Han, Changhee" userId="4b0b3674-bc01-4ac2-8ffb-a2ea3389050e" providerId="ADAL" clId="{94AD7501-1899-F247-B3A2-3A1805AFC9AC}" dt="2023-03-23T02:29:09.594" v="29" actId="2711"/>
          <ac:spMkLst>
            <pc:docMk/>
            <pc:sldMk cId="2544757375" sldId="336"/>
            <ac:spMk id="3" creationId="{9C1E15A0-9820-B8AB-C2FD-E4ADAA048945}"/>
          </ac:spMkLst>
        </pc:spChg>
        <pc:spChg chg="mod">
          <ac:chgData name="Han, Changhee" userId="4b0b3674-bc01-4ac2-8ffb-a2ea3389050e" providerId="ADAL" clId="{94AD7501-1899-F247-B3A2-3A1805AFC9AC}" dt="2023-03-23T02:32:25.494" v="67" actId="554"/>
          <ac:spMkLst>
            <pc:docMk/>
            <pc:sldMk cId="2544757375" sldId="336"/>
            <ac:spMk id="7" creationId="{B1CEBD2B-64CA-42F0-A8ED-9C54B20509AD}"/>
          </ac:spMkLst>
        </pc:spChg>
        <pc:spChg chg="add del mod">
          <ac:chgData name="Han, Changhee" userId="4b0b3674-bc01-4ac2-8ffb-a2ea3389050e" providerId="ADAL" clId="{94AD7501-1899-F247-B3A2-3A1805AFC9AC}" dt="2023-03-23T02:32:29.888" v="70" actId="478"/>
          <ac:spMkLst>
            <pc:docMk/>
            <pc:sldMk cId="2544757375" sldId="336"/>
            <ac:spMk id="10" creationId="{1AA65167-AA3D-944B-A842-6FB0370E33B3}"/>
          </ac:spMkLst>
        </pc:spChg>
        <pc:spChg chg="mod">
          <ac:chgData name="Han, Changhee" userId="4b0b3674-bc01-4ac2-8ffb-a2ea3389050e" providerId="ADAL" clId="{94AD7501-1899-F247-B3A2-3A1805AFC9AC}" dt="2023-03-23T02:29:09.594" v="29" actId="2711"/>
          <ac:spMkLst>
            <pc:docMk/>
            <pc:sldMk cId="2544757375" sldId="336"/>
            <ac:spMk id="14" creationId="{148D3FD4-1645-3863-BDC3-8DA603BD06AF}"/>
          </ac:spMkLst>
        </pc:spChg>
        <pc:spChg chg="mod">
          <ac:chgData name="Han, Changhee" userId="4b0b3674-bc01-4ac2-8ffb-a2ea3389050e" providerId="ADAL" clId="{94AD7501-1899-F247-B3A2-3A1805AFC9AC}" dt="2023-03-23T02:29:09.594" v="29" actId="2711"/>
          <ac:spMkLst>
            <pc:docMk/>
            <pc:sldMk cId="2544757375" sldId="336"/>
            <ac:spMk id="32" creationId="{AE26C061-7E96-BD5C-8C88-7F675CD3BD45}"/>
          </ac:spMkLst>
        </pc:spChg>
        <pc:graphicFrameChg chg="mod modGraphic">
          <ac:chgData name="Han, Changhee" userId="4b0b3674-bc01-4ac2-8ffb-a2ea3389050e" providerId="ADAL" clId="{94AD7501-1899-F247-B3A2-3A1805AFC9AC}" dt="2023-03-23T02:29:21.736" v="31" actId="2711"/>
          <ac:graphicFrameMkLst>
            <pc:docMk/>
            <pc:sldMk cId="2544757375" sldId="336"/>
            <ac:graphicFrameMk id="5" creationId="{1F529818-A971-1FA3-A952-0637BB3CF3CC}"/>
          </ac:graphicFrameMkLst>
        </pc:graphicFrameChg>
        <pc:graphicFrameChg chg="mod">
          <ac:chgData name="Han, Changhee" userId="4b0b3674-bc01-4ac2-8ffb-a2ea3389050e" providerId="ADAL" clId="{94AD7501-1899-F247-B3A2-3A1805AFC9AC}" dt="2023-03-23T02:29:26.689" v="32" actId="2711"/>
          <ac:graphicFrameMkLst>
            <pc:docMk/>
            <pc:sldMk cId="2544757375" sldId="336"/>
            <ac:graphicFrameMk id="12" creationId="{0AB86F00-2B94-59CE-6398-6112807EE853}"/>
          </ac:graphicFrameMkLst>
        </pc:graphicFrameChg>
        <pc:cxnChg chg="mod">
          <ac:chgData name="Han, Changhee" userId="4b0b3674-bc01-4ac2-8ffb-a2ea3389050e" providerId="ADAL" clId="{94AD7501-1899-F247-B3A2-3A1805AFC9AC}" dt="2023-03-23T02:32:35.135" v="71" actId="554"/>
          <ac:cxnSpMkLst>
            <pc:docMk/>
            <pc:sldMk cId="2544757375" sldId="336"/>
            <ac:cxnSpMk id="4" creationId="{D4EAC37D-610B-FD18-0C70-FE35FA934234}"/>
          </ac:cxnSpMkLst>
        </pc:cxnChg>
        <pc:cxnChg chg="add del mod">
          <ac:chgData name="Han, Changhee" userId="4b0b3674-bc01-4ac2-8ffb-a2ea3389050e" providerId="ADAL" clId="{94AD7501-1899-F247-B3A2-3A1805AFC9AC}" dt="2023-03-23T02:32:37.800" v="72" actId="478"/>
          <ac:cxnSpMkLst>
            <pc:docMk/>
            <pc:sldMk cId="2544757375" sldId="336"/>
            <ac:cxnSpMk id="9" creationId="{932AD765-7A77-FD42-93F3-291C3B3840A9}"/>
          </ac:cxnSpMkLst>
        </pc:cxnChg>
      </pc:sldChg>
      <pc:sldChg chg="addSp delSp modSp mod">
        <pc:chgData name="Han, Changhee" userId="4b0b3674-bc01-4ac2-8ffb-a2ea3389050e" providerId="ADAL" clId="{94AD7501-1899-F247-B3A2-3A1805AFC9AC}" dt="2023-03-23T02:43:53.674" v="263" actId="14100"/>
        <pc:sldMkLst>
          <pc:docMk/>
          <pc:sldMk cId="4244566979" sldId="337"/>
        </pc:sldMkLst>
        <pc:spChg chg="mod">
          <ac:chgData name="Han, Changhee" userId="4b0b3674-bc01-4ac2-8ffb-a2ea3389050e" providerId="ADAL" clId="{94AD7501-1899-F247-B3A2-3A1805AFC9AC}" dt="2023-03-23T02:35:45.331" v="160" actId="1035"/>
          <ac:spMkLst>
            <pc:docMk/>
            <pc:sldMk cId="4244566979" sldId="337"/>
            <ac:spMk id="5" creationId="{0D937EA5-14A6-E1DE-3E63-C95C30BB817F}"/>
          </ac:spMkLst>
        </pc:spChg>
        <pc:spChg chg="mod">
          <ac:chgData name="Han, Changhee" userId="4b0b3674-bc01-4ac2-8ffb-a2ea3389050e" providerId="ADAL" clId="{94AD7501-1899-F247-B3A2-3A1805AFC9AC}" dt="2023-03-23T02:34:02.316" v="103" actId="14100"/>
          <ac:spMkLst>
            <pc:docMk/>
            <pc:sldMk cId="4244566979" sldId="337"/>
            <ac:spMk id="7" creationId="{B1CEBD2B-64CA-42F0-A8ED-9C54B20509AD}"/>
          </ac:spMkLst>
        </pc:spChg>
        <pc:spChg chg="mod">
          <ac:chgData name="Han, Changhee" userId="4b0b3674-bc01-4ac2-8ffb-a2ea3389050e" providerId="ADAL" clId="{94AD7501-1899-F247-B3A2-3A1805AFC9AC}" dt="2023-03-23T02:35:45.331" v="160" actId="1035"/>
          <ac:spMkLst>
            <pc:docMk/>
            <pc:sldMk cId="4244566979" sldId="337"/>
            <ac:spMk id="8" creationId="{5EA67E2D-EAEE-8EE7-D67A-52374154311F}"/>
          </ac:spMkLst>
        </pc:spChg>
        <pc:spChg chg="mod">
          <ac:chgData name="Han, Changhee" userId="4b0b3674-bc01-4ac2-8ffb-a2ea3389050e" providerId="ADAL" clId="{94AD7501-1899-F247-B3A2-3A1805AFC9AC}" dt="2023-03-23T02:35:45.331" v="160" actId="1035"/>
          <ac:spMkLst>
            <pc:docMk/>
            <pc:sldMk cId="4244566979" sldId="337"/>
            <ac:spMk id="10" creationId="{BAF28B61-C0E2-ADAA-8F7B-407FF7F15DEF}"/>
          </ac:spMkLst>
        </pc:spChg>
        <pc:spChg chg="add del mod">
          <ac:chgData name="Han, Changhee" userId="4b0b3674-bc01-4ac2-8ffb-a2ea3389050e" providerId="ADAL" clId="{94AD7501-1899-F247-B3A2-3A1805AFC9AC}" dt="2023-03-23T02:34:34.326" v="106" actId="21"/>
          <ac:spMkLst>
            <pc:docMk/>
            <pc:sldMk cId="4244566979" sldId="337"/>
            <ac:spMk id="13" creationId="{5E41E393-1C0D-4645-841C-33D6EEFE89CB}"/>
          </ac:spMkLst>
        </pc:spChg>
        <pc:spChg chg="mod">
          <ac:chgData name="Han, Changhee" userId="4b0b3674-bc01-4ac2-8ffb-a2ea3389050e" providerId="ADAL" clId="{94AD7501-1899-F247-B3A2-3A1805AFC9AC}" dt="2023-03-23T02:27:44.789" v="17" actId="2711"/>
          <ac:spMkLst>
            <pc:docMk/>
            <pc:sldMk cId="4244566979" sldId="337"/>
            <ac:spMk id="18" creationId="{17E3123C-DF4B-54F7-BC39-5783D0260B53}"/>
          </ac:spMkLst>
        </pc:spChg>
        <pc:grpChg chg="mod">
          <ac:chgData name="Han, Changhee" userId="4b0b3674-bc01-4ac2-8ffb-a2ea3389050e" providerId="ADAL" clId="{94AD7501-1899-F247-B3A2-3A1805AFC9AC}" dt="2023-03-23T02:35:45.331" v="160" actId="1035"/>
          <ac:grpSpMkLst>
            <pc:docMk/>
            <pc:sldMk cId="4244566979" sldId="337"/>
            <ac:grpSpMk id="24" creationId="{2E5C54E5-0865-5BB2-3156-8CE314471E15}"/>
          </ac:grpSpMkLst>
        </pc:grpChg>
        <pc:graphicFrameChg chg="mod">
          <ac:chgData name="Han, Changhee" userId="4b0b3674-bc01-4ac2-8ffb-a2ea3389050e" providerId="ADAL" clId="{94AD7501-1899-F247-B3A2-3A1805AFC9AC}" dt="2023-03-23T02:35:45.331" v="160" actId="1035"/>
          <ac:graphicFrameMkLst>
            <pc:docMk/>
            <pc:sldMk cId="4244566979" sldId="337"/>
            <ac:graphicFrameMk id="2" creationId="{489F0433-C263-26C4-B241-1C4C736E9C62}"/>
          </ac:graphicFrameMkLst>
        </pc:graphicFrameChg>
        <pc:graphicFrameChg chg="mod">
          <ac:chgData name="Han, Changhee" userId="4b0b3674-bc01-4ac2-8ffb-a2ea3389050e" providerId="ADAL" clId="{94AD7501-1899-F247-B3A2-3A1805AFC9AC}" dt="2023-03-23T02:35:45.331" v="160" actId="1035"/>
          <ac:graphicFrameMkLst>
            <pc:docMk/>
            <pc:sldMk cId="4244566979" sldId="337"/>
            <ac:graphicFrameMk id="23" creationId="{D0EB5A62-2C24-8A5A-FD4B-2028BBF4D9A6}"/>
          </ac:graphicFrameMkLst>
        </pc:graphicFrameChg>
        <pc:cxnChg chg="mod">
          <ac:chgData name="Han, Changhee" userId="4b0b3674-bc01-4ac2-8ffb-a2ea3389050e" providerId="ADAL" clId="{94AD7501-1899-F247-B3A2-3A1805AFC9AC}" dt="2023-03-23T02:34:12.192" v="105" actId="554"/>
          <ac:cxnSpMkLst>
            <pc:docMk/>
            <pc:sldMk cId="4244566979" sldId="337"/>
            <ac:cxnSpMk id="4" creationId="{D4EAC37D-610B-FD18-0C70-FE35FA934234}"/>
          </ac:cxnSpMkLst>
        </pc:cxnChg>
        <pc:cxnChg chg="add mod">
          <ac:chgData name="Han, Changhee" userId="4b0b3674-bc01-4ac2-8ffb-a2ea3389050e" providerId="ADAL" clId="{94AD7501-1899-F247-B3A2-3A1805AFC9AC}" dt="2023-03-23T02:43:41.811" v="257" actId="1582"/>
          <ac:cxnSpMkLst>
            <pc:docMk/>
            <pc:sldMk cId="4244566979" sldId="337"/>
            <ac:cxnSpMk id="11" creationId="{C95EA63B-7A20-6143-A634-43746A5ACE5D}"/>
          </ac:cxnSpMkLst>
        </pc:cxnChg>
        <pc:cxnChg chg="add del mod">
          <ac:chgData name="Han, Changhee" userId="4b0b3674-bc01-4ac2-8ffb-a2ea3389050e" providerId="ADAL" clId="{94AD7501-1899-F247-B3A2-3A1805AFC9AC}" dt="2023-03-23T02:34:40.992" v="108" actId="478"/>
          <ac:cxnSpMkLst>
            <pc:docMk/>
            <pc:sldMk cId="4244566979" sldId="337"/>
            <ac:cxnSpMk id="14" creationId="{0A5F4B63-E82B-2547-84B1-ADB259586296}"/>
          </ac:cxnSpMkLst>
        </pc:cxnChg>
        <pc:cxnChg chg="add mod">
          <ac:chgData name="Han, Changhee" userId="4b0b3674-bc01-4ac2-8ffb-a2ea3389050e" providerId="ADAL" clId="{94AD7501-1899-F247-B3A2-3A1805AFC9AC}" dt="2023-03-23T02:43:46.756" v="259" actId="1076"/>
          <ac:cxnSpMkLst>
            <pc:docMk/>
            <pc:sldMk cId="4244566979" sldId="337"/>
            <ac:cxnSpMk id="15" creationId="{CCDEA4E2-7065-DD45-8ECF-853D62A686F1}"/>
          </ac:cxnSpMkLst>
        </pc:cxnChg>
        <pc:cxnChg chg="add mod">
          <ac:chgData name="Han, Changhee" userId="4b0b3674-bc01-4ac2-8ffb-a2ea3389050e" providerId="ADAL" clId="{94AD7501-1899-F247-B3A2-3A1805AFC9AC}" dt="2023-03-23T02:43:53.674" v="263" actId="14100"/>
          <ac:cxnSpMkLst>
            <pc:docMk/>
            <pc:sldMk cId="4244566979" sldId="337"/>
            <ac:cxnSpMk id="16" creationId="{2518FBAB-9408-694B-A3A5-696B9A7A0E74}"/>
          </ac:cxnSpMkLst>
        </pc:cxnChg>
      </pc:sldChg>
      <pc:sldChg chg="add">
        <pc:chgData name="Han, Changhee" userId="4b0b3674-bc01-4ac2-8ffb-a2ea3389050e" providerId="ADAL" clId="{94AD7501-1899-F247-B3A2-3A1805AFC9AC}" dt="2023-03-23T02:26:36.270" v="0"/>
        <pc:sldMkLst>
          <pc:docMk/>
          <pc:sldMk cId="2204929175" sldId="338"/>
        </pc:sldMkLst>
      </pc:sldChg>
      <pc:sldChg chg="add">
        <pc:chgData name="Han, Changhee" userId="4b0b3674-bc01-4ac2-8ffb-a2ea3389050e" providerId="ADAL" clId="{94AD7501-1899-F247-B3A2-3A1805AFC9AC}" dt="2023-03-23T02:26:36.270" v="0"/>
        <pc:sldMkLst>
          <pc:docMk/>
          <pc:sldMk cId="3340903143" sldId="339"/>
        </pc:sldMkLst>
      </pc:sldChg>
      <pc:sldChg chg="add">
        <pc:chgData name="Han, Changhee" userId="4b0b3674-bc01-4ac2-8ffb-a2ea3389050e" providerId="ADAL" clId="{94AD7501-1899-F247-B3A2-3A1805AFC9AC}" dt="2023-03-23T02:26:36.270" v="0"/>
        <pc:sldMkLst>
          <pc:docMk/>
          <pc:sldMk cId="2218836043" sldId="340"/>
        </pc:sldMkLst>
      </pc:sldChg>
      <pc:sldChg chg="add">
        <pc:chgData name="Han, Changhee" userId="4b0b3674-bc01-4ac2-8ffb-a2ea3389050e" providerId="ADAL" clId="{94AD7501-1899-F247-B3A2-3A1805AFC9AC}" dt="2023-03-23T02:26:36.270" v="0"/>
        <pc:sldMkLst>
          <pc:docMk/>
          <pc:sldMk cId="2521189486" sldId="341"/>
        </pc:sldMkLst>
      </pc:sldChg>
      <pc:sldChg chg="add">
        <pc:chgData name="Han, Changhee" userId="4b0b3674-bc01-4ac2-8ffb-a2ea3389050e" providerId="ADAL" clId="{94AD7501-1899-F247-B3A2-3A1805AFC9AC}" dt="2023-03-23T02:26:36.270" v="0"/>
        <pc:sldMkLst>
          <pc:docMk/>
          <pc:sldMk cId="1064779228" sldId="34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B9A24E-CCC3-46E9-9AFB-059A7EF7FC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B533E65-FC1B-4DFF-A4C1-5868DEB341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D903BB-6338-4D6D-9327-E819B9AF5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DCD1-0C9D-4236-B4BB-38475D2092A9}" type="datetimeFigureOut">
              <a:rPr lang="ko-KR" altLang="en-US" smtClean="0"/>
              <a:t>2023. 3. 22.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15D3C1-CDE5-4D60-99A4-D6F1EDF9B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A9B910-5504-4488-8AF1-1C39E59DE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1C3E0-2551-46BE-9CFE-5154CE7F9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7340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C7E3AA-5194-4DF5-8D3E-CFE8D27C6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DE74AB2-3D2D-4128-994A-4BA11C9ADE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C388A7-300F-4461-A9F4-60914F614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DCD1-0C9D-4236-B4BB-38475D2092A9}" type="datetimeFigureOut">
              <a:rPr lang="ko-KR" altLang="en-US" smtClean="0"/>
              <a:t>2023. 3. 22.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0DE597-B038-412B-B91A-F3DB65EF3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2B36E0-B57E-48A0-BC9B-F4B4C1D10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1C3E0-2551-46BE-9CFE-5154CE7F9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43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34762FE-7668-4AC8-B3D9-4D5D66C314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3AE8E59-6EA1-4874-A352-8B9DAFD2DA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25CAA2-D025-4049-AC9D-37C8AD969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DCD1-0C9D-4236-B4BB-38475D2092A9}" type="datetimeFigureOut">
              <a:rPr lang="ko-KR" altLang="en-US" smtClean="0"/>
              <a:t>2023. 3. 22.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47D6E7-69D5-4D3C-B80A-C416C4F06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138C72-3055-4902-B2B6-470C7970F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1C3E0-2551-46BE-9CFE-5154CE7F9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330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3BB8DE-6A3F-4AC9-B90E-BF4BC4318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B19821-94EA-4949-8495-814B40363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BE65D9-5A72-40CF-A852-90768B511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DCD1-0C9D-4236-B4BB-38475D2092A9}" type="datetimeFigureOut">
              <a:rPr lang="ko-KR" altLang="en-US" smtClean="0"/>
              <a:t>2023. 3. 22.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F74C14-1571-49A6-8C51-3228C1654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709150-64E8-4104-A9C6-023349D14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1C3E0-2551-46BE-9CFE-5154CE7F9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638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45518C-17F6-4789-BD78-FDCEFDED0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B57038-D07D-425D-940D-FB38C8C8A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32A7F0-1F47-4597-8A5B-92B10336F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DCD1-0C9D-4236-B4BB-38475D2092A9}" type="datetimeFigureOut">
              <a:rPr lang="ko-KR" altLang="en-US" smtClean="0"/>
              <a:t>2023. 3. 22.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A79B61-7E31-4DAF-9AC7-8D88E8667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E0BD86-1E8B-4844-B28F-631D26A0C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1C3E0-2551-46BE-9CFE-5154CE7F9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468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E6279E-63A4-4955-B59A-AEF90D45E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ACAAA9-2A2C-41A6-9C7F-7A92EFB0E5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A491A7-D10C-47DC-A783-90A7054E21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1F6BAA-55A6-45EC-B409-04993CDD2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DCD1-0C9D-4236-B4BB-38475D2092A9}" type="datetimeFigureOut">
              <a:rPr lang="ko-KR" altLang="en-US" smtClean="0"/>
              <a:t>2023. 3. 22.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DABD43-33FB-4520-AFD0-A0BEC94AC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D0F46A-4907-4197-AE71-984668F92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1C3E0-2551-46BE-9CFE-5154CE7F9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633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9143D2-784C-4596-A9F9-353DBE135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2D612A-6268-4376-A0C7-DD48F5B3B5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57B07B8-A59E-4A62-AF79-50EB1F4177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82CEE39-6F47-433A-A843-29C5DD68B5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19C12B7-3CFF-4477-80D8-D17121FC70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7EC202E-6006-4370-909B-EB84FE6E9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DCD1-0C9D-4236-B4BB-38475D2092A9}" type="datetimeFigureOut">
              <a:rPr lang="ko-KR" altLang="en-US" smtClean="0"/>
              <a:t>2023. 3. 22.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4EFADD9-5912-4078-80A6-591C9ABC7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1EB71C9-6090-4AA8-952A-3F14D939B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1C3E0-2551-46BE-9CFE-5154CE7F9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862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6A1009-7874-4849-8797-22F6A91E7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AE7BDD3-799D-4E64-BB43-4445EFE50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DCD1-0C9D-4236-B4BB-38475D2092A9}" type="datetimeFigureOut">
              <a:rPr lang="ko-KR" altLang="en-US" smtClean="0"/>
              <a:t>2023. 3. 22.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1171F50-9224-483F-823C-5C44E0BF8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01CF6D5-AD6F-4596-9214-9105E45B3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1C3E0-2551-46BE-9CFE-5154CE7F9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586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88796BE-F32A-4BD0-8A37-30BDC05AF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DCD1-0C9D-4236-B4BB-38475D2092A9}" type="datetimeFigureOut">
              <a:rPr lang="ko-KR" altLang="en-US" smtClean="0"/>
              <a:t>2023. 3. 22.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D059691-3DAE-45D7-8A06-ED4A7E133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41C83B3-F332-415E-8CEF-D081144F3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1C3E0-2551-46BE-9CFE-5154CE7F9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944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6B02B8-BEA6-41EB-8645-9D5EE4697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2E11C6-5EED-4A13-AA1E-BCDF704BA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0D2591-F082-4A0F-A2B4-EE524D524D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426544-86A8-44C3-8C25-1AF18892D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DCD1-0C9D-4236-B4BB-38475D2092A9}" type="datetimeFigureOut">
              <a:rPr lang="ko-KR" altLang="en-US" smtClean="0"/>
              <a:t>2023. 3. 22.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261DFA-BDED-41DA-B326-4E89BF4BB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5C42B4-E9ED-4E32-9945-6C5EBC816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1C3E0-2551-46BE-9CFE-5154CE7F9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180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48C417-0640-4A85-B687-EC54073BA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FDCA4F2-8CFE-418C-AFAC-59A0DE68A9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43E3F98-93F4-42FC-B83C-9BA31FAC4F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2C1498-1398-467C-899D-A4FDE2A50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DCD1-0C9D-4236-B4BB-38475D2092A9}" type="datetimeFigureOut">
              <a:rPr lang="ko-KR" altLang="en-US" smtClean="0"/>
              <a:t>2023. 3. 22.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0F928C-29D4-447D-85F8-1561E6961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EF6138-4C1C-45E7-939E-CF2B7E1E6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1C3E0-2551-46BE-9CFE-5154CE7F9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5492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FF4E358-D82A-4074-958C-F11180DA7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4C6D80-8FF2-4A4F-9AA3-5C5DD7ECC9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E17DA1-8B66-4034-A29F-A5333D46BA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5DCD1-0C9D-4236-B4BB-38475D2092A9}" type="datetimeFigureOut">
              <a:rPr lang="ko-KR" altLang="en-US" smtClean="0"/>
              <a:t>2023. 3. 22.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57C11E-B1C6-4B4D-AA97-617CD45DBF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EB320D-1832-4695-9C1E-D85C8ABE40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1C3E0-2551-46BE-9CFE-5154CE7F9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015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4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5F8094E-8A74-4E01-A2D6-B3EEDDCCCBA9}"/>
              </a:ext>
            </a:extLst>
          </p:cNvPr>
          <p:cNvSpPr txBox="1"/>
          <p:nvPr/>
        </p:nvSpPr>
        <p:spPr>
          <a:xfrm>
            <a:off x="567213" y="2136472"/>
            <a:ext cx="38735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solidFill>
                  <a:srgbClr val="385723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rPr>
              <a:t>Absolute</a:t>
            </a:r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rPr>
              <a:t> Parameter</a:t>
            </a:r>
            <a:endParaRPr kumimoji="0" lang="ko-KR" altLang="en-US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B11791-C629-49C3-66C0-BA8C52FB2612}"/>
              </a:ext>
            </a:extLst>
          </p:cNvPr>
          <p:cNvSpPr txBox="1"/>
          <p:nvPr/>
        </p:nvSpPr>
        <p:spPr>
          <a:xfrm>
            <a:off x="567212" y="5593159"/>
            <a:ext cx="1468851" cy="788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Changhee Han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Minhee Kim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Yuna Seo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F2A480E-C298-574E-C3C3-AC25BC6D3006}"/>
              </a:ext>
            </a:extLst>
          </p:cNvPr>
          <p:cNvCxnSpPr/>
          <p:nvPr/>
        </p:nvCxnSpPr>
        <p:spPr>
          <a:xfrm>
            <a:off x="1093696" y="708212"/>
            <a:ext cx="986117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586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33469EFA-B5F4-1847-A394-0EABEC13619D}"/>
              </a:ext>
            </a:extLst>
          </p:cNvPr>
          <p:cNvSpPr txBox="1"/>
          <p:nvPr/>
        </p:nvSpPr>
        <p:spPr>
          <a:xfrm>
            <a:off x="561976" y="360829"/>
            <a:ext cx="24799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KoPub돋움체 Bold" panose="02020603020101020101" pitchFamily="18" charset="-127"/>
                <a:cs typeface="Times New Roman" panose="02020603050405020304" pitchFamily="18" charset="0"/>
              </a:rPr>
              <a:t>FORMULAR</a:t>
            </a:r>
            <a:endParaRPr lang="ko-KR" altLang="en-US" sz="32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ea typeface="KoPub돋움체 Bold" panose="02020603020101020101" pitchFamily="18" charset="-127"/>
              <a:cs typeface="Times New Roman" panose="02020603050405020304" pitchFamily="18" charset="0"/>
            </a:endParaRPr>
          </a:p>
        </p:txBody>
      </p:sp>
      <p:cxnSp>
        <p:nvCxnSpPr>
          <p:cNvPr id="13" name="직선 연결선 3">
            <a:extLst>
              <a:ext uri="{FF2B5EF4-FFF2-40B4-BE49-F238E27FC236}">
                <a16:creationId xmlns:a16="http://schemas.microsoft.com/office/drawing/2014/main" id="{9BD7330E-1181-D640-906A-11922768E7D5}"/>
              </a:ext>
            </a:extLst>
          </p:cNvPr>
          <p:cNvCxnSpPr>
            <a:cxnSpLocks/>
          </p:cNvCxnSpPr>
          <p:nvPr/>
        </p:nvCxnSpPr>
        <p:spPr>
          <a:xfrm>
            <a:off x="3088640" y="645427"/>
            <a:ext cx="9103360" cy="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reeform 45">
            <a:extLst>
              <a:ext uri="{FF2B5EF4-FFF2-40B4-BE49-F238E27FC236}">
                <a16:creationId xmlns:a16="http://schemas.microsoft.com/office/drawing/2014/main" id="{AE26C061-7E96-BD5C-8C88-7F675CD3BD45}"/>
              </a:ext>
            </a:extLst>
          </p:cNvPr>
          <p:cNvSpPr>
            <a:spLocks/>
          </p:cNvSpPr>
          <p:nvPr/>
        </p:nvSpPr>
        <p:spPr bwMode="auto">
          <a:xfrm rot="5400000">
            <a:off x="8994416" y="3316474"/>
            <a:ext cx="215898" cy="325119"/>
          </a:xfrm>
          <a:custGeom>
            <a:avLst/>
            <a:gdLst>
              <a:gd name="T0" fmla="*/ 1146 w 1146"/>
              <a:gd name="T1" fmla="*/ 244 h 1210"/>
              <a:gd name="T2" fmla="*/ 1141 w 1146"/>
              <a:gd name="T3" fmla="*/ 233 h 1210"/>
              <a:gd name="T4" fmla="*/ 1127 w 1146"/>
              <a:gd name="T5" fmla="*/ 202 h 1210"/>
              <a:gd name="T6" fmla="*/ 1077 w 1146"/>
              <a:gd name="T7" fmla="*/ 118 h 1210"/>
              <a:gd name="T8" fmla="*/ 1007 w 1146"/>
              <a:gd name="T9" fmla="*/ 0 h 1210"/>
              <a:gd name="T10" fmla="*/ 938 w 1146"/>
              <a:gd name="T11" fmla="*/ 118 h 1210"/>
              <a:gd name="T12" fmla="*/ 913 w 1146"/>
              <a:gd name="T13" fmla="*/ 160 h 1210"/>
              <a:gd name="T14" fmla="*/ 890 w 1146"/>
              <a:gd name="T15" fmla="*/ 197 h 1210"/>
              <a:gd name="T16" fmla="*/ 874 w 1146"/>
              <a:gd name="T17" fmla="*/ 219 h 1210"/>
              <a:gd name="T18" fmla="*/ 1016 w 1146"/>
              <a:gd name="T19" fmla="*/ 236 h 1210"/>
              <a:gd name="T20" fmla="*/ 982 w 1146"/>
              <a:gd name="T21" fmla="*/ 233 h 1210"/>
              <a:gd name="T22" fmla="*/ 979 w 1146"/>
              <a:gd name="T23" fmla="*/ 250 h 1210"/>
              <a:gd name="T24" fmla="*/ 974 w 1146"/>
              <a:gd name="T25" fmla="*/ 298 h 1210"/>
              <a:gd name="T26" fmla="*/ 963 w 1146"/>
              <a:gd name="T27" fmla="*/ 371 h 1210"/>
              <a:gd name="T28" fmla="*/ 940 w 1146"/>
              <a:gd name="T29" fmla="*/ 464 h 1210"/>
              <a:gd name="T30" fmla="*/ 924 w 1146"/>
              <a:gd name="T31" fmla="*/ 514 h 1210"/>
              <a:gd name="T32" fmla="*/ 876 w 1146"/>
              <a:gd name="T33" fmla="*/ 626 h 1210"/>
              <a:gd name="T34" fmla="*/ 843 w 1146"/>
              <a:gd name="T35" fmla="*/ 683 h 1210"/>
              <a:gd name="T36" fmla="*/ 768 w 1146"/>
              <a:gd name="T37" fmla="*/ 792 h 1210"/>
              <a:gd name="T38" fmla="*/ 673 w 1146"/>
              <a:gd name="T39" fmla="*/ 893 h 1210"/>
              <a:gd name="T40" fmla="*/ 620 w 1146"/>
              <a:gd name="T41" fmla="*/ 941 h 1210"/>
              <a:gd name="T42" fmla="*/ 509 w 1146"/>
              <a:gd name="T43" fmla="*/ 1020 h 1210"/>
              <a:gd name="T44" fmla="*/ 451 w 1146"/>
              <a:gd name="T45" fmla="*/ 1050 h 1210"/>
              <a:gd name="T46" fmla="*/ 337 w 1146"/>
              <a:gd name="T47" fmla="*/ 1101 h 1210"/>
              <a:gd name="T48" fmla="*/ 231 w 1146"/>
              <a:gd name="T49" fmla="*/ 1132 h 1210"/>
              <a:gd name="T50" fmla="*/ 181 w 1146"/>
              <a:gd name="T51" fmla="*/ 1143 h 1210"/>
              <a:gd name="T52" fmla="*/ 64 w 1146"/>
              <a:gd name="T53" fmla="*/ 1157 h 1210"/>
              <a:gd name="T54" fmla="*/ 17 w 1146"/>
              <a:gd name="T55" fmla="*/ 1157 h 1210"/>
              <a:gd name="T56" fmla="*/ 0 w 1146"/>
              <a:gd name="T57" fmla="*/ 1157 h 1210"/>
              <a:gd name="T58" fmla="*/ 0 w 1146"/>
              <a:gd name="T59" fmla="*/ 1210 h 1210"/>
              <a:gd name="T60" fmla="*/ 17 w 1146"/>
              <a:gd name="T61" fmla="*/ 1210 h 1210"/>
              <a:gd name="T62" fmla="*/ 67 w 1146"/>
              <a:gd name="T63" fmla="*/ 1208 h 1210"/>
              <a:gd name="T64" fmla="*/ 189 w 1146"/>
              <a:gd name="T65" fmla="*/ 1194 h 1210"/>
              <a:gd name="T66" fmla="*/ 242 w 1146"/>
              <a:gd name="T67" fmla="*/ 1182 h 1210"/>
              <a:gd name="T68" fmla="*/ 353 w 1146"/>
              <a:gd name="T69" fmla="*/ 1149 h 1210"/>
              <a:gd name="T70" fmla="*/ 476 w 1146"/>
              <a:gd name="T71" fmla="*/ 1095 h 1210"/>
              <a:gd name="T72" fmla="*/ 537 w 1146"/>
              <a:gd name="T73" fmla="*/ 1062 h 1210"/>
              <a:gd name="T74" fmla="*/ 654 w 1146"/>
              <a:gd name="T75" fmla="*/ 980 h 1210"/>
              <a:gd name="T76" fmla="*/ 709 w 1146"/>
              <a:gd name="T77" fmla="*/ 932 h 1210"/>
              <a:gd name="T78" fmla="*/ 807 w 1146"/>
              <a:gd name="T79" fmla="*/ 823 h 1210"/>
              <a:gd name="T80" fmla="*/ 888 w 1146"/>
              <a:gd name="T81" fmla="*/ 708 h 1210"/>
              <a:gd name="T82" fmla="*/ 921 w 1146"/>
              <a:gd name="T83" fmla="*/ 649 h 1210"/>
              <a:gd name="T84" fmla="*/ 971 w 1146"/>
              <a:gd name="T85" fmla="*/ 534 h 1210"/>
              <a:gd name="T86" fmla="*/ 988 w 1146"/>
              <a:gd name="T87" fmla="*/ 478 h 1210"/>
              <a:gd name="T88" fmla="*/ 1013 w 1146"/>
              <a:gd name="T89" fmla="*/ 382 h 1210"/>
              <a:gd name="T90" fmla="*/ 1027 w 1146"/>
              <a:gd name="T91" fmla="*/ 303 h 1210"/>
              <a:gd name="T92" fmla="*/ 1029 w 1146"/>
              <a:gd name="T93" fmla="*/ 256 h 1210"/>
              <a:gd name="T94" fmla="*/ 1032 w 1146"/>
              <a:gd name="T95" fmla="*/ 236 h 1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146" h="1210">
                <a:moveTo>
                  <a:pt x="1146" y="244"/>
                </a:moveTo>
                <a:lnTo>
                  <a:pt x="1146" y="244"/>
                </a:lnTo>
                <a:lnTo>
                  <a:pt x="1141" y="233"/>
                </a:lnTo>
                <a:lnTo>
                  <a:pt x="1141" y="233"/>
                </a:lnTo>
                <a:lnTo>
                  <a:pt x="1127" y="202"/>
                </a:lnTo>
                <a:lnTo>
                  <a:pt x="1127" y="202"/>
                </a:lnTo>
                <a:lnTo>
                  <a:pt x="1105" y="160"/>
                </a:lnTo>
                <a:lnTo>
                  <a:pt x="1077" y="118"/>
                </a:lnTo>
                <a:lnTo>
                  <a:pt x="1077" y="118"/>
                </a:lnTo>
                <a:lnTo>
                  <a:pt x="1007" y="0"/>
                </a:lnTo>
                <a:lnTo>
                  <a:pt x="1007" y="0"/>
                </a:lnTo>
                <a:lnTo>
                  <a:pt x="938" y="118"/>
                </a:lnTo>
                <a:lnTo>
                  <a:pt x="938" y="118"/>
                </a:lnTo>
                <a:lnTo>
                  <a:pt x="913" y="160"/>
                </a:lnTo>
                <a:lnTo>
                  <a:pt x="890" y="197"/>
                </a:lnTo>
                <a:lnTo>
                  <a:pt x="890" y="197"/>
                </a:lnTo>
                <a:lnTo>
                  <a:pt x="874" y="219"/>
                </a:lnTo>
                <a:lnTo>
                  <a:pt x="874" y="219"/>
                </a:lnTo>
                <a:lnTo>
                  <a:pt x="868" y="228"/>
                </a:lnTo>
                <a:lnTo>
                  <a:pt x="1016" y="236"/>
                </a:lnTo>
                <a:lnTo>
                  <a:pt x="982" y="233"/>
                </a:lnTo>
                <a:lnTo>
                  <a:pt x="982" y="233"/>
                </a:lnTo>
                <a:lnTo>
                  <a:pt x="979" y="250"/>
                </a:lnTo>
                <a:lnTo>
                  <a:pt x="979" y="250"/>
                </a:lnTo>
                <a:lnTo>
                  <a:pt x="974" y="298"/>
                </a:lnTo>
                <a:lnTo>
                  <a:pt x="974" y="298"/>
                </a:lnTo>
                <a:lnTo>
                  <a:pt x="971" y="332"/>
                </a:lnTo>
                <a:lnTo>
                  <a:pt x="963" y="371"/>
                </a:lnTo>
                <a:lnTo>
                  <a:pt x="954" y="416"/>
                </a:lnTo>
                <a:lnTo>
                  <a:pt x="940" y="464"/>
                </a:lnTo>
                <a:lnTo>
                  <a:pt x="940" y="464"/>
                </a:lnTo>
                <a:lnTo>
                  <a:pt x="924" y="514"/>
                </a:lnTo>
                <a:lnTo>
                  <a:pt x="901" y="570"/>
                </a:lnTo>
                <a:lnTo>
                  <a:pt x="876" y="626"/>
                </a:lnTo>
                <a:lnTo>
                  <a:pt x="843" y="683"/>
                </a:lnTo>
                <a:lnTo>
                  <a:pt x="843" y="683"/>
                </a:lnTo>
                <a:lnTo>
                  <a:pt x="807" y="739"/>
                </a:lnTo>
                <a:lnTo>
                  <a:pt x="768" y="792"/>
                </a:lnTo>
                <a:lnTo>
                  <a:pt x="723" y="845"/>
                </a:lnTo>
                <a:lnTo>
                  <a:pt x="673" y="893"/>
                </a:lnTo>
                <a:lnTo>
                  <a:pt x="673" y="893"/>
                </a:lnTo>
                <a:lnTo>
                  <a:pt x="620" y="941"/>
                </a:lnTo>
                <a:lnTo>
                  <a:pt x="568" y="980"/>
                </a:lnTo>
                <a:lnTo>
                  <a:pt x="509" y="1020"/>
                </a:lnTo>
                <a:lnTo>
                  <a:pt x="451" y="1050"/>
                </a:lnTo>
                <a:lnTo>
                  <a:pt x="451" y="1050"/>
                </a:lnTo>
                <a:lnTo>
                  <a:pt x="395" y="1079"/>
                </a:lnTo>
                <a:lnTo>
                  <a:pt x="337" y="1101"/>
                </a:lnTo>
                <a:lnTo>
                  <a:pt x="281" y="1118"/>
                </a:lnTo>
                <a:lnTo>
                  <a:pt x="231" y="1132"/>
                </a:lnTo>
                <a:lnTo>
                  <a:pt x="231" y="1132"/>
                </a:lnTo>
                <a:lnTo>
                  <a:pt x="181" y="1143"/>
                </a:lnTo>
                <a:lnTo>
                  <a:pt x="136" y="1149"/>
                </a:lnTo>
                <a:lnTo>
                  <a:pt x="64" y="1157"/>
                </a:lnTo>
                <a:lnTo>
                  <a:pt x="64" y="1157"/>
                </a:lnTo>
                <a:lnTo>
                  <a:pt x="17" y="1157"/>
                </a:lnTo>
                <a:lnTo>
                  <a:pt x="17" y="1157"/>
                </a:lnTo>
                <a:lnTo>
                  <a:pt x="0" y="1157"/>
                </a:lnTo>
                <a:lnTo>
                  <a:pt x="0" y="1210"/>
                </a:lnTo>
                <a:lnTo>
                  <a:pt x="0" y="1210"/>
                </a:lnTo>
                <a:lnTo>
                  <a:pt x="17" y="1210"/>
                </a:lnTo>
                <a:lnTo>
                  <a:pt x="17" y="1210"/>
                </a:lnTo>
                <a:lnTo>
                  <a:pt x="67" y="1208"/>
                </a:lnTo>
                <a:lnTo>
                  <a:pt x="67" y="1208"/>
                </a:lnTo>
                <a:lnTo>
                  <a:pt x="142" y="1199"/>
                </a:lnTo>
                <a:lnTo>
                  <a:pt x="189" y="1194"/>
                </a:lnTo>
                <a:lnTo>
                  <a:pt x="242" y="1182"/>
                </a:lnTo>
                <a:lnTo>
                  <a:pt x="242" y="1182"/>
                </a:lnTo>
                <a:lnTo>
                  <a:pt x="295" y="1168"/>
                </a:lnTo>
                <a:lnTo>
                  <a:pt x="353" y="1149"/>
                </a:lnTo>
                <a:lnTo>
                  <a:pt x="415" y="1126"/>
                </a:lnTo>
                <a:lnTo>
                  <a:pt x="476" y="1095"/>
                </a:lnTo>
                <a:lnTo>
                  <a:pt x="476" y="1095"/>
                </a:lnTo>
                <a:lnTo>
                  <a:pt x="537" y="1062"/>
                </a:lnTo>
                <a:lnTo>
                  <a:pt x="595" y="1022"/>
                </a:lnTo>
                <a:lnTo>
                  <a:pt x="654" y="980"/>
                </a:lnTo>
                <a:lnTo>
                  <a:pt x="709" y="932"/>
                </a:lnTo>
                <a:lnTo>
                  <a:pt x="709" y="932"/>
                </a:lnTo>
                <a:lnTo>
                  <a:pt x="760" y="879"/>
                </a:lnTo>
                <a:lnTo>
                  <a:pt x="807" y="823"/>
                </a:lnTo>
                <a:lnTo>
                  <a:pt x="849" y="767"/>
                </a:lnTo>
                <a:lnTo>
                  <a:pt x="888" y="708"/>
                </a:lnTo>
                <a:lnTo>
                  <a:pt x="888" y="708"/>
                </a:lnTo>
                <a:lnTo>
                  <a:pt x="921" y="649"/>
                </a:lnTo>
                <a:lnTo>
                  <a:pt x="949" y="590"/>
                </a:lnTo>
                <a:lnTo>
                  <a:pt x="971" y="534"/>
                </a:lnTo>
                <a:lnTo>
                  <a:pt x="988" y="478"/>
                </a:lnTo>
                <a:lnTo>
                  <a:pt x="988" y="478"/>
                </a:lnTo>
                <a:lnTo>
                  <a:pt x="1004" y="427"/>
                </a:lnTo>
                <a:lnTo>
                  <a:pt x="1013" y="382"/>
                </a:lnTo>
                <a:lnTo>
                  <a:pt x="1021" y="340"/>
                </a:lnTo>
                <a:lnTo>
                  <a:pt x="1027" y="303"/>
                </a:lnTo>
                <a:lnTo>
                  <a:pt x="1027" y="303"/>
                </a:lnTo>
                <a:lnTo>
                  <a:pt x="1029" y="256"/>
                </a:lnTo>
                <a:lnTo>
                  <a:pt x="1029" y="256"/>
                </a:lnTo>
                <a:lnTo>
                  <a:pt x="1032" y="236"/>
                </a:lnTo>
                <a:lnTo>
                  <a:pt x="1146" y="244"/>
                </a:lnTo>
                <a:close/>
              </a:path>
            </a:pathLst>
          </a:custGeom>
          <a:solidFill>
            <a:srgbClr val="AF614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956801A-8DB0-AC72-0553-D8CEBA7CB04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48D3FD4-1645-3863-BDC3-8DA603BD06AF}"/>
              </a:ext>
            </a:extLst>
          </p:cNvPr>
          <p:cNvSpPr/>
          <p:nvPr/>
        </p:nvSpPr>
        <p:spPr>
          <a:xfrm>
            <a:off x="1331033" y="3371084"/>
            <a:ext cx="2880362" cy="20794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2">
                <a:extLst>
                  <a:ext uri="{FF2B5EF4-FFF2-40B4-BE49-F238E27FC236}">
                    <a16:creationId xmlns:a16="http://schemas.microsoft.com/office/drawing/2014/main" id="{0AB86F00-2B94-59CE-6398-6112807EE85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67028979"/>
                  </p:ext>
                </p:extLst>
              </p:nvPr>
            </p:nvGraphicFramePr>
            <p:xfrm>
              <a:off x="7911157" y="2948171"/>
              <a:ext cx="3426408" cy="137307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426408">
                      <a:extLst>
                        <a:ext uri="{9D8B030D-6E8A-4147-A177-3AD203B41FA5}">
                          <a16:colId xmlns:a16="http://schemas.microsoft.com/office/drawing/2014/main" val="125816203"/>
                        </a:ext>
                      </a:extLst>
                    </a:gridCol>
                  </a:tblGrid>
                  <a:tr h="469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Response Rate 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38572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7778307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Predict with Classifier models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42750357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r"/>
                          <a:endParaRPr 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9086457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Response</a:t>
                          </a:r>
                          <a:r>
                            <a:rPr lang="en-US" sz="1600" b="0" baseline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rate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𝑎𝑑𝑓𝑒𝑎𝑡𝑢𝑟𝑒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2445441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2">
                <a:extLst>
                  <a:ext uri="{FF2B5EF4-FFF2-40B4-BE49-F238E27FC236}">
                    <a16:creationId xmlns:a16="http://schemas.microsoft.com/office/drawing/2014/main" id="{0AB86F00-2B94-59CE-6398-6112807EE85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67028979"/>
                  </p:ext>
                </p:extLst>
              </p:nvPr>
            </p:nvGraphicFramePr>
            <p:xfrm>
              <a:off x="7911157" y="2948171"/>
              <a:ext cx="3426408" cy="137307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426408">
                      <a:extLst>
                        <a:ext uri="{9D8B030D-6E8A-4147-A177-3AD203B41FA5}">
                          <a16:colId xmlns:a16="http://schemas.microsoft.com/office/drawing/2014/main" val="125816203"/>
                        </a:ext>
                      </a:extLst>
                    </a:gridCol>
                  </a:tblGrid>
                  <a:tr h="469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Response Rate 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38572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7778307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Predict with Classifier models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42750357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r"/>
                          <a:endParaRPr 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90864574"/>
                      </a:ext>
                    </a:extLst>
                  </a:tr>
                  <a:tr h="35483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300000" r="-369" b="-1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445441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C1E15A0-9820-B8AB-C2FD-E4ADAA048945}"/>
                  </a:ext>
                </a:extLst>
              </p:cNvPr>
              <p:cNvSpPr txBox="1"/>
              <p:nvPr/>
            </p:nvSpPr>
            <p:spPr>
              <a:xfrm>
                <a:off x="3041904" y="1637786"/>
                <a:ext cx="6108192" cy="76482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𝑀𝐴𝑋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𝑢𝑑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𝑏𝑖𝑑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𝑐h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𝑎𝑢𝑑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𝑐h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𝑎𝑢𝑑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C1E15A0-9820-B8AB-C2FD-E4ADAA0489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1904" y="1637786"/>
                <a:ext cx="6108192" cy="7648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F529818-A971-1FA3-A952-0637BB3CF3C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1678999"/>
                  </p:ext>
                </p:extLst>
              </p:nvPr>
            </p:nvGraphicFramePr>
            <p:xfrm>
              <a:off x="1400484" y="2948795"/>
              <a:ext cx="5760720" cy="218320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743200">
                      <a:extLst>
                        <a:ext uri="{9D8B030D-6E8A-4147-A177-3AD203B41FA5}">
                          <a16:colId xmlns:a16="http://schemas.microsoft.com/office/drawing/2014/main" val="13982529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1385253898"/>
                        </a:ext>
                      </a:extLst>
                    </a:gridCol>
                    <a:gridCol w="2743200">
                      <a:extLst>
                        <a:ext uri="{9D8B030D-6E8A-4147-A177-3AD203B41FA5}">
                          <a16:colId xmlns:a16="http://schemas.microsoft.com/office/drawing/2014/main" val="1748757606"/>
                        </a:ext>
                      </a:extLst>
                    </a:gridCol>
                  </a:tblGrid>
                  <a:tr h="469601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Expected Utility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38572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38572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81171050"/>
                      </a:ext>
                    </a:extLst>
                  </a:tr>
                  <a:tr h="469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Winning Function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38572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Utility Function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38572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69089492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𝑏𝑖𝑑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11731104"/>
                      </a:ext>
                    </a:extLst>
                  </a:tr>
                  <a:tr h="469601"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𝑃𝑟𝑜𝑏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1, 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𝑊𝑖𝑛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𝑡h𝑒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𝑎𝑢𝑐𝑡𝑖𝑜𝑛</m:t>
                                        </m:r>
                                      </m:e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0,    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𝑂𝑡h𝑒𝑟𝑤𝑖𝑠𝑒</m:t>
                                        </m:r>
                                      </m:e>
                                    </m:eqArr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</m:oMath>
                            </m:oMathPara>
                          </a14:m>
                          <a:endParaRPr 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Visible Utility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𝑣𝑖𝑠𝑖𝑏𝑙𝑒</m:t>
                                  </m:r>
                                </m:sub>
                              </m:sSub>
                            </m:oMath>
                          </a14:m>
                          <a:endParaRPr lang="en-US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l"/>
                          <a14:m>
                            <m:oMath xmlns:m="http://schemas.openxmlformats.org/officeDocument/2006/math">
                              <m:d>
                                <m:dPr>
                                  <m:begChr m:val="⟨"/>
                                  <m:endChr m:val=""/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</a:p>
                        <a:p>
                          <a:pPr algn="ctr"/>
                          <a: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Invisible Utility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𝑛𝑒𝑡𝑤𝑜𝑟𝑘</m:t>
                                  </m:r>
                                </m:sub>
                              </m:sSub>
                            </m:oMath>
                          </a14:m>
                          <a:endParaRPr lang="en-US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002000244"/>
                      </a:ext>
                    </a:extLst>
                  </a:tr>
                  <a:tr h="469601"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718216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F529818-A971-1FA3-A952-0637BB3CF3C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1678999"/>
                  </p:ext>
                </p:extLst>
              </p:nvPr>
            </p:nvGraphicFramePr>
            <p:xfrm>
              <a:off x="1400484" y="2948795"/>
              <a:ext cx="5760720" cy="218320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743200">
                      <a:extLst>
                        <a:ext uri="{9D8B030D-6E8A-4147-A177-3AD203B41FA5}">
                          <a16:colId xmlns:a16="http://schemas.microsoft.com/office/drawing/2014/main" val="13982529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1385253898"/>
                        </a:ext>
                      </a:extLst>
                    </a:gridCol>
                    <a:gridCol w="2743200">
                      <a:extLst>
                        <a:ext uri="{9D8B030D-6E8A-4147-A177-3AD203B41FA5}">
                          <a16:colId xmlns:a16="http://schemas.microsoft.com/office/drawing/2014/main" val="1748757606"/>
                        </a:ext>
                      </a:extLst>
                    </a:gridCol>
                  </a:tblGrid>
                  <a:tr h="469601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Expected Utility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38572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38572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81171050"/>
                      </a:ext>
                    </a:extLst>
                  </a:tr>
                  <a:tr h="469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Winning Function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38572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986364" t="-108108" r="-986364" b="-5216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Utility Function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38572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6908949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463" t="-308000" r="-110648" b="-67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10648" t="-308000" r="-463" b="-67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11731104"/>
                      </a:ext>
                    </a:extLst>
                  </a:tr>
                  <a:tr h="469601"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463" t="-137838" r="-110648" b="-1270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10648" t="-137838" r="-463" b="-1270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02000244"/>
                      </a:ext>
                    </a:extLst>
                  </a:tr>
                  <a:tr h="469601"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718216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36F7C97-7147-774A-63DB-F2EC7B782FB2}"/>
              </a:ext>
            </a:extLst>
          </p:cNvPr>
          <p:cNvCxnSpPr>
            <a:cxnSpLocks/>
          </p:cNvCxnSpPr>
          <p:nvPr/>
        </p:nvCxnSpPr>
        <p:spPr>
          <a:xfrm>
            <a:off x="5078963" y="2251771"/>
            <a:ext cx="1547468" cy="0"/>
          </a:xfrm>
          <a:prstGeom prst="line">
            <a:avLst/>
          </a:prstGeom>
          <a:ln w="57150">
            <a:solidFill>
              <a:srgbClr val="3857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5661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62083FE-FBFB-044B-B0E0-A4AE4E8126F0}"/>
              </a:ext>
            </a:extLst>
          </p:cNvPr>
          <p:cNvSpPr txBox="1"/>
          <p:nvPr/>
        </p:nvSpPr>
        <p:spPr>
          <a:xfrm>
            <a:off x="561976" y="360829"/>
            <a:ext cx="24799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KoPub돋움체 Bold" panose="02020603020101020101" pitchFamily="18" charset="-127"/>
                <a:cs typeface="Times New Roman" panose="02020603050405020304" pitchFamily="18" charset="0"/>
              </a:rPr>
              <a:t>FORMULAR</a:t>
            </a:r>
            <a:endParaRPr lang="ko-KR" altLang="en-US" sz="32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ea typeface="KoPub돋움체 Bold" panose="02020603020101020101" pitchFamily="18" charset="-127"/>
              <a:cs typeface="Times New Roman" panose="02020603050405020304" pitchFamily="18" charset="0"/>
            </a:endParaRPr>
          </a:p>
        </p:txBody>
      </p:sp>
      <p:cxnSp>
        <p:nvCxnSpPr>
          <p:cNvPr id="13" name="직선 연결선 3">
            <a:extLst>
              <a:ext uri="{FF2B5EF4-FFF2-40B4-BE49-F238E27FC236}">
                <a16:creationId xmlns:a16="http://schemas.microsoft.com/office/drawing/2014/main" id="{C2F8E161-F4D9-A941-B7EE-F2B8ADB1F4D3}"/>
              </a:ext>
            </a:extLst>
          </p:cNvPr>
          <p:cNvCxnSpPr>
            <a:cxnSpLocks/>
          </p:cNvCxnSpPr>
          <p:nvPr/>
        </p:nvCxnSpPr>
        <p:spPr>
          <a:xfrm>
            <a:off x="3088640" y="645427"/>
            <a:ext cx="9103360" cy="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reeform 45">
            <a:extLst>
              <a:ext uri="{FF2B5EF4-FFF2-40B4-BE49-F238E27FC236}">
                <a16:creationId xmlns:a16="http://schemas.microsoft.com/office/drawing/2014/main" id="{AE26C061-7E96-BD5C-8C88-7F675CD3BD45}"/>
              </a:ext>
            </a:extLst>
          </p:cNvPr>
          <p:cNvSpPr>
            <a:spLocks/>
          </p:cNvSpPr>
          <p:nvPr/>
        </p:nvSpPr>
        <p:spPr bwMode="auto">
          <a:xfrm rot="5400000">
            <a:off x="8994416" y="3316474"/>
            <a:ext cx="215898" cy="325119"/>
          </a:xfrm>
          <a:custGeom>
            <a:avLst/>
            <a:gdLst>
              <a:gd name="T0" fmla="*/ 1146 w 1146"/>
              <a:gd name="T1" fmla="*/ 244 h 1210"/>
              <a:gd name="T2" fmla="*/ 1141 w 1146"/>
              <a:gd name="T3" fmla="*/ 233 h 1210"/>
              <a:gd name="T4" fmla="*/ 1127 w 1146"/>
              <a:gd name="T5" fmla="*/ 202 h 1210"/>
              <a:gd name="T6" fmla="*/ 1077 w 1146"/>
              <a:gd name="T7" fmla="*/ 118 h 1210"/>
              <a:gd name="T8" fmla="*/ 1007 w 1146"/>
              <a:gd name="T9" fmla="*/ 0 h 1210"/>
              <a:gd name="T10" fmla="*/ 938 w 1146"/>
              <a:gd name="T11" fmla="*/ 118 h 1210"/>
              <a:gd name="T12" fmla="*/ 913 w 1146"/>
              <a:gd name="T13" fmla="*/ 160 h 1210"/>
              <a:gd name="T14" fmla="*/ 890 w 1146"/>
              <a:gd name="T15" fmla="*/ 197 h 1210"/>
              <a:gd name="T16" fmla="*/ 874 w 1146"/>
              <a:gd name="T17" fmla="*/ 219 h 1210"/>
              <a:gd name="T18" fmla="*/ 1016 w 1146"/>
              <a:gd name="T19" fmla="*/ 236 h 1210"/>
              <a:gd name="T20" fmla="*/ 982 w 1146"/>
              <a:gd name="T21" fmla="*/ 233 h 1210"/>
              <a:gd name="T22" fmla="*/ 979 w 1146"/>
              <a:gd name="T23" fmla="*/ 250 h 1210"/>
              <a:gd name="T24" fmla="*/ 974 w 1146"/>
              <a:gd name="T25" fmla="*/ 298 h 1210"/>
              <a:gd name="T26" fmla="*/ 963 w 1146"/>
              <a:gd name="T27" fmla="*/ 371 h 1210"/>
              <a:gd name="T28" fmla="*/ 940 w 1146"/>
              <a:gd name="T29" fmla="*/ 464 h 1210"/>
              <a:gd name="T30" fmla="*/ 924 w 1146"/>
              <a:gd name="T31" fmla="*/ 514 h 1210"/>
              <a:gd name="T32" fmla="*/ 876 w 1146"/>
              <a:gd name="T33" fmla="*/ 626 h 1210"/>
              <a:gd name="T34" fmla="*/ 843 w 1146"/>
              <a:gd name="T35" fmla="*/ 683 h 1210"/>
              <a:gd name="T36" fmla="*/ 768 w 1146"/>
              <a:gd name="T37" fmla="*/ 792 h 1210"/>
              <a:gd name="T38" fmla="*/ 673 w 1146"/>
              <a:gd name="T39" fmla="*/ 893 h 1210"/>
              <a:gd name="T40" fmla="*/ 620 w 1146"/>
              <a:gd name="T41" fmla="*/ 941 h 1210"/>
              <a:gd name="T42" fmla="*/ 509 w 1146"/>
              <a:gd name="T43" fmla="*/ 1020 h 1210"/>
              <a:gd name="T44" fmla="*/ 451 w 1146"/>
              <a:gd name="T45" fmla="*/ 1050 h 1210"/>
              <a:gd name="T46" fmla="*/ 337 w 1146"/>
              <a:gd name="T47" fmla="*/ 1101 h 1210"/>
              <a:gd name="T48" fmla="*/ 231 w 1146"/>
              <a:gd name="T49" fmla="*/ 1132 h 1210"/>
              <a:gd name="T50" fmla="*/ 181 w 1146"/>
              <a:gd name="T51" fmla="*/ 1143 h 1210"/>
              <a:gd name="T52" fmla="*/ 64 w 1146"/>
              <a:gd name="T53" fmla="*/ 1157 h 1210"/>
              <a:gd name="T54" fmla="*/ 17 w 1146"/>
              <a:gd name="T55" fmla="*/ 1157 h 1210"/>
              <a:gd name="T56" fmla="*/ 0 w 1146"/>
              <a:gd name="T57" fmla="*/ 1157 h 1210"/>
              <a:gd name="T58" fmla="*/ 0 w 1146"/>
              <a:gd name="T59" fmla="*/ 1210 h 1210"/>
              <a:gd name="T60" fmla="*/ 17 w 1146"/>
              <a:gd name="T61" fmla="*/ 1210 h 1210"/>
              <a:gd name="T62" fmla="*/ 67 w 1146"/>
              <a:gd name="T63" fmla="*/ 1208 h 1210"/>
              <a:gd name="T64" fmla="*/ 189 w 1146"/>
              <a:gd name="T65" fmla="*/ 1194 h 1210"/>
              <a:gd name="T66" fmla="*/ 242 w 1146"/>
              <a:gd name="T67" fmla="*/ 1182 h 1210"/>
              <a:gd name="T68" fmla="*/ 353 w 1146"/>
              <a:gd name="T69" fmla="*/ 1149 h 1210"/>
              <a:gd name="T70" fmla="*/ 476 w 1146"/>
              <a:gd name="T71" fmla="*/ 1095 h 1210"/>
              <a:gd name="T72" fmla="*/ 537 w 1146"/>
              <a:gd name="T73" fmla="*/ 1062 h 1210"/>
              <a:gd name="T74" fmla="*/ 654 w 1146"/>
              <a:gd name="T75" fmla="*/ 980 h 1210"/>
              <a:gd name="T76" fmla="*/ 709 w 1146"/>
              <a:gd name="T77" fmla="*/ 932 h 1210"/>
              <a:gd name="T78" fmla="*/ 807 w 1146"/>
              <a:gd name="T79" fmla="*/ 823 h 1210"/>
              <a:gd name="T80" fmla="*/ 888 w 1146"/>
              <a:gd name="T81" fmla="*/ 708 h 1210"/>
              <a:gd name="T82" fmla="*/ 921 w 1146"/>
              <a:gd name="T83" fmla="*/ 649 h 1210"/>
              <a:gd name="T84" fmla="*/ 971 w 1146"/>
              <a:gd name="T85" fmla="*/ 534 h 1210"/>
              <a:gd name="T86" fmla="*/ 988 w 1146"/>
              <a:gd name="T87" fmla="*/ 478 h 1210"/>
              <a:gd name="T88" fmla="*/ 1013 w 1146"/>
              <a:gd name="T89" fmla="*/ 382 h 1210"/>
              <a:gd name="T90" fmla="*/ 1027 w 1146"/>
              <a:gd name="T91" fmla="*/ 303 h 1210"/>
              <a:gd name="T92" fmla="*/ 1029 w 1146"/>
              <a:gd name="T93" fmla="*/ 256 h 1210"/>
              <a:gd name="T94" fmla="*/ 1032 w 1146"/>
              <a:gd name="T95" fmla="*/ 236 h 1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146" h="1210">
                <a:moveTo>
                  <a:pt x="1146" y="244"/>
                </a:moveTo>
                <a:lnTo>
                  <a:pt x="1146" y="244"/>
                </a:lnTo>
                <a:lnTo>
                  <a:pt x="1141" y="233"/>
                </a:lnTo>
                <a:lnTo>
                  <a:pt x="1141" y="233"/>
                </a:lnTo>
                <a:lnTo>
                  <a:pt x="1127" y="202"/>
                </a:lnTo>
                <a:lnTo>
                  <a:pt x="1127" y="202"/>
                </a:lnTo>
                <a:lnTo>
                  <a:pt x="1105" y="160"/>
                </a:lnTo>
                <a:lnTo>
                  <a:pt x="1077" y="118"/>
                </a:lnTo>
                <a:lnTo>
                  <a:pt x="1077" y="118"/>
                </a:lnTo>
                <a:lnTo>
                  <a:pt x="1007" y="0"/>
                </a:lnTo>
                <a:lnTo>
                  <a:pt x="1007" y="0"/>
                </a:lnTo>
                <a:lnTo>
                  <a:pt x="938" y="118"/>
                </a:lnTo>
                <a:lnTo>
                  <a:pt x="938" y="118"/>
                </a:lnTo>
                <a:lnTo>
                  <a:pt x="913" y="160"/>
                </a:lnTo>
                <a:lnTo>
                  <a:pt x="890" y="197"/>
                </a:lnTo>
                <a:lnTo>
                  <a:pt x="890" y="197"/>
                </a:lnTo>
                <a:lnTo>
                  <a:pt x="874" y="219"/>
                </a:lnTo>
                <a:lnTo>
                  <a:pt x="874" y="219"/>
                </a:lnTo>
                <a:lnTo>
                  <a:pt x="868" y="228"/>
                </a:lnTo>
                <a:lnTo>
                  <a:pt x="1016" y="236"/>
                </a:lnTo>
                <a:lnTo>
                  <a:pt x="982" y="233"/>
                </a:lnTo>
                <a:lnTo>
                  <a:pt x="982" y="233"/>
                </a:lnTo>
                <a:lnTo>
                  <a:pt x="979" y="250"/>
                </a:lnTo>
                <a:lnTo>
                  <a:pt x="979" y="250"/>
                </a:lnTo>
                <a:lnTo>
                  <a:pt x="974" y="298"/>
                </a:lnTo>
                <a:lnTo>
                  <a:pt x="974" y="298"/>
                </a:lnTo>
                <a:lnTo>
                  <a:pt x="971" y="332"/>
                </a:lnTo>
                <a:lnTo>
                  <a:pt x="963" y="371"/>
                </a:lnTo>
                <a:lnTo>
                  <a:pt x="954" y="416"/>
                </a:lnTo>
                <a:lnTo>
                  <a:pt x="940" y="464"/>
                </a:lnTo>
                <a:lnTo>
                  <a:pt x="940" y="464"/>
                </a:lnTo>
                <a:lnTo>
                  <a:pt x="924" y="514"/>
                </a:lnTo>
                <a:lnTo>
                  <a:pt x="901" y="570"/>
                </a:lnTo>
                <a:lnTo>
                  <a:pt x="876" y="626"/>
                </a:lnTo>
                <a:lnTo>
                  <a:pt x="843" y="683"/>
                </a:lnTo>
                <a:lnTo>
                  <a:pt x="843" y="683"/>
                </a:lnTo>
                <a:lnTo>
                  <a:pt x="807" y="739"/>
                </a:lnTo>
                <a:lnTo>
                  <a:pt x="768" y="792"/>
                </a:lnTo>
                <a:lnTo>
                  <a:pt x="723" y="845"/>
                </a:lnTo>
                <a:lnTo>
                  <a:pt x="673" y="893"/>
                </a:lnTo>
                <a:lnTo>
                  <a:pt x="673" y="893"/>
                </a:lnTo>
                <a:lnTo>
                  <a:pt x="620" y="941"/>
                </a:lnTo>
                <a:lnTo>
                  <a:pt x="568" y="980"/>
                </a:lnTo>
                <a:lnTo>
                  <a:pt x="509" y="1020"/>
                </a:lnTo>
                <a:lnTo>
                  <a:pt x="451" y="1050"/>
                </a:lnTo>
                <a:lnTo>
                  <a:pt x="451" y="1050"/>
                </a:lnTo>
                <a:lnTo>
                  <a:pt x="395" y="1079"/>
                </a:lnTo>
                <a:lnTo>
                  <a:pt x="337" y="1101"/>
                </a:lnTo>
                <a:lnTo>
                  <a:pt x="281" y="1118"/>
                </a:lnTo>
                <a:lnTo>
                  <a:pt x="231" y="1132"/>
                </a:lnTo>
                <a:lnTo>
                  <a:pt x="231" y="1132"/>
                </a:lnTo>
                <a:lnTo>
                  <a:pt x="181" y="1143"/>
                </a:lnTo>
                <a:lnTo>
                  <a:pt x="136" y="1149"/>
                </a:lnTo>
                <a:lnTo>
                  <a:pt x="64" y="1157"/>
                </a:lnTo>
                <a:lnTo>
                  <a:pt x="64" y="1157"/>
                </a:lnTo>
                <a:lnTo>
                  <a:pt x="17" y="1157"/>
                </a:lnTo>
                <a:lnTo>
                  <a:pt x="17" y="1157"/>
                </a:lnTo>
                <a:lnTo>
                  <a:pt x="0" y="1157"/>
                </a:lnTo>
                <a:lnTo>
                  <a:pt x="0" y="1210"/>
                </a:lnTo>
                <a:lnTo>
                  <a:pt x="0" y="1210"/>
                </a:lnTo>
                <a:lnTo>
                  <a:pt x="17" y="1210"/>
                </a:lnTo>
                <a:lnTo>
                  <a:pt x="17" y="1210"/>
                </a:lnTo>
                <a:lnTo>
                  <a:pt x="67" y="1208"/>
                </a:lnTo>
                <a:lnTo>
                  <a:pt x="67" y="1208"/>
                </a:lnTo>
                <a:lnTo>
                  <a:pt x="142" y="1199"/>
                </a:lnTo>
                <a:lnTo>
                  <a:pt x="189" y="1194"/>
                </a:lnTo>
                <a:lnTo>
                  <a:pt x="242" y="1182"/>
                </a:lnTo>
                <a:lnTo>
                  <a:pt x="242" y="1182"/>
                </a:lnTo>
                <a:lnTo>
                  <a:pt x="295" y="1168"/>
                </a:lnTo>
                <a:lnTo>
                  <a:pt x="353" y="1149"/>
                </a:lnTo>
                <a:lnTo>
                  <a:pt x="415" y="1126"/>
                </a:lnTo>
                <a:lnTo>
                  <a:pt x="476" y="1095"/>
                </a:lnTo>
                <a:lnTo>
                  <a:pt x="476" y="1095"/>
                </a:lnTo>
                <a:lnTo>
                  <a:pt x="537" y="1062"/>
                </a:lnTo>
                <a:lnTo>
                  <a:pt x="595" y="1022"/>
                </a:lnTo>
                <a:lnTo>
                  <a:pt x="654" y="980"/>
                </a:lnTo>
                <a:lnTo>
                  <a:pt x="709" y="932"/>
                </a:lnTo>
                <a:lnTo>
                  <a:pt x="709" y="932"/>
                </a:lnTo>
                <a:lnTo>
                  <a:pt x="760" y="879"/>
                </a:lnTo>
                <a:lnTo>
                  <a:pt x="807" y="823"/>
                </a:lnTo>
                <a:lnTo>
                  <a:pt x="849" y="767"/>
                </a:lnTo>
                <a:lnTo>
                  <a:pt x="888" y="708"/>
                </a:lnTo>
                <a:lnTo>
                  <a:pt x="888" y="708"/>
                </a:lnTo>
                <a:lnTo>
                  <a:pt x="921" y="649"/>
                </a:lnTo>
                <a:lnTo>
                  <a:pt x="949" y="590"/>
                </a:lnTo>
                <a:lnTo>
                  <a:pt x="971" y="534"/>
                </a:lnTo>
                <a:lnTo>
                  <a:pt x="988" y="478"/>
                </a:lnTo>
                <a:lnTo>
                  <a:pt x="988" y="478"/>
                </a:lnTo>
                <a:lnTo>
                  <a:pt x="1004" y="427"/>
                </a:lnTo>
                <a:lnTo>
                  <a:pt x="1013" y="382"/>
                </a:lnTo>
                <a:lnTo>
                  <a:pt x="1021" y="340"/>
                </a:lnTo>
                <a:lnTo>
                  <a:pt x="1027" y="303"/>
                </a:lnTo>
                <a:lnTo>
                  <a:pt x="1027" y="303"/>
                </a:lnTo>
                <a:lnTo>
                  <a:pt x="1029" y="256"/>
                </a:lnTo>
                <a:lnTo>
                  <a:pt x="1029" y="256"/>
                </a:lnTo>
                <a:lnTo>
                  <a:pt x="1032" y="236"/>
                </a:lnTo>
                <a:lnTo>
                  <a:pt x="1146" y="244"/>
                </a:lnTo>
                <a:close/>
              </a:path>
            </a:pathLst>
          </a:custGeom>
          <a:solidFill>
            <a:srgbClr val="AF614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956801A-8DB0-AC72-0553-D8CEBA7CB04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48D3FD4-1645-3863-BDC3-8DA603BD06AF}"/>
              </a:ext>
            </a:extLst>
          </p:cNvPr>
          <p:cNvSpPr/>
          <p:nvPr/>
        </p:nvSpPr>
        <p:spPr>
          <a:xfrm>
            <a:off x="4363603" y="3371084"/>
            <a:ext cx="2880362" cy="20794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2">
                <a:extLst>
                  <a:ext uri="{FF2B5EF4-FFF2-40B4-BE49-F238E27FC236}">
                    <a16:creationId xmlns:a16="http://schemas.microsoft.com/office/drawing/2014/main" id="{0AB86F00-2B94-59CE-6398-6112807EE85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62424501"/>
                  </p:ext>
                </p:extLst>
              </p:nvPr>
            </p:nvGraphicFramePr>
            <p:xfrm>
              <a:off x="7911157" y="2948171"/>
              <a:ext cx="3426408" cy="137307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426408">
                      <a:extLst>
                        <a:ext uri="{9D8B030D-6E8A-4147-A177-3AD203B41FA5}">
                          <a16:colId xmlns:a16="http://schemas.microsoft.com/office/drawing/2014/main" val="125816203"/>
                        </a:ext>
                      </a:extLst>
                    </a:gridCol>
                  </a:tblGrid>
                  <a:tr h="469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Response Rate 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38572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7778307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Predict with Classifier models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42750357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r"/>
                          <a:endParaRPr 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9086457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Response</a:t>
                          </a:r>
                          <a:r>
                            <a:rPr lang="en-US" sz="1600" b="0" baseline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rate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𝑎𝑑𝑓𝑒𝑎𝑡𝑢𝑟𝑒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2445441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2">
                <a:extLst>
                  <a:ext uri="{FF2B5EF4-FFF2-40B4-BE49-F238E27FC236}">
                    <a16:creationId xmlns:a16="http://schemas.microsoft.com/office/drawing/2014/main" id="{0AB86F00-2B94-59CE-6398-6112807EE85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62424501"/>
                  </p:ext>
                </p:extLst>
              </p:nvPr>
            </p:nvGraphicFramePr>
            <p:xfrm>
              <a:off x="7911157" y="2948171"/>
              <a:ext cx="3426408" cy="137307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426408">
                      <a:extLst>
                        <a:ext uri="{9D8B030D-6E8A-4147-A177-3AD203B41FA5}">
                          <a16:colId xmlns:a16="http://schemas.microsoft.com/office/drawing/2014/main" val="125816203"/>
                        </a:ext>
                      </a:extLst>
                    </a:gridCol>
                  </a:tblGrid>
                  <a:tr h="469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Response Rate 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38572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7778307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Predict with Classifier models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42750357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r"/>
                          <a:endParaRPr 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90864574"/>
                      </a:ext>
                    </a:extLst>
                  </a:tr>
                  <a:tr h="35483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300000" r="-369" b="-1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445441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C1E15A0-9820-B8AB-C2FD-E4ADAA048945}"/>
                  </a:ext>
                </a:extLst>
              </p:cNvPr>
              <p:cNvSpPr txBox="1"/>
              <p:nvPr/>
            </p:nvSpPr>
            <p:spPr>
              <a:xfrm>
                <a:off x="3041904" y="1637786"/>
                <a:ext cx="6108192" cy="76482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𝑀𝐴𝑋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𝑢𝑑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𝑏𝑖𝑑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𝑐h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𝑎𝑢𝑑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𝑐h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𝑎𝑢𝑑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C1E15A0-9820-B8AB-C2FD-E4ADAA0489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1904" y="1637786"/>
                <a:ext cx="6108192" cy="7648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F529818-A971-1FA3-A952-0637BB3CF3C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87220178"/>
                  </p:ext>
                </p:extLst>
              </p:nvPr>
            </p:nvGraphicFramePr>
            <p:xfrm>
              <a:off x="1400484" y="2948795"/>
              <a:ext cx="5760720" cy="218320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743200">
                      <a:extLst>
                        <a:ext uri="{9D8B030D-6E8A-4147-A177-3AD203B41FA5}">
                          <a16:colId xmlns:a16="http://schemas.microsoft.com/office/drawing/2014/main" val="13982529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1385253898"/>
                        </a:ext>
                      </a:extLst>
                    </a:gridCol>
                    <a:gridCol w="2743200">
                      <a:extLst>
                        <a:ext uri="{9D8B030D-6E8A-4147-A177-3AD203B41FA5}">
                          <a16:colId xmlns:a16="http://schemas.microsoft.com/office/drawing/2014/main" val="1748757606"/>
                        </a:ext>
                      </a:extLst>
                    </a:gridCol>
                  </a:tblGrid>
                  <a:tr h="469601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Expected Utility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38572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38572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81171050"/>
                      </a:ext>
                    </a:extLst>
                  </a:tr>
                  <a:tr h="469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Winning Function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38572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Utility Function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38572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69089492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𝑏𝑖𝑑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11731104"/>
                      </a:ext>
                    </a:extLst>
                  </a:tr>
                  <a:tr h="469601"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𝑃𝑟𝑜𝑏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1, 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𝑊𝑖𝑛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𝑡h𝑒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𝑎𝑢𝑐𝑡𝑖𝑜𝑛</m:t>
                                        </m:r>
                                      </m:e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0,    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𝑂𝑡h𝑒𝑟𝑤𝑖𝑠𝑒</m:t>
                                        </m:r>
                                      </m:e>
                                    </m:eqArr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</m:oMath>
                            </m:oMathPara>
                          </a14:m>
                          <a:endParaRPr 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Visible Utility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𝑣𝑖𝑠𝑖𝑏𝑙𝑒</m:t>
                                  </m:r>
                                </m:sub>
                              </m:sSub>
                            </m:oMath>
                          </a14:m>
                          <a:endParaRPr lang="en-US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l"/>
                          <a14:m>
                            <m:oMath xmlns:m="http://schemas.openxmlformats.org/officeDocument/2006/math">
                              <m:d>
                                <m:dPr>
                                  <m:begChr m:val="⟨"/>
                                  <m:endChr m:val=""/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</a:p>
                        <a:p>
                          <a:pPr algn="ctr"/>
                          <a: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Invisible Utility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𝑛𝑒𝑡𝑤𝑜𝑟𝑘</m:t>
                                  </m:r>
                                </m:sub>
                              </m:sSub>
                            </m:oMath>
                          </a14:m>
                          <a:endParaRPr lang="en-US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002000244"/>
                      </a:ext>
                    </a:extLst>
                  </a:tr>
                  <a:tr h="469601"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718216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F529818-A971-1FA3-A952-0637BB3CF3C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87220178"/>
                  </p:ext>
                </p:extLst>
              </p:nvPr>
            </p:nvGraphicFramePr>
            <p:xfrm>
              <a:off x="1400484" y="2948795"/>
              <a:ext cx="5760720" cy="218320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743200">
                      <a:extLst>
                        <a:ext uri="{9D8B030D-6E8A-4147-A177-3AD203B41FA5}">
                          <a16:colId xmlns:a16="http://schemas.microsoft.com/office/drawing/2014/main" val="13982529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1385253898"/>
                        </a:ext>
                      </a:extLst>
                    </a:gridCol>
                    <a:gridCol w="2743200">
                      <a:extLst>
                        <a:ext uri="{9D8B030D-6E8A-4147-A177-3AD203B41FA5}">
                          <a16:colId xmlns:a16="http://schemas.microsoft.com/office/drawing/2014/main" val="1748757606"/>
                        </a:ext>
                      </a:extLst>
                    </a:gridCol>
                  </a:tblGrid>
                  <a:tr h="469601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Expected Utility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38572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38572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81171050"/>
                      </a:ext>
                    </a:extLst>
                  </a:tr>
                  <a:tr h="469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Winning Function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38572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986364" t="-108108" r="-986364" b="-5216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Utility Function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38572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6908949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463" t="-308000" r="-110648" b="-67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10648" t="-308000" r="-463" b="-67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11731104"/>
                      </a:ext>
                    </a:extLst>
                  </a:tr>
                  <a:tr h="469601"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463" t="-137838" r="-110648" b="-1270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10648" t="-137838" r="-463" b="-1270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02000244"/>
                      </a:ext>
                    </a:extLst>
                  </a:tr>
                  <a:tr h="469601"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718216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36F7C97-7147-774A-63DB-F2EC7B782FB2}"/>
              </a:ext>
            </a:extLst>
          </p:cNvPr>
          <p:cNvCxnSpPr>
            <a:cxnSpLocks/>
          </p:cNvCxnSpPr>
          <p:nvPr/>
        </p:nvCxnSpPr>
        <p:spPr>
          <a:xfrm>
            <a:off x="6982691" y="2251771"/>
            <a:ext cx="928466" cy="0"/>
          </a:xfrm>
          <a:prstGeom prst="line">
            <a:avLst/>
          </a:prstGeom>
          <a:ln w="57150">
            <a:solidFill>
              <a:srgbClr val="3857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9301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58E7888D-E2FD-0441-8D2A-2B5F1EA8B735}"/>
              </a:ext>
            </a:extLst>
          </p:cNvPr>
          <p:cNvSpPr txBox="1"/>
          <p:nvPr/>
        </p:nvSpPr>
        <p:spPr>
          <a:xfrm>
            <a:off x="561976" y="360829"/>
            <a:ext cx="24799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KoPub돋움체 Bold" panose="02020603020101020101" pitchFamily="18" charset="-127"/>
                <a:cs typeface="Times New Roman" panose="02020603050405020304" pitchFamily="18" charset="0"/>
              </a:rPr>
              <a:t>FORMULAR</a:t>
            </a:r>
            <a:endParaRPr lang="ko-KR" altLang="en-US" sz="32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ea typeface="KoPub돋움체 Bold" panose="02020603020101020101" pitchFamily="18" charset="-127"/>
              <a:cs typeface="Times New Roman" panose="02020603050405020304" pitchFamily="18" charset="0"/>
            </a:endParaRPr>
          </a:p>
        </p:txBody>
      </p:sp>
      <p:cxnSp>
        <p:nvCxnSpPr>
          <p:cNvPr id="15" name="직선 연결선 3">
            <a:extLst>
              <a:ext uri="{FF2B5EF4-FFF2-40B4-BE49-F238E27FC236}">
                <a16:creationId xmlns:a16="http://schemas.microsoft.com/office/drawing/2014/main" id="{FEDCB0F2-A065-0041-8B28-0CED40A60566}"/>
              </a:ext>
            </a:extLst>
          </p:cNvPr>
          <p:cNvCxnSpPr>
            <a:cxnSpLocks/>
          </p:cNvCxnSpPr>
          <p:nvPr/>
        </p:nvCxnSpPr>
        <p:spPr>
          <a:xfrm>
            <a:off x="3088640" y="645427"/>
            <a:ext cx="9103360" cy="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reeform 45">
            <a:extLst>
              <a:ext uri="{FF2B5EF4-FFF2-40B4-BE49-F238E27FC236}">
                <a16:creationId xmlns:a16="http://schemas.microsoft.com/office/drawing/2014/main" id="{AE26C061-7E96-BD5C-8C88-7F675CD3BD45}"/>
              </a:ext>
            </a:extLst>
          </p:cNvPr>
          <p:cNvSpPr>
            <a:spLocks/>
          </p:cNvSpPr>
          <p:nvPr/>
        </p:nvSpPr>
        <p:spPr bwMode="auto">
          <a:xfrm rot="5400000">
            <a:off x="8994416" y="3316474"/>
            <a:ext cx="215898" cy="325119"/>
          </a:xfrm>
          <a:custGeom>
            <a:avLst/>
            <a:gdLst>
              <a:gd name="T0" fmla="*/ 1146 w 1146"/>
              <a:gd name="T1" fmla="*/ 244 h 1210"/>
              <a:gd name="T2" fmla="*/ 1141 w 1146"/>
              <a:gd name="T3" fmla="*/ 233 h 1210"/>
              <a:gd name="T4" fmla="*/ 1127 w 1146"/>
              <a:gd name="T5" fmla="*/ 202 h 1210"/>
              <a:gd name="T6" fmla="*/ 1077 w 1146"/>
              <a:gd name="T7" fmla="*/ 118 h 1210"/>
              <a:gd name="T8" fmla="*/ 1007 w 1146"/>
              <a:gd name="T9" fmla="*/ 0 h 1210"/>
              <a:gd name="T10" fmla="*/ 938 w 1146"/>
              <a:gd name="T11" fmla="*/ 118 h 1210"/>
              <a:gd name="T12" fmla="*/ 913 w 1146"/>
              <a:gd name="T13" fmla="*/ 160 h 1210"/>
              <a:gd name="T14" fmla="*/ 890 w 1146"/>
              <a:gd name="T15" fmla="*/ 197 h 1210"/>
              <a:gd name="T16" fmla="*/ 874 w 1146"/>
              <a:gd name="T17" fmla="*/ 219 h 1210"/>
              <a:gd name="T18" fmla="*/ 1016 w 1146"/>
              <a:gd name="T19" fmla="*/ 236 h 1210"/>
              <a:gd name="T20" fmla="*/ 982 w 1146"/>
              <a:gd name="T21" fmla="*/ 233 h 1210"/>
              <a:gd name="T22" fmla="*/ 979 w 1146"/>
              <a:gd name="T23" fmla="*/ 250 h 1210"/>
              <a:gd name="T24" fmla="*/ 974 w 1146"/>
              <a:gd name="T25" fmla="*/ 298 h 1210"/>
              <a:gd name="T26" fmla="*/ 963 w 1146"/>
              <a:gd name="T27" fmla="*/ 371 h 1210"/>
              <a:gd name="T28" fmla="*/ 940 w 1146"/>
              <a:gd name="T29" fmla="*/ 464 h 1210"/>
              <a:gd name="T30" fmla="*/ 924 w 1146"/>
              <a:gd name="T31" fmla="*/ 514 h 1210"/>
              <a:gd name="T32" fmla="*/ 876 w 1146"/>
              <a:gd name="T33" fmla="*/ 626 h 1210"/>
              <a:gd name="T34" fmla="*/ 843 w 1146"/>
              <a:gd name="T35" fmla="*/ 683 h 1210"/>
              <a:gd name="T36" fmla="*/ 768 w 1146"/>
              <a:gd name="T37" fmla="*/ 792 h 1210"/>
              <a:gd name="T38" fmla="*/ 673 w 1146"/>
              <a:gd name="T39" fmla="*/ 893 h 1210"/>
              <a:gd name="T40" fmla="*/ 620 w 1146"/>
              <a:gd name="T41" fmla="*/ 941 h 1210"/>
              <a:gd name="T42" fmla="*/ 509 w 1146"/>
              <a:gd name="T43" fmla="*/ 1020 h 1210"/>
              <a:gd name="T44" fmla="*/ 451 w 1146"/>
              <a:gd name="T45" fmla="*/ 1050 h 1210"/>
              <a:gd name="T46" fmla="*/ 337 w 1146"/>
              <a:gd name="T47" fmla="*/ 1101 h 1210"/>
              <a:gd name="T48" fmla="*/ 231 w 1146"/>
              <a:gd name="T49" fmla="*/ 1132 h 1210"/>
              <a:gd name="T50" fmla="*/ 181 w 1146"/>
              <a:gd name="T51" fmla="*/ 1143 h 1210"/>
              <a:gd name="T52" fmla="*/ 64 w 1146"/>
              <a:gd name="T53" fmla="*/ 1157 h 1210"/>
              <a:gd name="T54" fmla="*/ 17 w 1146"/>
              <a:gd name="T55" fmla="*/ 1157 h 1210"/>
              <a:gd name="T56" fmla="*/ 0 w 1146"/>
              <a:gd name="T57" fmla="*/ 1157 h 1210"/>
              <a:gd name="T58" fmla="*/ 0 w 1146"/>
              <a:gd name="T59" fmla="*/ 1210 h 1210"/>
              <a:gd name="T60" fmla="*/ 17 w 1146"/>
              <a:gd name="T61" fmla="*/ 1210 h 1210"/>
              <a:gd name="T62" fmla="*/ 67 w 1146"/>
              <a:gd name="T63" fmla="*/ 1208 h 1210"/>
              <a:gd name="T64" fmla="*/ 189 w 1146"/>
              <a:gd name="T65" fmla="*/ 1194 h 1210"/>
              <a:gd name="T66" fmla="*/ 242 w 1146"/>
              <a:gd name="T67" fmla="*/ 1182 h 1210"/>
              <a:gd name="T68" fmla="*/ 353 w 1146"/>
              <a:gd name="T69" fmla="*/ 1149 h 1210"/>
              <a:gd name="T70" fmla="*/ 476 w 1146"/>
              <a:gd name="T71" fmla="*/ 1095 h 1210"/>
              <a:gd name="T72" fmla="*/ 537 w 1146"/>
              <a:gd name="T73" fmla="*/ 1062 h 1210"/>
              <a:gd name="T74" fmla="*/ 654 w 1146"/>
              <a:gd name="T75" fmla="*/ 980 h 1210"/>
              <a:gd name="T76" fmla="*/ 709 w 1146"/>
              <a:gd name="T77" fmla="*/ 932 h 1210"/>
              <a:gd name="T78" fmla="*/ 807 w 1146"/>
              <a:gd name="T79" fmla="*/ 823 h 1210"/>
              <a:gd name="T80" fmla="*/ 888 w 1146"/>
              <a:gd name="T81" fmla="*/ 708 h 1210"/>
              <a:gd name="T82" fmla="*/ 921 w 1146"/>
              <a:gd name="T83" fmla="*/ 649 h 1210"/>
              <a:gd name="T84" fmla="*/ 971 w 1146"/>
              <a:gd name="T85" fmla="*/ 534 h 1210"/>
              <a:gd name="T86" fmla="*/ 988 w 1146"/>
              <a:gd name="T87" fmla="*/ 478 h 1210"/>
              <a:gd name="T88" fmla="*/ 1013 w 1146"/>
              <a:gd name="T89" fmla="*/ 382 h 1210"/>
              <a:gd name="T90" fmla="*/ 1027 w 1146"/>
              <a:gd name="T91" fmla="*/ 303 h 1210"/>
              <a:gd name="T92" fmla="*/ 1029 w 1146"/>
              <a:gd name="T93" fmla="*/ 256 h 1210"/>
              <a:gd name="T94" fmla="*/ 1032 w 1146"/>
              <a:gd name="T95" fmla="*/ 236 h 1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146" h="1210">
                <a:moveTo>
                  <a:pt x="1146" y="244"/>
                </a:moveTo>
                <a:lnTo>
                  <a:pt x="1146" y="244"/>
                </a:lnTo>
                <a:lnTo>
                  <a:pt x="1141" y="233"/>
                </a:lnTo>
                <a:lnTo>
                  <a:pt x="1141" y="233"/>
                </a:lnTo>
                <a:lnTo>
                  <a:pt x="1127" y="202"/>
                </a:lnTo>
                <a:lnTo>
                  <a:pt x="1127" y="202"/>
                </a:lnTo>
                <a:lnTo>
                  <a:pt x="1105" y="160"/>
                </a:lnTo>
                <a:lnTo>
                  <a:pt x="1077" y="118"/>
                </a:lnTo>
                <a:lnTo>
                  <a:pt x="1077" y="118"/>
                </a:lnTo>
                <a:lnTo>
                  <a:pt x="1007" y="0"/>
                </a:lnTo>
                <a:lnTo>
                  <a:pt x="1007" y="0"/>
                </a:lnTo>
                <a:lnTo>
                  <a:pt x="938" y="118"/>
                </a:lnTo>
                <a:lnTo>
                  <a:pt x="938" y="118"/>
                </a:lnTo>
                <a:lnTo>
                  <a:pt x="913" y="160"/>
                </a:lnTo>
                <a:lnTo>
                  <a:pt x="890" y="197"/>
                </a:lnTo>
                <a:lnTo>
                  <a:pt x="890" y="197"/>
                </a:lnTo>
                <a:lnTo>
                  <a:pt x="874" y="219"/>
                </a:lnTo>
                <a:lnTo>
                  <a:pt x="874" y="219"/>
                </a:lnTo>
                <a:lnTo>
                  <a:pt x="868" y="228"/>
                </a:lnTo>
                <a:lnTo>
                  <a:pt x="1016" y="236"/>
                </a:lnTo>
                <a:lnTo>
                  <a:pt x="982" y="233"/>
                </a:lnTo>
                <a:lnTo>
                  <a:pt x="982" y="233"/>
                </a:lnTo>
                <a:lnTo>
                  <a:pt x="979" y="250"/>
                </a:lnTo>
                <a:lnTo>
                  <a:pt x="979" y="250"/>
                </a:lnTo>
                <a:lnTo>
                  <a:pt x="974" y="298"/>
                </a:lnTo>
                <a:lnTo>
                  <a:pt x="974" y="298"/>
                </a:lnTo>
                <a:lnTo>
                  <a:pt x="971" y="332"/>
                </a:lnTo>
                <a:lnTo>
                  <a:pt x="963" y="371"/>
                </a:lnTo>
                <a:lnTo>
                  <a:pt x="954" y="416"/>
                </a:lnTo>
                <a:lnTo>
                  <a:pt x="940" y="464"/>
                </a:lnTo>
                <a:lnTo>
                  <a:pt x="940" y="464"/>
                </a:lnTo>
                <a:lnTo>
                  <a:pt x="924" y="514"/>
                </a:lnTo>
                <a:lnTo>
                  <a:pt x="901" y="570"/>
                </a:lnTo>
                <a:lnTo>
                  <a:pt x="876" y="626"/>
                </a:lnTo>
                <a:lnTo>
                  <a:pt x="843" y="683"/>
                </a:lnTo>
                <a:lnTo>
                  <a:pt x="843" y="683"/>
                </a:lnTo>
                <a:lnTo>
                  <a:pt x="807" y="739"/>
                </a:lnTo>
                <a:lnTo>
                  <a:pt x="768" y="792"/>
                </a:lnTo>
                <a:lnTo>
                  <a:pt x="723" y="845"/>
                </a:lnTo>
                <a:lnTo>
                  <a:pt x="673" y="893"/>
                </a:lnTo>
                <a:lnTo>
                  <a:pt x="673" y="893"/>
                </a:lnTo>
                <a:lnTo>
                  <a:pt x="620" y="941"/>
                </a:lnTo>
                <a:lnTo>
                  <a:pt x="568" y="980"/>
                </a:lnTo>
                <a:lnTo>
                  <a:pt x="509" y="1020"/>
                </a:lnTo>
                <a:lnTo>
                  <a:pt x="451" y="1050"/>
                </a:lnTo>
                <a:lnTo>
                  <a:pt x="451" y="1050"/>
                </a:lnTo>
                <a:lnTo>
                  <a:pt x="395" y="1079"/>
                </a:lnTo>
                <a:lnTo>
                  <a:pt x="337" y="1101"/>
                </a:lnTo>
                <a:lnTo>
                  <a:pt x="281" y="1118"/>
                </a:lnTo>
                <a:lnTo>
                  <a:pt x="231" y="1132"/>
                </a:lnTo>
                <a:lnTo>
                  <a:pt x="231" y="1132"/>
                </a:lnTo>
                <a:lnTo>
                  <a:pt x="181" y="1143"/>
                </a:lnTo>
                <a:lnTo>
                  <a:pt x="136" y="1149"/>
                </a:lnTo>
                <a:lnTo>
                  <a:pt x="64" y="1157"/>
                </a:lnTo>
                <a:lnTo>
                  <a:pt x="64" y="1157"/>
                </a:lnTo>
                <a:lnTo>
                  <a:pt x="17" y="1157"/>
                </a:lnTo>
                <a:lnTo>
                  <a:pt x="17" y="1157"/>
                </a:lnTo>
                <a:lnTo>
                  <a:pt x="0" y="1157"/>
                </a:lnTo>
                <a:lnTo>
                  <a:pt x="0" y="1210"/>
                </a:lnTo>
                <a:lnTo>
                  <a:pt x="0" y="1210"/>
                </a:lnTo>
                <a:lnTo>
                  <a:pt x="17" y="1210"/>
                </a:lnTo>
                <a:lnTo>
                  <a:pt x="17" y="1210"/>
                </a:lnTo>
                <a:lnTo>
                  <a:pt x="67" y="1208"/>
                </a:lnTo>
                <a:lnTo>
                  <a:pt x="67" y="1208"/>
                </a:lnTo>
                <a:lnTo>
                  <a:pt x="142" y="1199"/>
                </a:lnTo>
                <a:lnTo>
                  <a:pt x="189" y="1194"/>
                </a:lnTo>
                <a:lnTo>
                  <a:pt x="242" y="1182"/>
                </a:lnTo>
                <a:lnTo>
                  <a:pt x="242" y="1182"/>
                </a:lnTo>
                <a:lnTo>
                  <a:pt x="295" y="1168"/>
                </a:lnTo>
                <a:lnTo>
                  <a:pt x="353" y="1149"/>
                </a:lnTo>
                <a:lnTo>
                  <a:pt x="415" y="1126"/>
                </a:lnTo>
                <a:lnTo>
                  <a:pt x="476" y="1095"/>
                </a:lnTo>
                <a:lnTo>
                  <a:pt x="476" y="1095"/>
                </a:lnTo>
                <a:lnTo>
                  <a:pt x="537" y="1062"/>
                </a:lnTo>
                <a:lnTo>
                  <a:pt x="595" y="1022"/>
                </a:lnTo>
                <a:lnTo>
                  <a:pt x="654" y="980"/>
                </a:lnTo>
                <a:lnTo>
                  <a:pt x="709" y="932"/>
                </a:lnTo>
                <a:lnTo>
                  <a:pt x="709" y="932"/>
                </a:lnTo>
                <a:lnTo>
                  <a:pt x="760" y="879"/>
                </a:lnTo>
                <a:lnTo>
                  <a:pt x="807" y="823"/>
                </a:lnTo>
                <a:lnTo>
                  <a:pt x="849" y="767"/>
                </a:lnTo>
                <a:lnTo>
                  <a:pt x="888" y="708"/>
                </a:lnTo>
                <a:lnTo>
                  <a:pt x="888" y="708"/>
                </a:lnTo>
                <a:lnTo>
                  <a:pt x="921" y="649"/>
                </a:lnTo>
                <a:lnTo>
                  <a:pt x="949" y="590"/>
                </a:lnTo>
                <a:lnTo>
                  <a:pt x="971" y="534"/>
                </a:lnTo>
                <a:lnTo>
                  <a:pt x="988" y="478"/>
                </a:lnTo>
                <a:lnTo>
                  <a:pt x="988" y="478"/>
                </a:lnTo>
                <a:lnTo>
                  <a:pt x="1004" y="427"/>
                </a:lnTo>
                <a:lnTo>
                  <a:pt x="1013" y="382"/>
                </a:lnTo>
                <a:lnTo>
                  <a:pt x="1021" y="340"/>
                </a:lnTo>
                <a:lnTo>
                  <a:pt x="1027" y="303"/>
                </a:lnTo>
                <a:lnTo>
                  <a:pt x="1027" y="303"/>
                </a:lnTo>
                <a:lnTo>
                  <a:pt x="1029" y="256"/>
                </a:lnTo>
                <a:lnTo>
                  <a:pt x="1029" y="256"/>
                </a:lnTo>
                <a:lnTo>
                  <a:pt x="1032" y="236"/>
                </a:lnTo>
                <a:lnTo>
                  <a:pt x="1146" y="244"/>
                </a:lnTo>
                <a:close/>
              </a:path>
            </a:pathLst>
          </a:custGeom>
          <a:solidFill>
            <a:srgbClr val="AF614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956801A-8DB0-AC72-0553-D8CEBA7CB04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48D3FD4-1645-3863-BDC3-8DA603BD06AF}"/>
              </a:ext>
            </a:extLst>
          </p:cNvPr>
          <p:cNvSpPr/>
          <p:nvPr/>
        </p:nvSpPr>
        <p:spPr>
          <a:xfrm>
            <a:off x="4363603" y="3371084"/>
            <a:ext cx="2880362" cy="20794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2">
                <a:extLst>
                  <a:ext uri="{FF2B5EF4-FFF2-40B4-BE49-F238E27FC236}">
                    <a16:creationId xmlns:a16="http://schemas.microsoft.com/office/drawing/2014/main" id="{0AB86F00-2B94-59CE-6398-6112807EE85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27459070"/>
                  </p:ext>
                </p:extLst>
              </p:nvPr>
            </p:nvGraphicFramePr>
            <p:xfrm>
              <a:off x="7911157" y="2948171"/>
              <a:ext cx="3426408" cy="137307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426408">
                      <a:extLst>
                        <a:ext uri="{9D8B030D-6E8A-4147-A177-3AD203B41FA5}">
                          <a16:colId xmlns:a16="http://schemas.microsoft.com/office/drawing/2014/main" val="125816203"/>
                        </a:ext>
                      </a:extLst>
                    </a:gridCol>
                  </a:tblGrid>
                  <a:tr h="469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Response Rate 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38572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7778307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Predict with Classifier models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42750357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r"/>
                          <a:endParaRPr 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9086457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Response</a:t>
                          </a:r>
                          <a:r>
                            <a:rPr lang="en-US" sz="1600" b="0" baseline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rate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𝑎𝑑𝑓𝑒𝑎𝑡𝑢𝑟𝑒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2445441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2">
                <a:extLst>
                  <a:ext uri="{FF2B5EF4-FFF2-40B4-BE49-F238E27FC236}">
                    <a16:creationId xmlns:a16="http://schemas.microsoft.com/office/drawing/2014/main" id="{0AB86F00-2B94-59CE-6398-6112807EE85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27459070"/>
                  </p:ext>
                </p:extLst>
              </p:nvPr>
            </p:nvGraphicFramePr>
            <p:xfrm>
              <a:off x="7911157" y="2948171"/>
              <a:ext cx="3426408" cy="137307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426408">
                      <a:extLst>
                        <a:ext uri="{9D8B030D-6E8A-4147-A177-3AD203B41FA5}">
                          <a16:colId xmlns:a16="http://schemas.microsoft.com/office/drawing/2014/main" val="125816203"/>
                        </a:ext>
                      </a:extLst>
                    </a:gridCol>
                  </a:tblGrid>
                  <a:tr h="469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Response Rate 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38572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7778307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Predict with Classifier models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42750357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r"/>
                          <a:endParaRPr 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90864574"/>
                      </a:ext>
                    </a:extLst>
                  </a:tr>
                  <a:tr h="35483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300000" r="-369" b="-1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445441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C1E15A0-9820-B8AB-C2FD-E4ADAA048945}"/>
                  </a:ext>
                </a:extLst>
              </p:cNvPr>
              <p:cNvSpPr txBox="1"/>
              <p:nvPr/>
            </p:nvSpPr>
            <p:spPr>
              <a:xfrm>
                <a:off x="3041904" y="1637786"/>
                <a:ext cx="6108192" cy="76482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𝑀𝐴𝑋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𝑢𝑑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𝑏𝑖𝑑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𝑐h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𝑎𝑢𝑑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𝑐h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𝑎𝑢𝑑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C1E15A0-9820-B8AB-C2FD-E4ADAA0489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1904" y="1637786"/>
                <a:ext cx="6108192" cy="7648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F529818-A971-1FA3-A952-0637BB3CF3C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04510705"/>
                  </p:ext>
                </p:extLst>
              </p:nvPr>
            </p:nvGraphicFramePr>
            <p:xfrm>
              <a:off x="1400484" y="2948795"/>
              <a:ext cx="5760720" cy="218320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743200">
                      <a:extLst>
                        <a:ext uri="{9D8B030D-6E8A-4147-A177-3AD203B41FA5}">
                          <a16:colId xmlns:a16="http://schemas.microsoft.com/office/drawing/2014/main" val="13982529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1385253898"/>
                        </a:ext>
                      </a:extLst>
                    </a:gridCol>
                    <a:gridCol w="2743200">
                      <a:extLst>
                        <a:ext uri="{9D8B030D-6E8A-4147-A177-3AD203B41FA5}">
                          <a16:colId xmlns:a16="http://schemas.microsoft.com/office/drawing/2014/main" val="1748757606"/>
                        </a:ext>
                      </a:extLst>
                    </a:gridCol>
                  </a:tblGrid>
                  <a:tr h="469601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Expected Utility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38572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38572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81171050"/>
                      </a:ext>
                    </a:extLst>
                  </a:tr>
                  <a:tr h="469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Winning Function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38572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Utility Function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38572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69089492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𝑏𝑖𝑑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11731104"/>
                      </a:ext>
                    </a:extLst>
                  </a:tr>
                  <a:tr h="469601"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𝑃𝑟𝑜𝑏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1, 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𝑊𝑖𝑛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𝑡h𝑒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𝑎𝑢𝑐𝑡𝑖𝑜𝑛</m:t>
                                        </m:r>
                                      </m:e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0,    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𝑂𝑡h𝑒𝑟𝑤𝑖𝑠𝑒</m:t>
                                        </m:r>
                                      </m:e>
                                    </m:eqArr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</m:oMath>
                            </m:oMathPara>
                          </a14:m>
                          <a:endParaRPr 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Visible Utility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𝑣𝑖𝑠𝑖𝑏𝑙𝑒</m:t>
                                  </m:r>
                                </m:sub>
                              </m:sSub>
                            </m:oMath>
                          </a14:m>
                          <a:endParaRPr lang="en-US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l"/>
                          <a14:m>
                            <m:oMath xmlns:m="http://schemas.openxmlformats.org/officeDocument/2006/math">
                              <m:d>
                                <m:dPr>
                                  <m:begChr m:val="⟨"/>
                                  <m:endChr m:val=""/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</a:p>
                        <a:p>
                          <a:pPr algn="ctr"/>
                          <a: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Invisible Utility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𝑛𝑒𝑡𝑤𝑜𝑟𝑘</m:t>
                                  </m:r>
                                </m:sub>
                              </m:sSub>
                            </m:oMath>
                          </a14:m>
                          <a:endParaRPr lang="en-US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002000244"/>
                      </a:ext>
                    </a:extLst>
                  </a:tr>
                  <a:tr h="469601"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718216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F529818-A971-1FA3-A952-0637BB3CF3C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04510705"/>
                  </p:ext>
                </p:extLst>
              </p:nvPr>
            </p:nvGraphicFramePr>
            <p:xfrm>
              <a:off x="1400484" y="2948795"/>
              <a:ext cx="5760720" cy="218320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743200">
                      <a:extLst>
                        <a:ext uri="{9D8B030D-6E8A-4147-A177-3AD203B41FA5}">
                          <a16:colId xmlns:a16="http://schemas.microsoft.com/office/drawing/2014/main" val="13982529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1385253898"/>
                        </a:ext>
                      </a:extLst>
                    </a:gridCol>
                    <a:gridCol w="2743200">
                      <a:extLst>
                        <a:ext uri="{9D8B030D-6E8A-4147-A177-3AD203B41FA5}">
                          <a16:colId xmlns:a16="http://schemas.microsoft.com/office/drawing/2014/main" val="1748757606"/>
                        </a:ext>
                      </a:extLst>
                    </a:gridCol>
                  </a:tblGrid>
                  <a:tr h="469601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Expected Utility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38572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38572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81171050"/>
                      </a:ext>
                    </a:extLst>
                  </a:tr>
                  <a:tr h="469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Winning Function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38572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986364" t="-108108" r="-986364" b="-5216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Utility Function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38572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6908949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463" t="-308000" r="-110648" b="-67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10648" t="-308000" r="-463" b="-67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11731104"/>
                      </a:ext>
                    </a:extLst>
                  </a:tr>
                  <a:tr h="469601"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463" t="-137838" r="-110648" b="-1270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10648" t="-137838" r="-463" b="-1270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02000244"/>
                      </a:ext>
                    </a:extLst>
                  </a:tr>
                  <a:tr h="469601"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718216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5">
                <a:extLst>
                  <a:ext uri="{FF2B5EF4-FFF2-40B4-BE49-F238E27FC236}">
                    <a16:creationId xmlns:a16="http://schemas.microsoft.com/office/drawing/2014/main" id="{E0DD10DE-AFEF-3F10-4427-920B344E3FF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5473088"/>
                  </p:ext>
                </p:extLst>
              </p:nvPr>
            </p:nvGraphicFramePr>
            <p:xfrm>
              <a:off x="1524000" y="5678183"/>
              <a:ext cx="9144000" cy="7315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9144000">
                      <a:extLst>
                        <a:ext uri="{9D8B030D-6E8A-4147-A177-3AD203B41FA5}">
                          <a16:colId xmlns:a16="http://schemas.microsoft.com/office/drawing/2014/main" val="2202624072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ko-KR" altLang="en-US" sz="1800" i="1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8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ko-KR" altLang="en-US" sz="1800" i="1">
                                      <a:latin typeface="Cambria Math" panose="02040503050406030204" pitchFamily="18" charset="0"/>
                                    </a:rPr>
                                    <m:t>𝑣𝑖𝑠𝑖𝑏𝑙𝑒</m:t>
                                  </m:r>
                                </m:sub>
                              </m:sSub>
                              <m:r>
                                <a:rPr lang="ko-KR" altLang="en-US" sz="1800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ko-KR" altLang="en-US" sz="18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ko-KR" altLang="en-US" sz="1800" i="0">
                                  <a:latin typeface="Cambria Math" panose="02040503050406030204" pitchFamily="18" charset="0"/>
                                </a:rPr>
                                <m:t>∙#</m:t>
                              </m:r>
                              <m:r>
                                <a:rPr lang="ko-KR" altLang="en-US" sz="1800" i="1">
                                  <a:latin typeface="Cambria Math" panose="02040503050406030204" pitchFamily="18" charset="0"/>
                                </a:rPr>
                                <m:t>𝑤𝑒𝑏𝑣𝑖𝑠𝑖𝑡</m:t>
                              </m:r>
                              <m:r>
                                <a:rPr lang="ko-KR" altLang="en-US" sz="1800" i="0">
                                  <a:latin typeface="Cambria Math" panose="02040503050406030204" pitchFamily="18" charset="0"/>
                                </a:rPr>
                                <m:t> +</m:t>
                              </m:r>
                              <m:r>
                                <a:rPr lang="ko-KR" altLang="en-US" sz="18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ko-KR" altLang="en-US" sz="1800" i="0">
                                  <a:latin typeface="Cambria Math" panose="02040503050406030204" pitchFamily="18" charset="0"/>
                                </a:rPr>
                                <m:t>∙#</m:t>
                              </m:r>
                              <m:r>
                                <a:rPr lang="ko-KR" altLang="en-US" sz="1800" i="1">
                                  <a:latin typeface="Cambria Math" panose="02040503050406030204" pitchFamily="18" charset="0"/>
                                </a:rPr>
                                <m:t>𝑐𝑜𝑙𝑙𝑎𝑡𝑒𝑟𝑖𝑎𝑙𝑣𝑖𝑒𝑤</m:t>
                              </m:r>
                              <m:r>
                                <a:rPr lang="ko-KR" altLang="en-US" sz="18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ko-KR" altLang="en-US" sz="18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ko-KR" altLang="en-US" sz="1800" i="0">
                                  <a:latin typeface="Cambria Math" panose="02040503050406030204" pitchFamily="18" charset="0"/>
                                </a:rPr>
                                <m:t>∙#</m:t>
                              </m:r>
                              <m:r>
                                <a:rPr lang="ko-KR" altLang="en-US" sz="1800" i="1">
                                  <a:latin typeface="Cambria Math" panose="02040503050406030204" pitchFamily="18" charset="0"/>
                                </a:rPr>
                                <m:t>𝑝𝑟𝑜𝑑𝑢𝑐𝑡𝑣𝑖𝑒𝑤</m:t>
                              </m:r>
                              <m:r>
                                <a:rPr lang="ko-KR" altLang="en-US" sz="1800" i="0">
                                  <a:latin typeface="Cambria Math" panose="02040503050406030204" pitchFamily="18" charset="0"/>
                                </a:rPr>
                                <m:t> +</m:t>
                              </m:r>
                              <m:r>
                                <a:rPr lang="ko-KR" altLang="en-US" sz="18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ko-KR" altLang="en-US" sz="1800" i="0">
                                  <a:latin typeface="Cambria Math" panose="02040503050406030204" pitchFamily="18" charset="0"/>
                                </a:rPr>
                                <m:t>∙#</m:t>
                              </m:r>
                              <m:r>
                                <a:rPr lang="ko-KR" altLang="en-US" sz="1800" i="1">
                                  <a:latin typeface="Cambria Math" panose="02040503050406030204" pitchFamily="18" charset="0"/>
                                </a:rPr>
                                <m:t>𝑓𝑜𝑟𝑚𝑐𝑜𝑚𝑝𝑙𝑒𝑡𝑒</m:t>
                              </m:r>
                            </m:oMath>
                          </a14:m>
                          <a:r>
                            <a:rPr lang="ko-KR" altLang="en-US" sz="1800" dirty="0"/>
                            <a:t> 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1062994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80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ko-KR" altLang="en-US" sz="1800" i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ko-KR" altLang="en-US" sz="18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ko-KR" altLang="en-US" sz="1800" i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ko-KR" altLang="en-US" sz="1800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  <m:r>
                                  <a:rPr lang="ko-KR" altLang="en-US" sz="1800" i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ko-KR" altLang="en-US" sz="1800" i="1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136094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5">
                <a:extLst>
                  <a:ext uri="{FF2B5EF4-FFF2-40B4-BE49-F238E27FC236}">
                    <a16:creationId xmlns:a16="http://schemas.microsoft.com/office/drawing/2014/main" id="{E0DD10DE-AFEF-3F10-4427-920B344E3FF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5473088"/>
                  </p:ext>
                </p:extLst>
              </p:nvPr>
            </p:nvGraphicFramePr>
            <p:xfrm>
              <a:off x="1524000" y="5678183"/>
              <a:ext cx="9144000" cy="7315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9144000">
                      <a:extLst>
                        <a:ext uri="{9D8B030D-6E8A-4147-A177-3AD203B41FA5}">
                          <a16:colId xmlns:a16="http://schemas.microsoft.com/office/drawing/2014/main" val="2202624072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b="-1147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1062994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t="-101667" b="-1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1360941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2002D4B-2C2C-0B97-01FD-6463D87D5F04}"/>
              </a:ext>
            </a:extLst>
          </p:cNvPr>
          <p:cNvCxnSpPr>
            <a:cxnSpLocks/>
          </p:cNvCxnSpPr>
          <p:nvPr/>
        </p:nvCxnSpPr>
        <p:spPr>
          <a:xfrm>
            <a:off x="6982691" y="2251771"/>
            <a:ext cx="928466" cy="0"/>
          </a:xfrm>
          <a:prstGeom prst="line">
            <a:avLst/>
          </a:prstGeom>
          <a:ln w="57150">
            <a:solidFill>
              <a:srgbClr val="3857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4488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3EBC5259-9DDF-FF4A-9036-7FFFD64692FC}"/>
              </a:ext>
            </a:extLst>
          </p:cNvPr>
          <p:cNvSpPr txBox="1"/>
          <p:nvPr/>
        </p:nvSpPr>
        <p:spPr>
          <a:xfrm>
            <a:off x="561976" y="360829"/>
            <a:ext cx="24799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KoPub돋움체 Bold" panose="02020603020101020101" pitchFamily="18" charset="-127"/>
                <a:cs typeface="Times New Roman" panose="02020603050405020304" pitchFamily="18" charset="0"/>
              </a:rPr>
              <a:t>FORMULAR</a:t>
            </a:r>
            <a:endParaRPr lang="ko-KR" altLang="en-US" sz="32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ea typeface="KoPub돋움체 Bold" panose="02020603020101020101" pitchFamily="18" charset="-127"/>
              <a:cs typeface="Times New Roman" panose="02020603050405020304" pitchFamily="18" charset="0"/>
            </a:endParaRPr>
          </a:p>
        </p:txBody>
      </p:sp>
      <p:cxnSp>
        <p:nvCxnSpPr>
          <p:cNvPr id="15" name="직선 연결선 3">
            <a:extLst>
              <a:ext uri="{FF2B5EF4-FFF2-40B4-BE49-F238E27FC236}">
                <a16:creationId xmlns:a16="http://schemas.microsoft.com/office/drawing/2014/main" id="{01FBB57F-6DDF-EA4B-9504-AEFDDE084C22}"/>
              </a:ext>
            </a:extLst>
          </p:cNvPr>
          <p:cNvCxnSpPr>
            <a:cxnSpLocks/>
          </p:cNvCxnSpPr>
          <p:nvPr/>
        </p:nvCxnSpPr>
        <p:spPr>
          <a:xfrm>
            <a:off x="3088640" y="645427"/>
            <a:ext cx="9103360" cy="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reeform 45">
            <a:extLst>
              <a:ext uri="{FF2B5EF4-FFF2-40B4-BE49-F238E27FC236}">
                <a16:creationId xmlns:a16="http://schemas.microsoft.com/office/drawing/2014/main" id="{AE26C061-7E96-BD5C-8C88-7F675CD3BD45}"/>
              </a:ext>
            </a:extLst>
          </p:cNvPr>
          <p:cNvSpPr>
            <a:spLocks/>
          </p:cNvSpPr>
          <p:nvPr/>
        </p:nvSpPr>
        <p:spPr bwMode="auto">
          <a:xfrm rot="5400000">
            <a:off x="8994416" y="3316474"/>
            <a:ext cx="215898" cy="325119"/>
          </a:xfrm>
          <a:custGeom>
            <a:avLst/>
            <a:gdLst>
              <a:gd name="T0" fmla="*/ 1146 w 1146"/>
              <a:gd name="T1" fmla="*/ 244 h 1210"/>
              <a:gd name="T2" fmla="*/ 1141 w 1146"/>
              <a:gd name="T3" fmla="*/ 233 h 1210"/>
              <a:gd name="T4" fmla="*/ 1127 w 1146"/>
              <a:gd name="T5" fmla="*/ 202 h 1210"/>
              <a:gd name="T6" fmla="*/ 1077 w 1146"/>
              <a:gd name="T7" fmla="*/ 118 h 1210"/>
              <a:gd name="T8" fmla="*/ 1007 w 1146"/>
              <a:gd name="T9" fmla="*/ 0 h 1210"/>
              <a:gd name="T10" fmla="*/ 938 w 1146"/>
              <a:gd name="T11" fmla="*/ 118 h 1210"/>
              <a:gd name="T12" fmla="*/ 913 w 1146"/>
              <a:gd name="T13" fmla="*/ 160 h 1210"/>
              <a:gd name="T14" fmla="*/ 890 w 1146"/>
              <a:gd name="T15" fmla="*/ 197 h 1210"/>
              <a:gd name="T16" fmla="*/ 874 w 1146"/>
              <a:gd name="T17" fmla="*/ 219 h 1210"/>
              <a:gd name="T18" fmla="*/ 1016 w 1146"/>
              <a:gd name="T19" fmla="*/ 236 h 1210"/>
              <a:gd name="T20" fmla="*/ 982 w 1146"/>
              <a:gd name="T21" fmla="*/ 233 h 1210"/>
              <a:gd name="T22" fmla="*/ 979 w 1146"/>
              <a:gd name="T23" fmla="*/ 250 h 1210"/>
              <a:gd name="T24" fmla="*/ 974 w 1146"/>
              <a:gd name="T25" fmla="*/ 298 h 1210"/>
              <a:gd name="T26" fmla="*/ 963 w 1146"/>
              <a:gd name="T27" fmla="*/ 371 h 1210"/>
              <a:gd name="T28" fmla="*/ 940 w 1146"/>
              <a:gd name="T29" fmla="*/ 464 h 1210"/>
              <a:gd name="T30" fmla="*/ 924 w 1146"/>
              <a:gd name="T31" fmla="*/ 514 h 1210"/>
              <a:gd name="T32" fmla="*/ 876 w 1146"/>
              <a:gd name="T33" fmla="*/ 626 h 1210"/>
              <a:gd name="T34" fmla="*/ 843 w 1146"/>
              <a:gd name="T35" fmla="*/ 683 h 1210"/>
              <a:gd name="T36" fmla="*/ 768 w 1146"/>
              <a:gd name="T37" fmla="*/ 792 h 1210"/>
              <a:gd name="T38" fmla="*/ 673 w 1146"/>
              <a:gd name="T39" fmla="*/ 893 h 1210"/>
              <a:gd name="T40" fmla="*/ 620 w 1146"/>
              <a:gd name="T41" fmla="*/ 941 h 1210"/>
              <a:gd name="T42" fmla="*/ 509 w 1146"/>
              <a:gd name="T43" fmla="*/ 1020 h 1210"/>
              <a:gd name="T44" fmla="*/ 451 w 1146"/>
              <a:gd name="T45" fmla="*/ 1050 h 1210"/>
              <a:gd name="T46" fmla="*/ 337 w 1146"/>
              <a:gd name="T47" fmla="*/ 1101 h 1210"/>
              <a:gd name="T48" fmla="*/ 231 w 1146"/>
              <a:gd name="T49" fmla="*/ 1132 h 1210"/>
              <a:gd name="T50" fmla="*/ 181 w 1146"/>
              <a:gd name="T51" fmla="*/ 1143 h 1210"/>
              <a:gd name="T52" fmla="*/ 64 w 1146"/>
              <a:gd name="T53" fmla="*/ 1157 h 1210"/>
              <a:gd name="T54" fmla="*/ 17 w 1146"/>
              <a:gd name="T55" fmla="*/ 1157 h 1210"/>
              <a:gd name="T56" fmla="*/ 0 w 1146"/>
              <a:gd name="T57" fmla="*/ 1157 h 1210"/>
              <a:gd name="T58" fmla="*/ 0 w 1146"/>
              <a:gd name="T59" fmla="*/ 1210 h 1210"/>
              <a:gd name="T60" fmla="*/ 17 w 1146"/>
              <a:gd name="T61" fmla="*/ 1210 h 1210"/>
              <a:gd name="T62" fmla="*/ 67 w 1146"/>
              <a:gd name="T63" fmla="*/ 1208 h 1210"/>
              <a:gd name="T64" fmla="*/ 189 w 1146"/>
              <a:gd name="T65" fmla="*/ 1194 h 1210"/>
              <a:gd name="T66" fmla="*/ 242 w 1146"/>
              <a:gd name="T67" fmla="*/ 1182 h 1210"/>
              <a:gd name="T68" fmla="*/ 353 w 1146"/>
              <a:gd name="T69" fmla="*/ 1149 h 1210"/>
              <a:gd name="T70" fmla="*/ 476 w 1146"/>
              <a:gd name="T71" fmla="*/ 1095 h 1210"/>
              <a:gd name="T72" fmla="*/ 537 w 1146"/>
              <a:gd name="T73" fmla="*/ 1062 h 1210"/>
              <a:gd name="T74" fmla="*/ 654 w 1146"/>
              <a:gd name="T75" fmla="*/ 980 h 1210"/>
              <a:gd name="T76" fmla="*/ 709 w 1146"/>
              <a:gd name="T77" fmla="*/ 932 h 1210"/>
              <a:gd name="T78" fmla="*/ 807 w 1146"/>
              <a:gd name="T79" fmla="*/ 823 h 1210"/>
              <a:gd name="T80" fmla="*/ 888 w 1146"/>
              <a:gd name="T81" fmla="*/ 708 h 1210"/>
              <a:gd name="T82" fmla="*/ 921 w 1146"/>
              <a:gd name="T83" fmla="*/ 649 h 1210"/>
              <a:gd name="T84" fmla="*/ 971 w 1146"/>
              <a:gd name="T85" fmla="*/ 534 h 1210"/>
              <a:gd name="T86" fmla="*/ 988 w 1146"/>
              <a:gd name="T87" fmla="*/ 478 h 1210"/>
              <a:gd name="T88" fmla="*/ 1013 w 1146"/>
              <a:gd name="T89" fmla="*/ 382 h 1210"/>
              <a:gd name="T90" fmla="*/ 1027 w 1146"/>
              <a:gd name="T91" fmla="*/ 303 h 1210"/>
              <a:gd name="T92" fmla="*/ 1029 w 1146"/>
              <a:gd name="T93" fmla="*/ 256 h 1210"/>
              <a:gd name="T94" fmla="*/ 1032 w 1146"/>
              <a:gd name="T95" fmla="*/ 236 h 1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146" h="1210">
                <a:moveTo>
                  <a:pt x="1146" y="244"/>
                </a:moveTo>
                <a:lnTo>
                  <a:pt x="1146" y="244"/>
                </a:lnTo>
                <a:lnTo>
                  <a:pt x="1141" y="233"/>
                </a:lnTo>
                <a:lnTo>
                  <a:pt x="1141" y="233"/>
                </a:lnTo>
                <a:lnTo>
                  <a:pt x="1127" y="202"/>
                </a:lnTo>
                <a:lnTo>
                  <a:pt x="1127" y="202"/>
                </a:lnTo>
                <a:lnTo>
                  <a:pt x="1105" y="160"/>
                </a:lnTo>
                <a:lnTo>
                  <a:pt x="1077" y="118"/>
                </a:lnTo>
                <a:lnTo>
                  <a:pt x="1077" y="118"/>
                </a:lnTo>
                <a:lnTo>
                  <a:pt x="1007" y="0"/>
                </a:lnTo>
                <a:lnTo>
                  <a:pt x="1007" y="0"/>
                </a:lnTo>
                <a:lnTo>
                  <a:pt x="938" y="118"/>
                </a:lnTo>
                <a:lnTo>
                  <a:pt x="938" y="118"/>
                </a:lnTo>
                <a:lnTo>
                  <a:pt x="913" y="160"/>
                </a:lnTo>
                <a:lnTo>
                  <a:pt x="890" y="197"/>
                </a:lnTo>
                <a:lnTo>
                  <a:pt x="890" y="197"/>
                </a:lnTo>
                <a:lnTo>
                  <a:pt x="874" y="219"/>
                </a:lnTo>
                <a:lnTo>
                  <a:pt x="874" y="219"/>
                </a:lnTo>
                <a:lnTo>
                  <a:pt x="868" y="228"/>
                </a:lnTo>
                <a:lnTo>
                  <a:pt x="1016" y="236"/>
                </a:lnTo>
                <a:lnTo>
                  <a:pt x="982" y="233"/>
                </a:lnTo>
                <a:lnTo>
                  <a:pt x="982" y="233"/>
                </a:lnTo>
                <a:lnTo>
                  <a:pt x="979" y="250"/>
                </a:lnTo>
                <a:lnTo>
                  <a:pt x="979" y="250"/>
                </a:lnTo>
                <a:lnTo>
                  <a:pt x="974" y="298"/>
                </a:lnTo>
                <a:lnTo>
                  <a:pt x="974" y="298"/>
                </a:lnTo>
                <a:lnTo>
                  <a:pt x="971" y="332"/>
                </a:lnTo>
                <a:lnTo>
                  <a:pt x="963" y="371"/>
                </a:lnTo>
                <a:lnTo>
                  <a:pt x="954" y="416"/>
                </a:lnTo>
                <a:lnTo>
                  <a:pt x="940" y="464"/>
                </a:lnTo>
                <a:lnTo>
                  <a:pt x="940" y="464"/>
                </a:lnTo>
                <a:lnTo>
                  <a:pt x="924" y="514"/>
                </a:lnTo>
                <a:lnTo>
                  <a:pt x="901" y="570"/>
                </a:lnTo>
                <a:lnTo>
                  <a:pt x="876" y="626"/>
                </a:lnTo>
                <a:lnTo>
                  <a:pt x="843" y="683"/>
                </a:lnTo>
                <a:lnTo>
                  <a:pt x="843" y="683"/>
                </a:lnTo>
                <a:lnTo>
                  <a:pt x="807" y="739"/>
                </a:lnTo>
                <a:lnTo>
                  <a:pt x="768" y="792"/>
                </a:lnTo>
                <a:lnTo>
                  <a:pt x="723" y="845"/>
                </a:lnTo>
                <a:lnTo>
                  <a:pt x="673" y="893"/>
                </a:lnTo>
                <a:lnTo>
                  <a:pt x="673" y="893"/>
                </a:lnTo>
                <a:lnTo>
                  <a:pt x="620" y="941"/>
                </a:lnTo>
                <a:lnTo>
                  <a:pt x="568" y="980"/>
                </a:lnTo>
                <a:lnTo>
                  <a:pt x="509" y="1020"/>
                </a:lnTo>
                <a:lnTo>
                  <a:pt x="451" y="1050"/>
                </a:lnTo>
                <a:lnTo>
                  <a:pt x="451" y="1050"/>
                </a:lnTo>
                <a:lnTo>
                  <a:pt x="395" y="1079"/>
                </a:lnTo>
                <a:lnTo>
                  <a:pt x="337" y="1101"/>
                </a:lnTo>
                <a:lnTo>
                  <a:pt x="281" y="1118"/>
                </a:lnTo>
                <a:lnTo>
                  <a:pt x="231" y="1132"/>
                </a:lnTo>
                <a:lnTo>
                  <a:pt x="231" y="1132"/>
                </a:lnTo>
                <a:lnTo>
                  <a:pt x="181" y="1143"/>
                </a:lnTo>
                <a:lnTo>
                  <a:pt x="136" y="1149"/>
                </a:lnTo>
                <a:lnTo>
                  <a:pt x="64" y="1157"/>
                </a:lnTo>
                <a:lnTo>
                  <a:pt x="64" y="1157"/>
                </a:lnTo>
                <a:lnTo>
                  <a:pt x="17" y="1157"/>
                </a:lnTo>
                <a:lnTo>
                  <a:pt x="17" y="1157"/>
                </a:lnTo>
                <a:lnTo>
                  <a:pt x="0" y="1157"/>
                </a:lnTo>
                <a:lnTo>
                  <a:pt x="0" y="1210"/>
                </a:lnTo>
                <a:lnTo>
                  <a:pt x="0" y="1210"/>
                </a:lnTo>
                <a:lnTo>
                  <a:pt x="17" y="1210"/>
                </a:lnTo>
                <a:lnTo>
                  <a:pt x="17" y="1210"/>
                </a:lnTo>
                <a:lnTo>
                  <a:pt x="67" y="1208"/>
                </a:lnTo>
                <a:lnTo>
                  <a:pt x="67" y="1208"/>
                </a:lnTo>
                <a:lnTo>
                  <a:pt x="142" y="1199"/>
                </a:lnTo>
                <a:lnTo>
                  <a:pt x="189" y="1194"/>
                </a:lnTo>
                <a:lnTo>
                  <a:pt x="242" y="1182"/>
                </a:lnTo>
                <a:lnTo>
                  <a:pt x="242" y="1182"/>
                </a:lnTo>
                <a:lnTo>
                  <a:pt x="295" y="1168"/>
                </a:lnTo>
                <a:lnTo>
                  <a:pt x="353" y="1149"/>
                </a:lnTo>
                <a:lnTo>
                  <a:pt x="415" y="1126"/>
                </a:lnTo>
                <a:lnTo>
                  <a:pt x="476" y="1095"/>
                </a:lnTo>
                <a:lnTo>
                  <a:pt x="476" y="1095"/>
                </a:lnTo>
                <a:lnTo>
                  <a:pt x="537" y="1062"/>
                </a:lnTo>
                <a:lnTo>
                  <a:pt x="595" y="1022"/>
                </a:lnTo>
                <a:lnTo>
                  <a:pt x="654" y="980"/>
                </a:lnTo>
                <a:lnTo>
                  <a:pt x="709" y="932"/>
                </a:lnTo>
                <a:lnTo>
                  <a:pt x="709" y="932"/>
                </a:lnTo>
                <a:lnTo>
                  <a:pt x="760" y="879"/>
                </a:lnTo>
                <a:lnTo>
                  <a:pt x="807" y="823"/>
                </a:lnTo>
                <a:lnTo>
                  <a:pt x="849" y="767"/>
                </a:lnTo>
                <a:lnTo>
                  <a:pt x="888" y="708"/>
                </a:lnTo>
                <a:lnTo>
                  <a:pt x="888" y="708"/>
                </a:lnTo>
                <a:lnTo>
                  <a:pt x="921" y="649"/>
                </a:lnTo>
                <a:lnTo>
                  <a:pt x="949" y="590"/>
                </a:lnTo>
                <a:lnTo>
                  <a:pt x="971" y="534"/>
                </a:lnTo>
                <a:lnTo>
                  <a:pt x="988" y="478"/>
                </a:lnTo>
                <a:lnTo>
                  <a:pt x="988" y="478"/>
                </a:lnTo>
                <a:lnTo>
                  <a:pt x="1004" y="427"/>
                </a:lnTo>
                <a:lnTo>
                  <a:pt x="1013" y="382"/>
                </a:lnTo>
                <a:lnTo>
                  <a:pt x="1021" y="340"/>
                </a:lnTo>
                <a:lnTo>
                  <a:pt x="1027" y="303"/>
                </a:lnTo>
                <a:lnTo>
                  <a:pt x="1027" y="303"/>
                </a:lnTo>
                <a:lnTo>
                  <a:pt x="1029" y="256"/>
                </a:lnTo>
                <a:lnTo>
                  <a:pt x="1029" y="256"/>
                </a:lnTo>
                <a:lnTo>
                  <a:pt x="1032" y="236"/>
                </a:lnTo>
                <a:lnTo>
                  <a:pt x="1146" y="244"/>
                </a:lnTo>
                <a:close/>
              </a:path>
            </a:pathLst>
          </a:custGeom>
          <a:solidFill>
            <a:srgbClr val="AF614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956801A-8DB0-AC72-0553-D8CEBA7CB041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48D3FD4-1645-3863-BDC3-8DA603BD06AF}"/>
              </a:ext>
            </a:extLst>
          </p:cNvPr>
          <p:cNvSpPr/>
          <p:nvPr/>
        </p:nvSpPr>
        <p:spPr>
          <a:xfrm>
            <a:off x="4363603" y="3371084"/>
            <a:ext cx="2880362" cy="20794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2">
                <a:extLst>
                  <a:ext uri="{FF2B5EF4-FFF2-40B4-BE49-F238E27FC236}">
                    <a16:creationId xmlns:a16="http://schemas.microsoft.com/office/drawing/2014/main" id="{0AB86F00-2B94-59CE-6398-6112807EE85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59805183"/>
                  </p:ext>
                </p:extLst>
              </p:nvPr>
            </p:nvGraphicFramePr>
            <p:xfrm>
              <a:off x="7911157" y="2948171"/>
              <a:ext cx="3426408" cy="137307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426408">
                      <a:extLst>
                        <a:ext uri="{9D8B030D-6E8A-4147-A177-3AD203B41FA5}">
                          <a16:colId xmlns:a16="http://schemas.microsoft.com/office/drawing/2014/main" val="125816203"/>
                        </a:ext>
                      </a:extLst>
                    </a:gridCol>
                  </a:tblGrid>
                  <a:tr h="469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Response Rate 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38572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7778307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Predict with Classifier models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42750357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r"/>
                          <a:endParaRPr 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9086457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Response</a:t>
                          </a:r>
                          <a:r>
                            <a:rPr lang="en-US" sz="1600" b="0" baseline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rate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𝑎𝑑𝑓𝑒𝑎𝑡𝑢𝑟𝑒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2445441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2">
                <a:extLst>
                  <a:ext uri="{FF2B5EF4-FFF2-40B4-BE49-F238E27FC236}">
                    <a16:creationId xmlns:a16="http://schemas.microsoft.com/office/drawing/2014/main" id="{0AB86F00-2B94-59CE-6398-6112807EE85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59805183"/>
                  </p:ext>
                </p:extLst>
              </p:nvPr>
            </p:nvGraphicFramePr>
            <p:xfrm>
              <a:off x="7911157" y="2948171"/>
              <a:ext cx="3426408" cy="137307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426408">
                      <a:extLst>
                        <a:ext uri="{9D8B030D-6E8A-4147-A177-3AD203B41FA5}">
                          <a16:colId xmlns:a16="http://schemas.microsoft.com/office/drawing/2014/main" val="125816203"/>
                        </a:ext>
                      </a:extLst>
                    </a:gridCol>
                  </a:tblGrid>
                  <a:tr h="469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Response Rate 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38572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7778307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Predict with Classifier models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42750357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r"/>
                          <a:endParaRPr 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90864574"/>
                      </a:ext>
                    </a:extLst>
                  </a:tr>
                  <a:tr h="35483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300000" r="-369" b="-1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445441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C1E15A0-9820-B8AB-C2FD-E4ADAA048945}"/>
                  </a:ext>
                </a:extLst>
              </p:cNvPr>
              <p:cNvSpPr txBox="1"/>
              <p:nvPr/>
            </p:nvSpPr>
            <p:spPr>
              <a:xfrm>
                <a:off x="3041904" y="1637786"/>
                <a:ext cx="6108192" cy="76482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𝑀𝐴𝑋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𝑢𝑑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𝑏𝑖𝑑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𝑐h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𝑎𝑢𝑑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𝑐h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𝑎𝑢𝑑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C1E15A0-9820-B8AB-C2FD-E4ADAA0489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1904" y="1637786"/>
                <a:ext cx="6108192" cy="7648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F529818-A971-1FA3-A952-0637BB3CF3C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23933156"/>
                  </p:ext>
                </p:extLst>
              </p:nvPr>
            </p:nvGraphicFramePr>
            <p:xfrm>
              <a:off x="1400484" y="2948795"/>
              <a:ext cx="5760720" cy="218320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743200">
                      <a:extLst>
                        <a:ext uri="{9D8B030D-6E8A-4147-A177-3AD203B41FA5}">
                          <a16:colId xmlns:a16="http://schemas.microsoft.com/office/drawing/2014/main" val="13982529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1385253898"/>
                        </a:ext>
                      </a:extLst>
                    </a:gridCol>
                    <a:gridCol w="2743200">
                      <a:extLst>
                        <a:ext uri="{9D8B030D-6E8A-4147-A177-3AD203B41FA5}">
                          <a16:colId xmlns:a16="http://schemas.microsoft.com/office/drawing/2014/main" val="1748757606"/>
                        </a:ext>
                      </a:extLst>
                    </a:gridCol>
                  </a:tblGrid>
                  <a:tr h="469601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Expected Utility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38572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38572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81171050"/>
                      </a:ext>
                    </a:extLst>
                  </a:tr>
                  <a:tr h="469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Winning Function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38572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Utility Function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38572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69089492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𝑏𝑖𝑑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11731104"/>
                      </a:ext>
                    </a:extLst>
                  </a:tr>
                  <a:tr h="469601"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𝑃𝑟𝑜𝑏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1, 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𝑊𝑖𝑛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𝑡h𝑒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𝑎𝑢𝑐𝑡𝑖𝑜𝑛</m:t>
                                        </m:r>
                                      </m:e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0,    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𝑂𝑡h𝑒𝑟𝑤𝑖𝑠𝑒</m:t>
                                        </m:r>
                                      </m:e>
                                    </m:eqArr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</m:oMath>
                            </m:oMathPara>
                          </a14:m>
                          <a:endParaRPr 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Visible Utility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𝑣𝑖𝑠𝑖𝑏𝑙𝑒</m:t>
                                  </m:r>
                                </m:sub>
                              </m:sSub>
                            </m:oMath>
                          </a14:m>
                          <a:endParaRPr lang="en-US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l"/>
                          <a14:m>
                            <m:oMath xmlns:m="http://schemas.openxmlformats.org/officeDocument/2006/math">
                              <m:d>
                                <m:dPr>
                                  <m:begChr m:val="⟨"/>
                                  <m:endChr m:val=""/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</a:p>
                        <a:p>
                          <a:pPr algn="ctr"/>
                          <a: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Invisible Utility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𝑛𝑒𝑡𝑤𝑜𝑟𝑘</m:t>
                                  </m:r>
                                </m:sub>
                              </m:sSub>
                            </m:oMath>
                          </a14:m>
                          <a:endParaRPr lang="en-US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002000244"/>
                      </a:ext>
                    </a:extLst>
                  </a:tr>
                  <a:tr h="469601"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718216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F529818-A971-1FA3-A952-0637BB3CF3C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23933156"/>
                  </p:ext>
                </p:extLst>
              </p:nvPr>
            </p:nvGraphicFramePr>
            <p:xfrm>
              <a:off x="1400484" y="2948795"/>
              <a:ext cx="5760720" cy="218320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743200">
                      <a:extLst>
                        <a:ext uri="{9D8B030D-6E8A-4147-A177-3AD203B41FA5}">
                          <a16:colId xmlns:a16="http://schemas.microsoft.com/office/drawing/2014/main" val="13982529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1385253898"/>
                        </a:ext>
                      </a:extLst>
                    </a:gridCol>
                    <a:gridCol w="2743200">
                      <a:extLst>
                        <a:ext uri="{9D8B030D-6E8A-4147-A177-3AD203B41FA5}">
                          <a16:colId xmlns:a16="http://schemas.microsoft.com/office/drawing/2014/main" val="1748757606"/>
                        </a:ext>
                      </a:extLst>
                    </a:gridCol>
                  </a:tblGrid>
                  <a:tr h="469601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Expected Utility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38572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38572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81171050"/>
                      </a:ext>
                    </a:extLst>
                  </a:tr>
                  <a:tr h="469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Winning Function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38572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986364" t="-108108" r="-986364" b="-5216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Utility Function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38572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6908949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463" t="-308000" r="-110648" b="-67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10648" t="-308000" r="-463" b="-67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11731104"/>
                      </a:ext>
                    </a:extLst>
                  </a:tr>
                  <a:tr h="469601"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463" t="-137838" r="-110648" b="-1270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10648" t="-137838" r="-463" b="-1270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02000244"/>
                      </a:ext>
                    </a:extLst>
                  </a:tr>
                  <a:tr h="469601"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718216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1D305C22-57BC-15DF-07AF-F3CEF2A635F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3786365"/>
                  </p:ext>
                </p:extLst>
              </p:nvPr>
            </p:nvGraphicFramePr>
            <p:xfrm>
              <a:off x="667446" y="5531820"/>
              <a:ext cx="10857105" cy="119805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1350462">
                      <a:extLst>
                        <a:ext uri="{9D8B030D-6E8A-4147-A177-3AD203B41FA5}">
                          <a16:colId xmlns:a16="http://schemas.microsoft.com/office/drawing/2014/main" val="709646084"/>
                        </a:ext>
                      </a:extLst>
                    </a:gridCol>
                    <a:gridCol w="2373467">
                      <a:extLst>
                        <a:ext uri="{9D8B030D-6E8A-4147-A177-3AD203B41FA5}">
                          <a16:colId xmlns:a16="http://schemas.microsoft.com/office/drawing/2014/main" val="4245819371"/>
                        </a:ext>
                      </a:extLst>
                    </a:gridCol>
                    <a:gridCol w="2385080">
                      <a:extLst>
                        <a:ext uri="{9D8B030D-6E8A-4147-A177-3AD203B41FA5}">
                          <a16:colId xmlns:a16="http://schemas.microsoft.com/office/drawing/2014/main" val="2817493073"/>
                        </a:ext>
                      </a:extLst>
                    </a:gridCol>
                    <a:gridCol w="2373467">
                      <a:extLst>
                        <a:ext uri="{9D8B030D-6E8A-4147-A177-3AD203B41FA5}">
                          <a16:colId xmlns:a16="http://schemas.microsoft.com/office/drawing/2014/main" val="3269288961"/>
                        </a:ext>
                      </a:extLst>
                    </a:gridCol>
                    <a:gridCol w="2374629">
                      <a:extLst>
                        <a:ext uri="{9D8B030D-6E8A-4147-A177-3AD203B41FA5}">
                          <a16:colId xmlns:a16="http://schemas.microsoft.com/office/drawing/2014/main" val="1843523527"/>
                        </a:ext>
                      </a:extLst>
                    </a:gridCol>
                  </a:tblGrid>
                  <a:tr h="326052">
                    <a:tc gridSpan="5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ko-KR" altLang="en-US" sz="1800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800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ko-KR" altLang="en-US" sz="1800" i="1">
                                        <a:latin typeface="Cambria Math" panose="02040503050406030204" pitchFamily="18" charset="0"/>
                                      </a:rPr>
                                      <m:t>𝑛𝑒𝑡𝑤𝑜𝑟𝑘</m:t>
                                    </m:r>
                                  </m:sub>
                                </m:sSub>
                                <m:r>
                                  <a:rPr lang="ko-KR" altLang="en-US" sz="1800" i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ko-KR" altLang="en-US" sz="18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800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ko-KR" altLang="en-US" sz="18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ko-KR" altLang="en-US" sz="1800" i="1">
                                    <a:latin typeface="Cambria Math" panose="02040503050406030204" pitchFamily="18" charset="0"/>
                                  </a:rPr>
                                  <m:t>𝑣𝑖𝑑𝑒𝑜𝑐𝑜𝑚𝑝𝑙𝑒𝑡𝑒𝑠</m:t>
                                </m:r>
                                <m:r>
                                  <a:rPr lang="ko-KR" altLang="en-US" sz="1800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ko-KR" altLang="en-US" sz="18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800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ko-KR" altLang="en-US" sz="18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ko-KR" altLang="en-US" sz="1800" i="1">
                                    <a:latin typeface="Cambria Math" panose="02040503050406030204" pitchFamily="18" charset="0"/>
                                  </a:rPr>
                                  <m:t>𝑠𝑜𝑐𝑖𝑎𝑙𝑙𝑖𝑘𝑒𝑠</m:t>
                                </m:r>
                                <m:r>
                                  <a:rPr lang="ko-KR" altLang="en-US" sz="1800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ko-KR" altLang="en-US" sz="18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800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ko-KR" altLang="en-US" sz="1800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ko-KR" altLang="en-US" sz="1800" i="1">
                                    <a:latin typeface="Cambria Math" panose="02040503050406030204" pitchFamily="18" charset="0"/>
                                  </a:rPr>
                                  <m:t>𝑠𝑜𝑐𝑖𝑎𝑙𝑠h𝑎𝑟𝑒</m:t>
                                </m:r>
                                <m:r>
                                  <a:rPr lang="ko-KR" altLang="en-US" sz="1800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ko-KR" altLang="en-US" sz="1800" i="1">
                                    <a:latin typeface="Cambria Math" panose="02040503050406030204" pitchFamily="18" charset="0"/>
                                  </a:rPr>
                                  <m:t>𝑖𝑛𝑡𝑒𝑟𝑐𝑒𝑝𝑡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 marL="68580" marR="68580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endParaRPr lang="en-US" sz="11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Malgun Gothic" panose="020B0503020000020004" pitchFamily="34" charset="-127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endParaRPr lang="en-US" sz="11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Malgun Gothic" panose="020B0503020000020004" pitchFamily="34" charset="-127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endParaRPr lang="en-US" sz="11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Malgun Gothic" panose="020B0503020000020004" pitchFamily="34" charset="-127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endParaRPr lang="en-US" sz="11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Malgun Gothic" panose="020B0503020000020004" pitchFamily="34" charset="-127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673681370"/>
                      </a:ext>
                    </a:extLst>
                  </a:tr>
                  <a:tr h="136774">
                    <a:tc gridSpan="5"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endParaRPr lang="en-US" sz="7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Malgun Gothic" panose="020B0503020000020004" pitchFamily="34" charset="-127"/>
                          </a:endParaRPr>
                        </a:p>
                      </a:txBody>
                      <a:tcPr marL="68580" marR="68580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endParaRPr lang="en-US" sz="18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Malgun Gothic" panose="020B0503020000020004" pitchFamily="34" charset="-127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endParaRPr lang="en-US" sz="18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Malgun Gothic" panose="020B0503020000020004" pitchFamily="34" charset="-127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endParaRPr lang="en-US" sz="18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Malgun Gothic" panose="020B0503020000020004" pitchFamily="34" charset="-127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endParaRPr lang="en-US" sz="18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Malgun Gothic" panose="020B0503020000020004" pitchFamily="34" charset="-127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212114764"/>
                      </a:ext>
                    </a:extLst>
                  </a:tr>
                  <a:tr h="355378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 </a:t>
                          </a:r>
                          <a:endParaRPr lang="en-US" sz="18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Malgun Gothic" panose="020B0503020000020004" pitchFamily="34" charset="-127"/>
                          </a:endParaRPr>
                        </a:p>
                      </a:txBody>
                      <a:tcPr marL="68580" marR="68580" marT="0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𝐼𝑛𝑡𝑒𝑟𝑐𝑒𝑝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Malgun Gothic" panose="020B0503020000020004" pitchFamily="34" charset="-127"/>
                          </a:endParaRPr>
                        </a:p>
                      </a:txBody>
                      <a:tcPr marL="68580" marR="68580" marT="0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𝑣𝑖𝑑𝑒𝑜𝑐𝑜𝑚𝑝𝑙𝑒𝑡𝑒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Malgun Gothic" panose="020B0503020000020004" pitchFamily="34" charset="-127"/>
                          </a:endParaRPr>
                        </a:p>
                      </a:txBody>
                      <a:tcPr marL="68580" marR="68580" marT="0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𝑠𝑜𝑐𝑖𝑎𝑙𝑙𝑖𝑘𝑒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Malgun Gothic" panose="020B0503020000020004" pitchFamily="34" charset="-127"/>
                          </a:endParaRPr>
                        </a:p>
                      </a:txBody>
                      <a:tcPr marL="68580" marR="68580" marT="0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𝑠𝑜𝑐𝑖𝑎𝑙𝑠h𝑎𝑟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Malgun Gothic" panose="020B0503020000020004" pitchFamily="34" charset="-127"/>
                          </a:endParaRPr>
                        </a:p>
                      </a:txBody>
                      <a:tcPr marL="68580" marR="68580" marT="0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27968935"/>
                      </a:ext>
                    </a:extLst>
                  </a:tr>
                  <a:tr h="355378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𝑪𝑻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Malgun Gothic" panose="020B0503020000020004" pitchFamily="34" charset="-127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3.3e-0.1***</a:t>
                          </a:r>
                          <a:endParaRPr lang="en-US" sz="18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Malgun Gothic" panose="020B0503020000020004" pitchFamily="34" charset="-127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-6.9e-0.7***</a:t>
                          </a:r>
                          <a:endParaRPr lang="en-US" sz="18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Malgun Gothic" panose="020B0503020000020004" pitchFamily="34" charset="-127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2.93e-04</a:t>
                          </a:r>
                          <a:endParaRPr lang="en-US" sz="18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Malgun Gothic" panose="020B0503020000020004" pitchFamily="34" charset="-127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-2.85e-03</a:t>
                          </a:r>
                          <a:endParaRPr lang="en-US" sz="18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Malgun Gothic" panose="020B0503020000020004" pitchFamily="34" charset="-127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402711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1D305C22-57BC-15DF-07AF-F3CEF2A635F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3786365"/>
                  </p:ext>
                </p:extLst>
              </p:nvPr>
            </p:nvGraphicFramePr>
            <p:xfrm>
              <a:off x="667446" y="5531820"/>
              <a:ext cx="10857105" cy="119805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1350462">
                      <a:extLst>
                        <a:ext uri="{9D8B030D-6E8A-4147-A177-3AD203B41FA5}">
                          <a16:colId xmlns:a16="http://schemas.microsoft.com/office/drawing/2014/main" val="709646084"/>
                        </a:ext>
                      </a:extLst>
                    </a:gridCol>
                    <a:gridCol w="2373467">
                      <a:extLst>
                        <a:ext uri="{9D8B030D-6E8A-4147-A177-3AD203B41FA5}">
                          <a16:colId xmlns:a16="http://schemas.microsoft.com/office/drawing/2014/main" val="4245819371"/>
                        </a:ext>
                      </a:extLst>
                    </a:gridCol>
                    <a:gridCol w="2385080">
                      <a:extLst>
                        <a:ext uri="{9D8B030D-6E8A-4147-A177-3AD203B41FA5}">
                          <a16:colId xmlns:a16="http://schemas.microsoft.com/office/drawing/2014/main" val="2817493073"/>
                        </a:ext>
                      </a:extLst>
                    </a:gridCol>
                    <a:gridCol w="2373467">
                      <a:extLst>
                        <a:ext uri="{9D8B030D-6E8A-4147-A177-3AD203B41FA5}">
                          <a16:colId xmlns:a16="http://schemas.microsoft.com/office/drawing/2014/main" val="3269288961"/>
                        </a:ext>
                      </a:extLst>
                    </a:gridCol>
                    <a:gridCol w="2374629">
                      <a:extLst>
                        <a:ext uri="{9D8B030D-6E8A-4147-A177-3AD203B41FA5}">
                          <a16:colId xmlns:a16="http://schemas.microsoft.com/office/drawing/2014/main" val="1843523527"/>
                        </a:ext>
                      </a:extLst>
                    </a:gridCol>
                  </a:tblGrid>
                  <a:tr h="350520">
                    <a:tc gridSpan="5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56" r="-112" b="-26724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endParaRPr lang="en-US" sz="11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Malgun Gothic" panose="020B0503020000020004" pitchFamily="34" charset="-127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endParaRPr lang="en-US" sz="11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Malgun Gothic" panose="020B0503020000020004" pitchFamily="34" charset="-127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endParaRPr lang="en-US" sz="11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Malgun Gothic" panose="020B0503020000020004" pitchFamily="34" charset="-127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endParaRPr lang="en-US" sz="11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Malgun Gothic" panose="020B0503020000020004" pitchFamily="34" charset="-127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673681370"/>
                      </a:ext>
                    </a:extLst>
                  </a:tr>
                  <a:tr h="136774">
                    <a:tc gridSpan="5"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endParaRPr lang="en-US" sz="7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Malgun Gothic" panose="020B0503020000020004" pitchFamily="34" charset="-127"/>
                          </a:endParaRPr>
                        </a:p>
                      </a:txBody>
                      <a:tcPr marL="68580" marR="68580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endParaRPr lang="en-US" sz="18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Malgun Gothic" panose="020B0503020000020004" pitchFamily="34" charset="-127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endParaRPr lang="en-US" sz="18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Malgun Gothic" panose="020B0503020000020004" pitchFamily="34" charset="-127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endParaRPr lang="en-US" sz="18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Malgun Gothic" panose="020B0503020000020004" pitchFamily="34" charset="-127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endParaRPr lang="en-US" sz="18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Malgun Gothic" panose="020B0503020000020004" pitchFamily="34" charset="-127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212114764"/>
                      </a:ext>
                    </a:extLst>
                  </a:tr>
                  <a:tr h="355378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 </a:t>
                          </a:r>
                          <a:endParaRPr lang="en-US" sz="18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Malgun Gothic" panose="020B0503020000020004" pitchFamily="34" charset="-127"/>
                          </a:endParaRPr>
                        </a:p>
                      </a:txBody>
                      <a:tcPr marL="68580" marR="68580" marT="0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5"/>
                          <a:stretch>
                            <a:fillRect l="-57326" t="-135593" r="-301542" b="-1254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5"/>
                          <a:stretch>
                            <a:fillRect l="-156122" t="-135593" r="-199235" b="-1254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5"/>
                          <a:stretch>
                            <a:fillRect l="-258098" t="-135593" r="-100771" b="-1254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5"/>
                          <a:stretch>
                            <a:fillRect l="-357179" t="-135593" r="-513" b="-1254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27968935"/>
                      </a:ext>
                    </a:extLst>
                  </a:tr>
                  <a:tr h="35537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5"/>
                          <a:stretch>
                            <a:fillRect l="-450" t="-239655" r="-703604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3.3e-0.1***</a:t>
                          </a:r>
                          <a:endParaRPr lang="en-US" sz="18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Malgun Gothic" panose="020B0503020000020004" pitchFamily="34" charset="-127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-6.9e-0.7***</a:t>
                          </a:r>
                          <a:endParaRPr lang="en-US" sz="18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Malgun Gothic" panose="020B0503020000020004" pitchFamily="34" charset="-127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2.93e-04</a:t>
                          </a:r>
                          <a:endParaRPr lang="en-US" sz="18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Malgun Gothic" panose="020B0503020000020004" pitchFamily="34" charset="-127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-2.85e-03</a:t>
                          </a:r>
                          <a:endParaRPr lang="en-US" sz="18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Malgun Gothic" panose="020B0503020000020004" pitchFamily="34" charset="-127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4027113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0B4603C-2614-7F96-4E6E-A061DDC73F3E}"/>
              </a:ext>
            </a:extLst>
          </p:cNvPr>
          <p:cNvCxnSpPr>
            <a:cxnSpLocks/>
          </p:cNvCxnSpPr>
          <p:nvPr/>
        </p:nvCxnSpPr>
        <p:spPr>
          <a:xfrm>
            <a:off x="6982691" y="2251771"/>
            <a:ext cx="928466" cy="0"/>
          </a:xfrm>
          <a:prstGeom prst="line">
            <a:avLst/>
          </a:prstGeom>
          <a:ln w="57150">
            <a:solidFill>
              <a:srgbClr val="3857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183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B3B15F29-BBE6-5745-BCF4-9C12498A2431}"/>
              </a:ext>
            </a:extLst>
          </p:cNvPr>
          <p:cNvSpPr txBox="1"/>
          <p:nvPr/>
        </p:nvSpPr>
        <p:spPr>
          <a:xfrm>
            <a:off x="561976" y="360829"/>
            <a:ext cx="24799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KoPub돋움체 Bold" panose="02020603020101020101" pitchFamily="18" charset="-127"/>
                <a:cs typeface="Times New Roman" panose="02020603050405020304" pitchFamily="18" charset="0"/>
              </a:rPr>
              <a:t>FORMULAR</a:t>
            </a:r>
            <a:endParaRPr lang="ko-KR" altLang="en-US" sz="32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ea typeface="KoPub돋움체 Bold" panose="02020603020101020101" pitchFamily="18" charset="-127"/>
              <a:cs typeface="Times New Roman" panose="02020603050405020304" pitchFamily="18" charset="0"/>
            </a:endParaRPr>
          </a:p>
        </p:txBody>
      </p:sp>
      <p:cxnSp>
        <p:nvCxnSpPr>
          <p:cNvPr id="15" name="직선 연결선 3">
            <a:extLst>
              <a:ext uri="{FF2B5EF4-FFF2-40B4-BE49-F238E27FC236}">
                <a16:creationId xmlns:a16="http://schemas.microsoft.com/office/drawing/2014/main" id="{FC8EC16B-CEE4-344A-8CA1-53663845D9F1}"/>
              </a:ext>
            </a:extLst>
          </p:cNvPr>
          <p:cNvCxnSpPr>
            <a:cxnSpLocks/>
          </p:cNvCxnSpPr>
          <p:nvPr/>
        </p:nvCxnSpPr>
        <p:spPr>
          <a:xfrm>
            <a:off x="3088640" y="645427"/>
            <a:ext cx="9103360" cy="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reeform 45">
            <a:extLst>
              <a:ext uri="{FF2B5EF4-FFF2-40B4-BE49-F238E27FC236}">
                <a16:creationId xmlns:a16="http://schemas.microsoft.com/office/drawing/2014/main" id="{AE26C061-7E96-BD5C-8C88-7F675CD3BD45}"/>
              </a:ext>
            </a:extLst>
          </p:cNvPr>
          <p:cNvSpPr>
            <a:spLocks/>
          </p:cNvSpPr>
          <p:nvPr/>
        </p:nvSpPr>
        <p:spPr bwMode="auto">
          <a:xfrm rot="5400000">
            <a:off x="8994416" y="3316474"/>
            <a:ext cx="215898" cy="325119"/>
          </a:xfrm>
          <a:custGeom>
            <a:avLst/>
            <a:gdLst>
              <a:gd name="T0" fmla="*/ 1146 w 1146"/>
              <a:gd name="T1" fmla="*/ 244 h 1210"/>
              <a:gd name="T2" fmla="*/ 1141 w 1146"/>
              <a:gd name="T3" fmla="*/ 233 h 1210"/>
              <a:gd name="T4" fmla="*/ 1127 w 1146"/>
              <a:gd name="T5" fmla="*/ 202 h 1210"/>
              <a:gd name="T6" fmla="*/ 1077 w 1146"/>
              <a:gd name="T7" fmla="*/ 118 h 1210"/>
              <a:gd name="T8" fmla="*/ 1007 w 1146"/>
              <a:gd name="T9" fmla="*/ 0 h 1210"/>
              <a:gd name="T10" fmla="*/ 938 w 1146"/>
              <a:gd name="T11" fmla="*/ 118 h 1210"/>
              <a:gd name="T12" fmla="*/ 913 w 1146"/>
              <a:gd name="T13" fmla="*/ 160 h 1210"/>
              <a:gd name="T14" fmla="*/ 890 w 1146"/>
              <a:gd name="T15" fmla="*/ 197 h 1210"/>
              <a:gd name="T16" fmla="*/ 874 w 1146"/>
              <a:gd name="T17" fmla="*/ 219 h 1210"/>
              <a:gd name="T18" fmla="*/ 1016 w 1146"/>
              <a:gd name="T19" fmla="*/ 236 h 1210"/>
              <a:gd name="T20" fmla="*/ 982 w 1146"/>
              <a:gd name="T21" fmla="*/ 233 h 1210"/>
              <a:gd name="T22" fmla="*/ 979 w 1146"/>
              <a:gd name="T23" fmla="*/ 250 h 1210"/>
              <a:gd name="T24" fmla="*/ 974 w 1146"/>
              <a:gd name="T25" fmla="*/ 298 h 1210"/>
              <a:gd name="T26" fmla="*/ 963 w 1146"/>
              <a:gd name="T27" fmla="*/ 371 h 1210"/>
              <a:gd name="T28" fmla="*/ 940 w 1146"/>
              <a:gd name="T29" fmla="*/ 464 h 1210"/>
              <a:gd name="T30" fmla="*/ 924 w 1146"/>
              <a:gd name="T31" fmla="*/ 514 h 1210"/>
              <a:gd name="T32" fmla="*/ 876 w 1146"/>
              <a:gd name="T33" fmla="*/ 626 h 1210"/>
              <a:gd name="T34" fmla="*/ 843 w 1146"/>
              <a:gd name="T35" fmla="*/ 683 h 1210"/>
              <a:gd name="T36" fmla="*/ 768 w 1146"/>
              <a:gd name="T37" fmla="*/ 792 h 1210"/>
              <a:gd name="T38" fmla="*/ 673 w 1146"/>
              <a:gd name="T39" fmla="*/ 893 h 1210"/>
              <a:gd name="T40" fmla="*/ 620 w 1146"/>
              <a:gd name="T41" fmla="*/ 941 h 1210"/>
              <a:gd name="T42" fmla="*/ 509 w 1146"/>
              <a:gd name="T43" fmla="*/ 1020 h 1210"/>
              <a:gd name="T44" fmla="*/ 451 w 1146"/>
              <a:gd name="T45" fmla="*/ 1050 h 1210"/>
              <a:gd name="T46" fmla="*/ 337 w 1146"/>
              <a:gd name="T47" fmla="*/ 1101 h 1210"/>
              <a:gd name="T48" fmla="*/ 231 w 1146"/>
              <a:gd name="T49" fmla="*/ 1132 h 1210"/>
              <a:gd name="T50" fmla="*/ 181 w 1146"/>
              <a:gd name="T51" fmla="*/ 1143 h 1210"/>
              <a:gd name="T52" fmla="*/ 64 w 1146"/>
              <a:gd name="T53" fmla="*/ 1157 h 1210"/>
              <a:gd name="T54" fmla="*/ 17 w 1146"/>
              <a:gd name="T55" fmla="*/ 1157 h 1210"/>
              <a:gd name="T56" fmla="*/ 0 w 1146"/>
              <a:gd name="T57" fmla="*/ 1157 h 1210"/>
              <a:gd name="T58" fmla="*/ 0 w 1146"/>
              <a:gd name="T59" fmla="*/ 1210 h 1210"/>
              <a:gd name="T60" fmla="*/ 17 w 1146"/>
              <a:gd name="T61" fmla="*/ 1210 h 1210"/>
              <a:gd name="T62" fmla="*/ 67 w 1146"/>
              <a:gd name="T63" fmla="*/ 1208 h 1210"/>
              <a:gd name="T64" fmla="*/ 189 w 1146"/>
              <a:gd name="T65" fmla="*/ 1194 h 1210"/>
              <a:gd name="T66" fmla="*/ 242 w 1146"/>
              <a:gd name="T67" fmla="*/ 1182 h 1210"/>
              <a:gd name="T68" fmla="*/ 353 w 1146"/>
              <a:gd name="T69" fmla="*/ 1149 h 1210"/>
              <a:gd name="T70" fmla="*/ 476 w 1146"/>
              <a:gd name="T71" fmla="*/ 1095 h 1210"/>
              <a:gd name="T72" fmla="*/ 537 w 1146"/>
              <a:gd name="T73" fmla="*/ 1062 h 1210"/>
              <a:gd name="T74" fmla="*/ 654 w 1146"/>
              <a:gd name="T75" fmla="*/ 980 h 1210"/>
              <a:gd name="T76" fmla="*/ 709 w 1146"/>
              <a:gd name="T77" fmla="*/ 932 h 1210"/>
              <a:gd name="T78" fmla="*/ 807 w 1146"/>
              <a:gd name="T79" fmla="*/ 823 h 1210"/>
              <a:gd name="T80" fmla="*/ 888 w 1146"/>
              <a:gd name="T81" fmla="*/ 708 h 1210"/>
              <a:gd name="T82" fmla="*/ 921 w 1146"/>
              <a:gd name="T83" fmla="*/ 649 h 1210"/>
              <a:gd name="T84" fmla="*/ 971 w 1146"/>
              <a:gd name="T85" fmla="*/ 534 h 1210"/>
              <a:gd name="T86" fmla="*/ 988 w 1146"/>
              <a:gd name="T87" fmla="*/ 478 h 1210"/>
              <a:gd name="T88" fmla="*/ 1013 w 1146"/>
              <a:gd name="T89" fmla="*/ 382 h 1210"/>
              <a:gd name="T90" fmla="*/ 1027 w 1146"/>
              <a:gd name="T91" fmla="*/ 303 h 1210"/>
              <a:gd name="T92" fmla="*/ 1029 w 1146"/>
              <a:gd name="T93" fmla="*/ 256 h 1210"/>
              <a:gd name="T94" fmla="*/ 1032 w 1146"/>
              <a:gd name="T95" fmla="*/ 236 h 1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146" h="1210">
                <a:moveTo>
                  <a:pt x="1146" y="244"/>
                </a:moveTo>
                <a:lnTo>
                  <a:pt x="1146" y="244"/>
                </a:lnTo>
                <a:lnTo>
                  <a:pt x="1141" y="233"/>
                </a:lnTo>
                <a:lnTo>
                  <a:pt x="1141" y="233"/>
                </a:lnTo>
                <a:lnTo>
                  <a:pt x="1127" y="202"/>
                </a:lnTo>
                <a:lnTo>
                  <a:pt x="1127" y="202"/>
                </a:lnTo>
                <a:lnTo>
                  <a:pt x="1105" y="160"/>
                </a:lnTo>
                <a:lnTo>
                  <a:pt x="1077" y="118"/>
                </a:lnTo>
                <a:lnTo>
                  <a:pt x="1077" y="118"/>
                </a:lnTo>
                <a:lnTo>
                  <a:pt x="1007" y="0"/>
                </a:lnTo>
                <a:lnTo>
                  <a:pt x="1007" y="0"/>
                </a:lnTo>
                <a:lnTo>
                  <a:pt x="938" y="118"/>
                </a:lnTo>
                <a:lnTo>
                  <a:pt x="938" y="118"/>
                </a:lnTo>
                <a:lnTo>
                  <a:pt x="913" y="160"/>
                </a:lnTo>
                <a:lnTo>
                  <a:pt x="890" y="197"/>
                </a:lnTo>
                <a:lnTo>
                  <a:pt x="890" y="197"/>
                </a:lnTo>
                <a:lnTo>
                  <a:pt x="874" y="219"/>
                </a:lnTo>
                <a:lnTo>
                  <a:pt x="874" y="219"/>
                </a:lnTo>
                <a:lnTo>
                  <a:pt x="868" y="228"/>
                </a:lnTo>
                <a:lnTo>
                  <a:pt x="1016" y="236"/>
                </a:lnTo>
                <a:lnTo>
                  <a:pt x="982" y="233"/>
                </a:lnTo>
                <a:lnTo>
                  <a:pt x="982" y="233"/>
                </a:lnTo>
                <a:lnTo>
                  <a:pt x="979" y="250"/>
                </a:lnTo>
                <a:lnTo>
                  <a:pt x="979" y="250"/>
                </a:lnTo>
                <a:lnTo>
                  <a:pt x="974" y="298"/>
                </a:lnTo>
                <a:lnTo>
                  <a:pt x="974" y="298"/>
                </a:lnTo>
                <a:lnTo>
                  <a:pt x="971" y="332"/>
                </a:lnTo>
                <a:lnTo>
                  <a:pt x="963" y="371"/>
                </a:lnTo>
                <a:lnTo>
                  <a:pt x="954" y="416"/>
                </a:lnTo>
                <a:lnTo>
                  <a:pt x="940" y="464"/>
                </a:lnTo>
                <a:lnTo>
                  <a:pt x="940" y="464"/>
                </a:lnTo>
                <a:lnTo>
                  <a:pt x="924" y="514"/>
                </a:lnTo>
                <a:lnTo>
                  <a:pt x="901" y="570"/>
                </a:lnTo>
                <a:lnTo>
                  <a:pt x="876" y="626"/>
                </a:lnTo>
                <a:lnTo>
                  <a:pt x="843" y="683"/>
                </a:lnTo>
                <a:lnTo>
                  <a:pt x="843" y="683"/>
                </a:lnTo>
                <a:lnTo>
                  <a:pt x="807" y="739"/>
                </a:lnTo>
                <a:lnTo>
                  <a:pt x="768" y="792"/>
                </a:lnTo>
                <a:lnTo>
                  <a:pt x="723" y="845"/>
                </a:lnTo>
                <a:lnTo>
                  <a:pt x="673" y="893"/>
                </a:lnTo>
                <a:lnTo>
                  <a:pt x="673" y="893"/>
                </a:lnTo>
                <a:lnTo>
                  <a:pt x="620" y="941"/>
                </a:lnTo>
                <a:lnTo>
                  <a:pt x="568" y="980"/>
                </a:lnTo>
                <a:lnTo>
                  <a:pt x="509" y="1020"/>
                </a:lnTo>
                <a:lnTo>
                  <a:pt x="451" y="1050"/>
                </a:lnTo>
                <a:lnTo>
                  <a:pt x="451" y="1050"/>
                </a:lnTo>
                <a:lnTo>
                  <a:pt x="395" y="1079"/>
                </a:lnTo>
                <a:lnTo>
                  <a:pt x="337" y="1101"/>
                </a:lnTo>
                <a:lnTo>
                  <a:pt x="281" y="1118"/>
                </a:lnTo>
                <a:lnTo>
                  <a:pt x="231" y="1132"/>
                </a:lnTo>
                <a:lnTo>
                  <a:pt x="231" y="1132"/>
                </a:lnTo>
                <a:lnTo>
                  <a:pt x="181" y="1143"/>
                </a:lnTo>
                <a:lnTo>
                  <a:pt x="136" y="1149"/>
                </a:lnTo>
                <a:lnTo>
                  <a:pt x="64" y="1157"/>
                </a:lnTo>
                <a:lnTo>
                  <a:pt x="64" y="1157"/>
                </a:lnTo>
                <a:lnTo>
                  <a:pt x="17" y="1157"/>
                </a:lnTo>
                <a:lnTo>
                  <a:pt x="17" y="1157"/>
                </a:lnTo>
                <a:lnTo>
                  <a:pt x="0" y="1157"/>
                </a:lnTo>
                <a:lnTo>
                  <a:pt x="0" y="1210"/>
                </a:lnTo>
                <a:lnTo>
                  <a:pt x="0" y="1210"/>
                </a:lnTo>
                <a:lnTo>
                  <a:pt x="17" y="1210"/>
                </a:lnTo>
                <a:lnTo>
                  <a:pt x="17" y="1210"/>
                </a:lnTo>
                <a:lnTo>
                  <a:pt x="67" y="1208"/>
                </a:lnTo>
                <a:lnTo>
                  <a:pt x="67" y="1208"/>
                </a:lnTo>
                <a:lnTo>
                  <a:pt x="142" y="1199"/>
                </a:lnTo>
                <a:lnTo>
                  <a:pt x="189" y="1194"/>
                </a:lnTo>
                <a:lnTo>
                  <a:pt x="242" y="1182"/>
                </a:lnTo>
                <a:lnTo>
                  <a:pt x="242" y="1182"/>
                </a:lnTo>
                <a:lnTo>
                  <a:pt x="295" y="1168"/>
                </a:lnTo>
                <a:lnTo>
                  <a:pt x="353" y="1149"/>
                </a:lnTo>
                <a:lnTo>
                  <a:pt x="415" y="1126"/>
                </a:lnTo>
                <a:lnTo>
                  <a:pt x="476" y="1095"/>
                </a:lnTo>
                <a:lnTo>
                  <a:pt x="476" y="1095"/>
                </a:lnTo>
                <a:lnTo>
                  <a:pt x="537" y="1062"/>
                </a:lnTo>
                <a:lnTo>
                  <a:pt x="595" y="1022"/>
                </a:lnTo>
                <a:lnTo>
                  <a:pt x="654" y="980"/>
                </a:lnTo>
                <a:lnTo>
                  <a:pt x="709" y="932"/>
                </a:lnTo>
                <a:lnTo>
                  <a:pt x="709" y="932"/>
                </a:lnTo>
                <a:lnTo>
                  <a:pt x="760" y="879"/>
                </a:lnTo>
                <a:lnTo>
                  <a:pt x="807" y="823"/>
                </a:lnTo>
                <a:lnTo>
                  <a:pt x="849" y="767"/>
                </a:lnTo>
                <a:lnTo>
                  <a:pt x="888" y="708"/>
                </a:lnTo>
                <a:lnTo>
                  <a:pt x="888" y="708"/>
                </a:lnTo>
                <a:lnTo>
                  <a:pt x="921" y="649"/>
                </a:lnTo>
                <a:lnTo>
                  <a:pt x="949" y="590"/>
                </a:lnTo>
                <a:lnTo>
                  <a:pt x="971" y="534"/>
                </a:lnTo>
                <a:lnTo>
                  <a:pt x="988" y="478"/>
                </a:lnTo>
                <a:lnTo>
                  <a:pt x="988" y="478"/>
                </a:lnTo>
                <a:lnTo>
                  <a:pt x="1004" y="427"/>
                </a:lnTo>
                <a:lnTo>
                  <a:pt x="1013" y="382"/>
                </a:lnTo>
                <a:lnTo>
                  <a:pt x="1021" y="340"/>
                </a:lnTo>
                <a:lnTo>
                  <a:pt x="1027" y="303"/>
                </a:lnTo>
                <a:lnTo>
                  <a:pt x="1027" y="303"/>
                </a:lnTo>
                <a:lnTo>
                  <a:pt x="1029" y="256"/>
                </a:lnTo>
                <a:lnTo>
                  <a:pt x="1029" y="256"/>
                </a:lnTo>
                <a:lnTo>
                  <a:pt x="1032" y="236"/>
                </a:lnTo>
                <a:lnTo>
                  <a:pt x="1146" y="244"/>
                </a:lnTo>
                <a:close/>
              </a:path>
            </a:pathLst>
          </a:custGeom>
          <a:solidFill>
            <a:srgbClr val="AF614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956801A-8DB0-AC72-0553-D8CEBA7CB041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48D3FD4-1645-3863-BDC3-8DA603BD06AF}"/>
              </a:ext>
            </a:extLst>
          </p:cNvPr>
          <p:cNvSpPr/>
          <p:nvPr/>
        </p:nvSpPr>
        <p:spPr>
          <a:xfrm>
            <a:off x="4363603" y="3371084"/>
            <a:ext cx="2880362" cy="20794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2">
                <a:extLst>
                  <a:ext uri="{FF2B5EF4-FFF2-40B4-BE49-F238E27FC236}">
                    <a16:creationId xmlns:a16="http://schemas.microsoft.com/office/drawing/2014/main" id="{0AB86F00-2B94-59CE-6398-6112807EE85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14748525"/>
                  </p:ext>
                </p:extLst>
              </p:nvPr>
            </p:nvGraphicFramePr>
            <p:xfrm>
              <a:off x="7911157" y="2948171"/>
              <a:ext cx="3426408" cy="137307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426408">
                      <a:extLst>
                        <a:ext uri="{9D8B030D-6E8A-4147-A177-3AD203B41FA5}">
                          <a16:colId xmlns:a16="http://schemas.microsoft.com/office/drawing/2014/main" val="125816203"/>
                        </a:ext>
                      </a:extLst>
                    </a:gridCol>
                  </a:tblGrid>
                  <a:tr h="469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Response Rate 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38572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7778307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Predict with Classifier models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42750357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r"/>
                          <a:endParaRPr 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9086457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Response</a:t>
                          </a:r>
                          <a:r>
                            <a:rPr lang="en-US" sz="1600" b="0" baseline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rate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𝑎𝑑𝑓𝑒𝑎𝑡𝑢𝑟𝑒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2445441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2">
                <a:extLst>
                  <a:ext uri="{FF2B5EF4-FFF2-40B4-BE49-F238E27FC236}">
                    <a16:creationId xmlns:a16="http://schemas.microsoft.com/office/drawing/2014/main" id="{0AB86F00-2B94-59CE-6398-6112807EE85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14748525"/>
                  </p:ext>
                </p:extLst>
              </p:nvPr>
            </p:nvGraphicFramePr>
            <p:xfrm>
              <a:off x="7911157" y="2948171"/>
              <a:ext cx="3426408" cy="137307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426408">
                      <a:extLst>
                        <a:ext uri="{9D8B030D-6E8A-4147-A177-3AD203B41FA5}">
                          <a16:colId xmlns:a16="http://schemas.microsoft.com/office/drawing/2014/main" val="125816203"/>
                        </a:ext>
                      </a:extLst>
                    </a:gridCol>
                  </a:tblGrid>
                  <a:tr h="469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Response Rate 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38572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7778307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Predict with Classifier models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42750357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r"/>
                          <a:endParaRPr 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90864574"/>
                      </a:ext>
                    </a:extLst>
                  </a:tr>
                  <a:tr h="35483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300000" r="-369" b="-1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445441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C1E15A0-9820-B8AB-C2FD-E4ADAA048945}"/>
                  </a:ext>
                </a:extLst>
              </p:cNvPr>
              <p:cNvSpPr txBox="1"/>
              <p:nvPr/>
            </p:nvSpPr>
            <p:spPr>
              <a:xfrm>
                <a:off x="3041904" y="1637786"/>
                <a:ext cx="6108192" cy="76482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𝑀𝐴𝑋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𝑢𝑑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𝑏𝑖𝑑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𝑐h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𝑎𝑢𝑑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𝑐h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𝑎𝑢𝑑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C1E15A0-9820-B8AB-C2FD-E4ADAA0489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1904" y="1637786"/>
                <a:ext cx="6108192" cy="7648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F529818-A971-1FA3-A952-0637BB3CF3C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81723375"/>
                  </p:ext>
                </p:extLst>
              </p:nvPr>
            </p:nvGraphicFramePr>
            <p:xfrm>
              <a:off x="1400484" y="2948795"/>
              <a:ext cx="5760720" cy="218320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743200">
                      <a:extLst>
                        <a:ext uri="{9D8B030D-6E8A-4147-A177-3AD203B41FA5}">
                          <a16:colId xmlns:a16="http://schemas.microsoft.com/office/drawing/2014/main" val="13982529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1385253898"/>
                        </a:ext>
                      </a:extLst>
                    </a:gridCol>
                    <a:gridCol w="2743200">
                      <a:extLst>
                        <a:ext uri="{9D8B030D-6E8A-4147-A177-3AD203B41FA5}">
                          <a16:colId xmlns:a16="http://schemas.microsoft.com/office/drawing/2014/main" val="1748757606"/>
                        </a:ext>
                      </a:extLst>
                    </a:gridCol>
                  </a:tblGrid>
                  <a:tr h="469601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Expected Utility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38572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38572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81171050"/>
                      </a:ext>
                    </a:extLst>
                  </a:tr>
                  <a:tr h="469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Winning Function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38572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Utility Function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38572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69089492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𝑏𝑖𝑑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11731104"/>
                      </a:ext>
                    </a:extLst>
                  </a:tr>
                  <a:tr h="469601"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𝑃𝑟𝑜𝑏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1, 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𝑊𝑖𝑛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𝑡h𝑒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𝑎𝑢𝑐𝑡𝑖𝑜𝑛</m:t>
                                        </m:r>
                                      </m:e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0,    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𝑂𝑡h𝑒𝑟𝑤𝑖𝑠𝑒</m:t>
                                        </m:r>
                                      </m:e>
                                    </m:eqArr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</m:oMath>
                            </m:oMathPara>
                          </a14:m>
                          <a:endParaRPr 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Visible Utility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𝑣𝑖𝑠𝑖𝑏𝑙𝑒</m:t>
                                  </m:r>
                                </m:sub>
                              </m:sSub>
                            </m:oMath>
                          </a14:m>
                          <a:endParaRPr lang="en-US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l"/>
                          <a14:m>
                            <m:oMath xmlns:m="http://schemas.openxmlformats.org/officeDocument/2006/math">
                              <m:d>
                                <m:dPr>
                                  <m:begChr m:val="⟨"/>
                                  <m:endChr m:val=""/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</a:p>
                        <a:p>
                          <a:pPr algn="ctr"/>
                          <a: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Invisible Utility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𝑛𝑒𝑡𝑤𝑜𝑟𝑘</m:t>
                                  </m:r>
                                </m:sub>
                              </m:sSub>
                            </m:oMath>
                          </a14:m>
                          <a:endParaRPr lang="en-US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002000244"/>
                      </a:ext>
                    </a:extLst>
                  </a:tr>
                  <a:tr h="469601"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718216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F529818-A971-1FA3-A952-0637BB3CF3C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81723375"/>
                  </p:ext>
                </p:extLst>
              </p:nvPr>
            </p:nvGraphicFramePr>
            <p:xfrm>
              <a:off x="1400484" y="2948795"/>
              <a:ext cx="5760720" cy="218320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743200">
                      <a:extLst>
                        <a:ext uri="{9D8B030D-6E8A-4147-A177-3AD203B41FA5}">
                          <a16:colId xmlns:a16="http://schemas.microsoft.com/office/drawing/2014/main" val="13982529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1385253898"/>
                        </a:ext>
                      </a:extLst>
                    </a:gridCol>
                    <a:gridCol w="2743200">
                      <a:extLst>
                        <a:ext uri="{9D8B030D-6E8A-4147-A177-3AD203B41FA5}">
                          <a16:colId xmlns:a16="http://schemas.microsoft.com/office/drawing/2014/main" val="1748757606"/>
                        </a:ext>
                      </a:extLst>
                    </a:gridCol>
                  </a:tblGrid>
                  <a:tr h="469601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Expected Utility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38572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38572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81171050"/>
                      </a:ext>
                    </a:extLst>
                  </a:tr>
                  <a:tr h="469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Winning Function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38572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986364" t="-108108" r="-986364" b="-5216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Utility Function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38572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6908949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463" t="-308000" r="-110648" b="-67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10648" t="-308000" r="-463" b="-67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11731104"/>
                      </a:ext>
                    </a:extLst>
                  </a:tr>
                  <a:tr h="469601"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463" t="-137838" r="-110648" b="-1270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10648" t="-137838" r="-463" b="-1270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02000244"/>
                      </a:ext>
                    </a:extLst>
                  </a:tr>
                  <a:tr h="469601"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718216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9">
                <a:extLst>
                  <a:ext uri="{FF2B5EF4-FFF2-40B4-BE49-F238E27FC236}">
                    <a16:creationId xmlns:a16="http://schemas.microsoft.com/office/drawing/2014/main" id="{8D5C367E-C8FA-B309-DC49-A352E66DA61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97538090"/>
                  </p:ext>
                </p:extLst>
              </p:nvPr>
            </p:nvGraphicFramePr>
            <p:xfrm>
              <a:off x="4770119" y="5783430"/>
              <a:ext cx="2651760" cy="370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651760">
                      <a:extLst>
                        <a:ext uri="{9D8B030D-6E8A-4147-A177-3AD203B41FA5}">
                          <a16:colId xmlns:a16="http://schemas.microsoft.com/office/drawing/2014/main" val="266317159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ko-KR" altLang="en-US" i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ko-KR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  <m:t>𝑣𝑖𝑠𝑖𝑏𝑙𝑒</m:t>
                                    </m:r>
                                  </m:sub>
                                </m:sSub>
                                <m:r>
                                  <a:rPr lang="ko-KR" altLang="en-US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ko-KR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  <m:t>𝑛𝑒𝑡𝑤𝑜𝑟𝑘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946030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9">
                <a:extLst>
                  <a:ext uri="{FF2B5EF4-FFF2-40B4-BE49-F238E27FC236}">
                    <a16:creationId xmlns:a16="http://schemas.microsoft.com/office/drawing/2014/main" id="{8D5C367E-C8FA-B309-DC49-A352E66DA61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97538090"/>
                  </p:ext>
                </p:extLst>
              </p:nvPr>
            </p:nvGraphicFramePr>
            <p:xfrm>
              <a:off x="4770119" y="5783430"/>
              <a:ext cx="2651760" cy="370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651760">
                      <a:extLst>
                        <a:ext uri="{9D8B030D-6E8A-4147-A177-3AD203B41FA5}">
                          <a16:colId xmlns:a16="http://schemas.microsoft.com/office/drawing/2014/main" val="266317159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b="-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94603050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B2F4655-5917-40A8-23C5-E4EC995DBD95}"/>
              </a:ext>
            </a:extLst>
          </p:cNvPr>
          <p:cNvCxnSpPr>
            <a:cxnSpLocks/>
          </p:cNvCxnSpPr>
          <p:nvPr/>
        </p:nvCxnSpPr>
        <p:spPr>
          <a:xfrm>
            <a:off x="6982691" y="2251771"/>
            <a:ext cx="928466" cy="0"/>
          </a:xfrm>
          <a:prstGeom prst="line">
            <a:avLst/>
          </a:prstGeom>
          <a:ln w="57150">
            <a:solidFill>
              <a:srgbClr val="3857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39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 45">
            <a:extLst>
              <a:ext uri="{FF2B5EF4-FFF2-40B4-BE49-F238E27FC236}">
                <a16:creationId xmlns:a16="http://schemas.microsoft.com/office/drawing/2014/main" id="{AE26C061-7E96-BD5C-8C88-7F675CD3BD45}"/>
              </a:ext>
            </a:extLst>
          </p:cNvPr>
          <p:cNvSpPr>
            <a:spLocks/>
          </p:cNvSpPr>
          <p:nvPr/>
        </p:nvSpPr>
        <p:spPr bwMode="auto">
          <a:xfrm rot="5400000">
            <a:off x="8994416" y="3316474"/>
            <a:ext cx="215898" cy="325119"/>
          </a:xfrm>
          <a:custGeom>
            <a:avLst/>
            <a:gdLst>
              <a:gd name="T0" fmla="*/ 1146 w 1146"/>
              <a:gd name="T1" fmla="*/ 244 h 1210"/>
              <a:gd name="T2" fmla="*/ 1141 w 1146"/>
              <a:gd name="T3" fmla="*/ 233 h 1210"/>
              <a:gd name="T4" fmla="*/ 1127 w 1146"/>
              <a:gd name="T5" fmla="*/ 202 h 1210"/>
              <a:gd name="T6" fmla="*/ 1077 w 1146"/>
              <a:gd name="T7" fmla="*/ 118 h 1210"/>
              <a:gd name="T8" fmla="*/ 1007 w 1146"/>
              <a:gd name="T9" fmla="*/ 0 h 1210"/>
              <a:gd name="T10" fmla="*/ 938 w 1146"/>
              <a:gd name="T11" fmla="*/ 118 h 1210"/>
              <a:gd name="T12" fmla="*/ 913 w 1146"/>
              <a:gd name="T13" fmla="*/ 160 h 1210"/>
              <a:gd name="T14" fmla="*/ 890 w 1146"/>
              <a:gd name="T15" fmla="*/ 197 h 1210"/>
              <a:gd name="T16" fmla="*/ 874 w 1146"/>
              <a:gd name="T17" fmla="*/ 219 h 1210"/>
              <a:gd name="T18" fmla="*/ 1016 w 1146"/>
              <a:gd name="T19" fmla="*/ 236 h 1210"/>
              <a:gd name="T20" fmla="*/ 982 w 1146"/>
              <a:gd name="T21" fmla="*/ 233 h 1210"/>
              <a:gd name="T22" fmla="*/ 979 w 1146"/>
              <a:gd name="T23" fmla="*/ 250 h 1210"/>
              <a:gd name="T24" fmla="*/ 974 w 1146"/>
              <a:gd name="T25" fmla="*/ 298 h 1210"/>
              <a:gd name="T26" fmla="*/ 963 w 1146"/>
              <a:gd name="T27" fmla="*/ 371 h 1210"/>
              <a:gd name="T28" fmla="*/ 940 w 1146"/>
              <a:gd name="T29" fmla="*/ 464 h 1210"/>
              <a:gd name="T30" fmla="*/ 924 w 1146"/>
              <a:gd name="T31" fmla="*/ 514 h 1210"/>
              <a:gd name="T32" fmla="*/ 876 w 1146"/>
              <a:gd name="T33" fmla="*/ 626 h 1210"/>
              <a:gd name="T34" fmla="*/ 843 w 1146"/>
              <a:gd name="T35" fmla="*/ 683 h 1210"/>
              <a:gd name="T36" fmla="*/ 768 w 1146"/>
              <a:gd name="T37" fmla="*/ 792 h 1210"/>
              <a:gd name="T38" fmla="*/ 673 w 1146"/>
              <a:gd name="T39" fmla="*/ 893 h 1210"/>
              <a:gd name="T40" fmla="*/ 620 w 1146"/>
              <a:gd name="T41" fmla="*/ 941 h 1210"/>
              <a:gd name="T42" fmla="*/ 509 w 1146"/>
              <a:gd name="T43" fmla="*/ 1020 h 1210"/>
              <a:gd name="T44" fmla="*/ 451 w 1146"/>
              <a:gd name="T45" fmla="*/ 1050 h 1210"/>
              <a:gd name="T46" fmla="*/ 337 w 1146"/>
              <a:gd name="T47" fmla="*/ 1101 h 1210"/>
              <a:gd name="T48" fmla="*/ 231 w 1146"/>
              <a:gd name="T49" fmla="*/ 1132 h 1210"/>
              <a:gd name="T50" fmla="*/ 181 w 1146"/>
              <a:gd name="T51" fmla="*/ 1143 h 1210"/>
              <a:gd name="T52" fmla="*/ 64 w 1146"/>
              <a:gd name="T53" fmla="*/ 1157 h 1210"/>
              <a:gd name="T54" fmla="*/ 17 w 1146"/>
              <a:gd name="T55" fmla="*/ 1157 h 1210"/>
              <a:gd name="T56" fmla="*/ 0 w 1146"/>
              <a:gd name="T57" fmla="*/ 1157 h 1210"/>
              <a:gd name="T58" fmla="*/ 0 w 1146"/>
              <a:gd name="T59" fmla="*/ 1210 h 1210"/>
              <a:gd name="T60" fmla="*/ 17 w 1146"/>
              <a:gd name="T61" fmla="*/ 1210 h 1210"/>
              <a:gd name="T62" fmla="*/ 67 w 1146"/>
              <a:gd name="T63" fmla="*/ 1208 h 1210"/>
              <a:gd name="T64" fmla="*/ 189 w 1146"/>
              <a:gd name="T65" fmla="*/ 1194 h 1210"/>
              <a:gd name="T66" fmla="*/ 242 w 1146"/>
              <a:gd name="T67" fmla="*/ 1182 h 1210"/>
              <a:gd name="T68" fmla="*/ 353 w 1146"/>
              <a:gd name="T69" fmla="*/ 1149 h 1210"/>
              <a:gd name="T70" fmla="*/ 476 w 1146"/>
              <a:gd name="T71" fmla="*/ 1095 h 1210"/>
              <a:gd name="T72" fmla="*/ 537 w 1146"/>
              <a:gd name="T73" fmla="*/ 1062 h 1210"/>
              <a:gd name="T74" fmla="*/ 654 w 1146"/>
              <a:gd name="T75" fmla="*/ 980 h 1210"/>
              <a:gd name="T76" fmla="*/ 709 w 1146"/>
              <a:gd name="T77" fmla="*/ 932 h 1210"/>
              <a:gd name="T78" fmla="*/ 807 w 1146"/>
              <a:gd name="T79" fmla="*/ 823 h 1210"/>
              <a:gd name="T80" fmla="*/ 888 w 1146"/>
              <a:gd name="T81" fmla="*/ 708 h 1210"/>
              <a:gd name="T82" fmla="*/ 921 w 1146"/>
              <a:gd name="T83" fmla="*/ 649 h 1210"/>
              <a:gd name="T84" fmla="*/ 971 w 1146"/>
              <a:gd name="T85" fmla="*/ 534 h 1210"/>
              <a:gd name="T86" fmla="*/ 988 w 1146"/>
              <a:gd name="T87" fmla="*/ 478 h 1210"/>
              <a:gd name="T88" fmla="*/ 1013 w 1146"/>
              <a:gd name="T89" fmla="*/ 382 h 1210"/>
              <a:gd name="T90" fmla="*/ 1027 w 1146"/>
              <a:gd name="T91" fmla="*/ 303 h 1210"/>
              <a:gd name="T92" fmla="*/ 1029 w 1146"/>
              <a:gd name="T93" fmla="*/ 256 h 1210"/>
              <a:gd name="T94" fmla="*/ 1032 w 1146"/>
              <a:gd name="T95" fmla="*/ 236 h 1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146" h="1210">
                <a:moveTo>
                  <a:pt x="1146" y="244"/>
                </a:moveTo>
                <a:lnTo>
                  <a:pt x="1146" y="244"/>
                </a:lnTo>
                <a:lnTo>
                  <a:pt x="1141" y="233"/>
                </a:lnTo>
                <a:lnTo>
                  <a:pt x="1141" y="233"/>
                </a:lnTo>
                <a:lnTo>
                  <a:pt x="1127" y="202"/>
                </a:lnTo>
                <a:lnTo>
                  <a:pt x="1127" y="202"/>
                </a:lnTo>
                <a:lnTo>
                  <a:pt x="1105" y="160"/>
                </a:lnTo>
                <a:lnTo>
                  <a:pt x="1077" y="118"/>
                </a:lnTo>
                <a:lnTo>
                  <a:pt x="1077" y="118"/>
                </a:lnTo>
                <a:lnTo>
                  <a:pt x="1007" y="0"/>
                </a:lnTo>
                <a:lnTo>
                  <a:pt x="1007" y="0"/>
                </a:lnTo>
                <a:lnTo>
                  <a:pt x="938" y="118"/>
                </a:lnTo>
                <a:lnTo>
                  <a:pt x="938" y="118"/>
                </a:lnTo>
                <a:lnTo>
                  <a:pt x="913" y="160"/>
                </a:lnTo>
                <a:lnTo>
                  <a:pt x="890" y="197"/>
                </a:lnTo>
                <a:lnTo>
                  <a:pt x="890" y="197"/>
                </a:lnTo>
                <a:lnTo>
                  <a:pt x="874" y="219"/>
                </a:lnTo>
                <a:lnTo>
                  <a:pt x="874" y="219"/>
                </a:lnTo>
                <a:lnTo>
                  <a:pt x="868" y="228"/>
                </a:lnTo>
                <a:lnTo>
                  <a:pt x="1016" y="236"/>
                </a:lnTo>
                <a:lnTo>
                  <a:pt x="982" y="233"/>
                </a:lnTo>
                <a:lnTo>
                  <a:pt x="982" y="233"/>
                </a:lnTo>
                <a:lnTo>
                  <a:pt x="979" y="250"/>
                </a:lnTo>
                <a:lnTo>
                  <a:pt x="979" y="250"/>
                </a:lnTo>
                <a:lnTo>
                  <a:pt x="974" y="298"/>
                </a:lnTo>
                <a:lnTo>
                  <a:pt x="974" y="298"/>
                </a:lnTo>
                <a:lnTo>
                  <a:pt x="971" y="332"/>
                </a:lnTo>
                <a:lnTo>
                  <a:pt x="963" y="371"/>
                </a:lnTo>
                <a:lnTo>
                  <a:pt x="954" y="416"/>
                </a:lnTo>
                <a:lnTo>
                  <a:pt x="940" y="464"/>
                </a:lnTo>
                <a:lnTo>
                  <a:pt x="940" y="464"/>
                </a:lnTo>
                <a:lnTo>
                  <a:pt x="924" y="514"/>
                </a:lnTo>
                <a:lnTo>
                  <a:pt x="901" y="570"/>
                </a:lnTo>
                <a:lnTo>
                  <a:pt x="876" y="626"/>
                </a:lnTo>
                <a:lnTo>
                  <a:pt x="843" y="683"/>
                </a:lnTo>
                <a:lnTo>
                  <a:pt x="843" y="683"/>
                </a:lnTo>
                <a:lnTo>
                  <a:pt x="807" y="739"/>
                </a:lnTo>
                <a:lnTo>
                  <a:pt x="768" y="792"/>
                </a:lnTo>
                <a:lnTo>
                  <a:pt x="723" y="845"/>
                </a:lnTo>
                <a:lnTo>
                  <a:pt x="673" y="893"/>
                </a:lnTo>
                <a:lnTo>
                  <a:pt x="673" y="893"/>
                </a:lnTo>
                <a:lnTo>
                  <a:pt x="620" y="941"/>
                </a:lnTo>
                <a:lnTo>
                  <a:pt x="568" y="980"/>
                </a:lnTo>
                <a:lnTo>
                  <a:pt x="509" y="1020"/>
                </a:lnTo>
                <a:lnTo>
                  <a:pt x="451" y="1050"/>
                </a:lnTo>
                <a:lnTo>
                  <a:pt x="451" y="1050"/>
                </a:lnTo>
                <a:lnTo>
                  <a:pt x="395" y="1079"/>
                </a:lnTo>
                <a:lnTo>
                  <a:pt x="337" y="1101"/>
                </a:lnTo>
                <a:lnTo>
                  <a:pt x="281" y="1118"/>
                </a:lnTo>
                <a:lnTo>
                  <a:pt x="231" y="1132"/>
                </a:lnTo>
                <a:lnTo>
                  <a:pt x="231" y="1132"/>
                </a:lnTo>
                <a:lnTo>
                  <a:pt x="181" y="1143"/>
                </a:lnTo>
                <a:lnTo>
                  <a:pt x="136" y="1149"/>
                </a:lnTo>
                <a:lnTo>
                  <a:pt x="64" y="1157"/>
                </a:lnTo>
                <a:lnTo>
                  <a:pt x="64" y="1157"/>
                </a:lnTo>
                <a:lnTo>
                  <a:pt x="17" y="1157"/>
                </a:lnTo>
                <a:lnTo>
                  <a:pt x="17" y="1157"/>
                </a:lnTo>
                <a:lnTo>
                  <a:pt x="0" y="1157"/>
                </a:lnTo>
                <a:lnTo>
                  <a:pt x="0" y="1210"/>
                </a:lnTo>
                <a:lnTo>
                  <a:pt x="0" y="1210"/>
                </a:lnTo>
                <a:lnTo>
                  <a:pt x="17" y="1210"/>
                </a:lnTo>
                <a:lnTo>
                  <a:pt x="17" y="1210"/>
                </a:lnTo>
                <a:lnTo>
                  <a:pt x="67" y="1208"/>
                </a:lnTo>
                <a:lnTo>
                  <a:pt x="67" y="1208"/>
                </a:lnTo>
                <a:lnTo>
                  <a:pt x="142" y="1199"/>
                </a:lnTo>
                <a:lnTo>
                  <a:pt x="189" y="1194"/>
                </a:lnTo>
                <a:lnTo>
                  <a:pt x="242" y="1182"/>
                </a:lnTo>
                <a:lnTo>
                  <a:pt x="242" y="1182"/>
                </a:lnTo>
                <a:lnTo>
                  <a:pt x="295" y="1168"/>
                </a:lnTo>
                <a:lnTo>
                  <a:pt x="353" y="1149"/>
                </a:lnTo>
                <a:lnTo>
                  <a:pt x="415" y="1126"/>
                </a:lnTo>
                <a:lnTo>
                  <a:pt x="476" y="1095"/>
                </a:lnTo>
                <a:lnTo>
                  <a:pt x="476" y="1095"/>
                </a:lnTo>
                <a:lnTo>
                  <a:pt x="537" y="1062"/>
                </a:lnTo>
                <a:lnTo>
                  <a:pt x="595" y="1022"/>
                </a:lnTo>
                <a:lnTo>
                  <a:pt x="654" y="980"/>
                </a:lnTo>
                <a:lnTo>
                  <a:pt x="709" y="932"/>
                </a:lnTo>
                <a:lnTo>
                  <a:pt x="709" y="932"/>
                </a:lnTo>
                <a:lnTo>
                  <a:pt x="760" y="879"/>
                </a:lnTo>
                <a:lnTo>
                  <a:pt x="807" y="823"/>
                </a:lnTo>
                <a:lnTo>
                  <a:pt x="849" y="767"/>
                </a:lnTo>
                <a:lnTo>
                  <a:pt x="888" y="708"/>
                </a:lnTo>
                <a:lnTo>
                  <a:pt x="888" y="708"/>
                </a:lnTo>
                <a:lnTo>
                  <a:pt x="921" y="649"/>
                </a:lnTo>
                <a:lnTo>
                  <a:pt x="949" y="590"/>
                </a:lnTo>
                <a:lnTo>
                  <a:pt x="971" y="534"/>
                </a:lnTo>
                <a:lnTo>
                  <a:pt x="988" y="478"/>
                </a:lnTo>
                <a:lnTo>
                  <a:pt x="988" y="478"/>
                </a:lnTo>
                <a:lnTo>
                  <a:pt x="1004" y="427"/>
                </a:lnTo>
                <a:lnTo>
                  <a:pt x="1013" y="382"/>
                </a:lnTo>
                <a:lnTo>
                  <a:pt x="1021" y="340"/>
                </a:lnTo>
                <a:lnTo>
                  <a:pt x="1027" y="303"/>
                </a:lnTo>
                <a:lnTo>
                  <a:pt x="1027" y="303"/>
                </a:lnTo>
                <a:lnTo>
                  <a:pt x="1029" y="256"/>
                </a:lnTo>
                <a:lnTo>
                  <a:pt x="1029" y="256"/>
                </a:lnTo>
                <a:lnTo>
                  <a:pt x="1032" y="236"/>
                </a:lnTo>
                <a:lnTo>
                  <a:pt x="1146" y="244"/>
                </a:lnTo>
                <a:close/>
              </a:path>
            </a:pathLst>
          </a:custGeom>
          <a:solidFill>
            <a:srgbClr val="AF614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CEBD2B-64CA-42F0-A8ED-9C54B20509AD}"/>
              </a:ext>
            </a:extLst>
          </p:cNvPr>
          <p:cNvSpPr txBox="1"/>
          <p:nvPr/>
        </p:nvSpPr>
        <p:spPr>
          <a:xfrm>
            <a:off x="561976" y="360829"/>
            <a:ext cx="24799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KoPub돋움체 Bold" panose="02020603020101020101" pitchFamily="18" charset="-127"/>
                <a:cs typeface="Times New Roman" panose="02020603050405020304" pitchFamily="18" charset="0"/>
              </a:rPr>
              <a:t>FORMULAR</a:t>
            </a:r>
            <a:endParaRPr lang="ko-KR" altLang="en-US" sz="32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ea typeface="KoPub돋움체 Bold" panose="02020603020101020101" pitchFamily="18" charset="-127"/>
              <a:cs typeface="Times New Roman" panose="02020603050405020304" pitchFamily="18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4EAC37D-610B-FD18-0C70-FE35FA934234}"/>
              </a:ext>
            </a:extLst>
          </p:cNvPr>
          <p:cNvCxnSpPr>
            <a:cxnSpLocks/>
          </p:cNvCxnSpPr>
          <p:nvPr/>
        </p:nvCxnSpPr>
        <p:spPr>
          <a:xfrm>
            <a:off x="3088640" y="645427"/>
            <a:ext cx="9103360" cy="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148D3FD4-1645-3863-BDC3-8DA603BD06AF}"/>
              </a:ext>
            </a:extLst>
          </p:cNvPr>
          <p:cNvSpPr/>
          <p:nvPr/>
        </p:nvSpPr>
        <p:spPr>
          <a:xfrm>
            <a:off x="4363603" y="3371084"/>
            <a:ext cx="2880362" cy="20794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2">
                <a:extLst>
                  <a:ext uri="{FF2B5EF4-FFF2-40B4-BE49-F238E27FC236}">
                    <a16:creationId xmlns:a16="http://schemas.microsoft.com/office/drawing/2014/main" id="{0AB86F00-2B94-59CE-6398-6112807EE85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58691317"/>
                  </p:ext>
                </p:extLst>
              </p:nvPr>
            </p:nvGraphicFramePr>
            <p:xfrm>
              <a:off x="7911157" y="2948171"/>
              <a:ext cx="3426408" cy="137307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426408">
                      <a:extLst>
                        <a:ext uri="{9D8B030D-6E8A-4147-A177-3AD203B41FA5}">
                          <a16:colId xmlns:a16="http://schemas.microsoft.com/office/drawing/2014/main" val="125816203"/>
                        </a:ext>
                      </a:extLst>
                    </a:gridCol>
                  </a:tblGrid>
                  <a:tr h="469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Response Rate 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38572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7778307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Predict with Classifier models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42750357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r"/>
                          <a:endParaRPr 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9086457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Response</a:t>
                          </a:r>
                          <a:r>
                            <a:rPr lang="en-US" sz="1600" b="0" baseline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rate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𝑎𝑑𝑓𝑒𝑎𝑡𝑢𝑟𝑒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2445441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2">
                <a:extLst>
                  <a:ext uri="{FF2B5EF4-FFF2-40B4-BE49-F238E27FC236}">
                    <a16:creationId xmlns:a16="http://schemas.microsoft.com/office/drawing/2014/main" id="{0AB86F00-2B94-59CE-6398-6112807EE85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58691317"/>
                  </p:ext>
                </p:extLst>
              </p:nvPr>
            </p:nvGraphicFramePr>
            <p:xfrm>
              <a:off x="7911157" y="2948171"/>
              <a:ext cx="3426408" cy="137307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426408">
                      <a:extLst>
                        <a:ext uri="{9D8B030D-6E8A-4147-A177-3AD203B41FA5}">
                          <a16:colId xmlns:a16="http://schemas.microsoft.com/office/drawing/2014/main" val="125816203"/>
                        </a:ext>
                      </a:extLst>
                    </a:gridCol>
                  </a:tblGrid>
                  <a:tr h="469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Response Rate 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38572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7778307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Predict with Classifier models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42750357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r"/>
                          <a:endParaRPr 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90864574"/>
                      </a:ext>
                    </a:extLst>
                  </a:tr>
                  <a:tr h="35483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300000" r="-369" b="-1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445441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C1E15A0-9820-B8AB-C2FD-E4ADAA048945}"/>
                  </a:ext>
                </a:extLst>
              </p:cNvPr>
              <p:cNvSpPr txBox="1"/>
              <p:nvPr/>
            </p:nvSpPr>
            <p:spPr>
              <a:xfrm>
                <a:off x="3041904" y="1637786"/>
                <a:ext cx="6108192" cy="76482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𝑀𝐴𝑋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𝑢𝑑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𝑏𝑖𝑑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𝑐h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𝑎𝑢𝑑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𝑐h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𝑎𝑢𝑑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C1E15A0-9820-B8AB-C2FD-E4ADAA0489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1904" y="1637786"/>
                <a:ext cx="6108192" cy="764825"/>
              </a:xfrm>
              <a:prstGeom prst="rect">
                <a:avLst/>
              </a:prstGeom>
              <a:blipFill>
                <a:blip r:embed="rId3"/>
                <a:stretch>
                  <a:fillRect t="-122951" b="-168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F529818-A971-1FA3-A952-0637BB3CF3C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15751668"/>
                  </p:ext>
                </p:extLst>
              </p:nvPr>
            </p:nvGraphicFramePr>
            <p:xfrm>
              <a:off x="1400484" y="2948795"/>
              <a:ext cx="5760720" cy="218320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743200">
                      <a:extLst>
                        <a:ext uri="{9D8B030D-6E8A-4147-A177-3AD203B41FA5}">
                          <a16:colId xmlns:a16="http://schemas.microsoft.com/office/drawing/2014/main" val="13982529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1385253898"/>
                        </a:ext>
                      </a:extLst>
                    </a:gridCol>
                    <a:gridCol w="2743200">
                      <a:extLst>
                        <a:ext uri="{9D8B030D-6E8A-4147-A177-3AD203B41FA5}">
                          <a16:colId xmlns:a16="http://schemas.microsoft.com/office/drawing/2014/main" val="1748757606"/>
                        </a:ext>
                      </a:extLst>
                    </a:gridCol>
                  </a:tblGrid>
                  <a:tr h="469601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Expected Utility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38572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38572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81171050"/>
                      </a:ext>
                    </a:extLst>
                  </a:tr>
                  <a:tr h="469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Winning Function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38572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Utility Function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38572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69089492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𝑏𝑖𝑑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11731104"/>
                      </a:ext>
                    </a:extLst>
                  </a:tr>
                  <a:tr h="469601"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𝑃𝑟𝑜𝑏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1, 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𝑊𝑖𝑛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𝑡h𝑒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𝑎𝑢𝑐𝑡𝑖𝑜𝑛</m:t>
                                        </m:r>
                                      </m:e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0,    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𝑂𝑡h𝑒𝑟𝑤𝑖𝑠𝑒</m:t>
                                        </m:r>
                                      </m:e>
                                    </m:eqArr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</m:oMath>
                            </m:oMathPara>
                          </a14:m>
                          <a:endParaRPr 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Visible Utility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𝑣𝑖𝑠𝑖𝑏𝑙𝑒</m:t>
                                  </m:r>
                                </m:sub>
                              </m:sSub>
                            </m:oMath>
                          </a14:m>
                          <a:endParaRPr lang="en-US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l"/>
                          <a14:m>
                            <m:oMath xmlns:m="http://schemas.openxmlformats.org/officeDocument/2006/math">
                              <m:d>
                                <m:dPr>
                                  <m:begChr m:val="⟨"/>
                                  <m:endChr m:val=""/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</a:p>
                        <a:p>
                          <a:pPr algn="ctr"/>
                          <a: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Invisible Utility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𝑛𝑒𝑡𝑤𝑜𝑟𝑘</m:t>
                                  </m:r>
                                </m:sub>
                              </m:sSub>
                            </m:oMath>
                          </a14:m>
                          <a:endParaRPr lang="en-US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002000244"/>
                      </a:ext>
                    </a:extLst>
                  </a:tr>
                  <a:tr h="469601"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718216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F529818-A971-1FA3-A952-0637BB3CF3C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15751668"/>
                  </p:ext>
                </p:extLst>
              </p:nvPr>
            </p:nvGraphicFramePr>
            <p:xfrm>
              <a:off x="1400484" y="2948795"/>
              <a:ext cx="5760720" cy="218320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743200">
                      <a:extLst>
                        <a:ext uri="{9D8B030D-6E8A-4147-A177-3AD203B41FA5}">
                          <a16:colId xmlns:a16="http://schemas.microsoft.com/office/drawing/2014/main" val="13982529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1385253898"/>
                        </a:ext>
                      </a:extLst>
                    </a:gridCol>
                    <a:gridCol w="2743200">
                      <a:extLst>
                        <a:ext uri="{9D8B030D-6E8A-4147-A177-3AD203B41FA5}">
                          <a16:colId xmlns:a16="http://schemas.microsoft.com/office/drawing/2014/main" val="1748757606"/>
                        </a:ext>
                      </a:extLst>
                    </a:gridCol>
                  </a:tblGrid>
                  <a:tr h="469601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Expected Utility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38572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38572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81171050"/>
                      </a:ext>
                    </a:extLst>
                  </a:tr>
                  <a:tr h="469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Winning Function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38572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986364" t="-108108" r="-986364" b="-5216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Utility Function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38572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6908949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463" t="-308000" r="-110648" b="-67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10648" t="-308000" r="-463" b="-67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11731104"/>
                      </a:ext>
                    </a:extLst>
                  </a:tr>
                  <a:tr h="469601"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463" t="-137838" r="-110648" b="-1270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10648" t="-137838" r="-463" b="-1270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02000244"/>
                      </a:ext>
                    </a:extLst>
                  </a:tr>
                  <a:tr h="469601"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718216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544757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E7D7BEA-6B33-2290-5C71-F1DF2667570C}"/>
              </a:ext>
            </a:extLst>
          </p:cNvPr>
          <p:cNvSpPr txBox="1"/>
          <p:nvPr/>
        </p:nvSpPr>
        <p:spPr>
          <a:xfrm>
            <a:off x="3764272" y="2119610"/>
            <a:ext cx="466345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  <a:p>
            <a:r>
              <a:rPr lang="en-US" altLang="ko-K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22049291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C48E27-36F9-8E58-7D63-38E4E9DE188B}"/>
                  </a:ext>
                </a:extLst>
              </p:cNvPr>
              <p:cNvSpPr txBox="1"/>
              <p:nvPr/>
            </p:nvSpPr>
            <p:spPr>
              <a:xfrm>
                <a:off x="3669712" y="1703866"/>
                <a:ext cx="6093912" cy="5564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800" i="1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𝑝</m:t>
                    </m:r>
                    <m:d>
                      <m:dPr>
                        <m:ctrlPr>
                          <a:rPr lang="ko-KR" altLang="ko-KR" sz="2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2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8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sz="2800" i="1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ko-KR" sz="2800" i="1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𝐶𝑇</m:t>
                    </m:r>
                    <m:sSub>
                      <m:sSubPr>
                        <m:ctrlPr>
                          <a:rPr lang="ko-KR" altLang="ko-KR" sz="2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28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𝑝𝑟𝑒𝑑𝑖𝑐𝑡𝑖𝑜𝑛</m:t>
                        </m:r>
                      </m:sub>
                    </m:sSub>
                    <m:r>
                      <a:rPr lang="en-US" altLang="ko-KR" sz="2800" i="1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∈[0</m:t>
                    </m:r>
                    <m:r>
                      <a:rPr lang="en-US" altLang="ko-KR" sz="2800" b="0" i="1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ko-KR" sz="2800" i="1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1]</m:t>
                    </m:r>
                  </m:oMath>
                </a14:m>
                <a:r>
                  <a:rPr lang="en-US" altLang="ko-KR" sz="2800" dirty="0">
                    <a:effectLst/>
                    <a:latin typeface="Times New Roman" panose="02020603050405020304" pitchFamily="18" charset="0"/>
                    <a:ea typeface="맑은 고딕" panose="020B0503020000020004" pitchFamily="50" charset="-127"/>
                  </a:rPr>
                  <a:t> </a:t>
                </a:r>
                <a:endParaRPr lang="ko-KR" alt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C48E27-36F9-8E58-7D63-38E4E9DE18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9712" y="1703866"/>
                <a:ext cx="6093912" cy="5564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직선 연결선 3">
            <a:extLst>
              <a:ext uri="{FF2B5EF4-FFF2-40B4-BE49-F238E27FC236}">
                <a16:creationId xmlns:a16="http://schemas.microsoft.com/office/drawing/2014/main" id="{F7A6405B-B6DF-461E-3FDB-D945766CC84E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4601029" y="645427"/>
            <a:ext cx="7576456" cy="779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1DF3B45-40DE-2260-10FB-7EE28F01D163}"/>
              </a:ext>
            </a:extLst>
          </p:cNvPr>
          <p:cNvSpPr txBox="1"/>
          <p:nvPr/>
        </p:nvSpPr>
        <p:spPr>
          <a:xfrm>
            <a:off x="532947" y="360829"/>
            <a:ext cx="40680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KoPub돋움체 Bold" panose="02020603020101020101" pitchFamily="18" charset="-127"/>
                <a:cs typeface="Times New Roman" panose="02020603050405020304" pitchFamily="18" charset="0"/>
              </a:rPr>
              <a:t>RESPONSE MODEL</a:t>
            </a:r>
            <a:endParaRPr lang="ko-KR" altLang="en-US" sz="32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ea typeface="KoPub돋움체 Bold" panose="02020603020101020101" pitchFamily="18" charset="-127"/>
              <a:cs typeface="Times New Roman" panose="02020603050405020304" pitchFamily="18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CAADC08-74AA-AC00-4E06-1C7A2E4747C8}"/>
              </a:ext>
            </a:extLst>
          </p:cNvPr>
          <p:cNvGrpSpPr/>
          <p:nvPr/>
        </p:nvGrpSpPr>
        <p:grpSpPr>
          <a:xfrm>
            <a:off x="1389511" y="3054453"/>
            <a:ext cx="9412977" cy="1581931"/>
            <a:chOff x="1389511" y="3054453"/>
            <a:chExt cx="9412977" cy="158193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E0F0BA4-9CD2-99C4-6CFF-2760F2ED2633}"/>
                </a:ext>
              </a:extLst>
            </p:cNvPr>
            <p:cNvSpPr txBox="1"/>
            <p:nvPr/>
          </p:nvSpPr>
          <p:spPr>
            <a:xfrm>
              <a:off x="1665176" y="3306927"/>
              <a:ext cx="609824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Target</a:t>
              </a:r>
              <a:endParaRPr lang="ko-KR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7E16F506-5FC5-B7AC-8958-E9B879936F9C}"/>
                </a:ext>
              </a:extLst>
            </p:cNvPr>
            <p:cNvSpPr/>
            <p:nvPr/>
          </p:nvSpPr>
          <p:spPr>
            <a:xfrm>
              <a:off x="1389511" y="3054453"/>
              <a:ext cx="9412977" cy="1581931"/>
            </a:xfrm>
            <a:prstGeom prst="roundRect">
              <a:avLst/>
            </a:prstGeom>
            <a:noFill/>
            <a:ln w="15875">
              <a:solidFill>
                <a:srgbClr val="4462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E61BE61-1E4B-B4B1-58C9-3FAC829FAF6E}"/>
                </a:ext>
              </a:extLst>
            </p:cNvPr>
            <p:cNvSpPr txBox="1"/>
            <p:nvPr/>
          </p:nvSpPr>
          <p:spPr>
            <a:xfrm>
              <a:off x="3571751" y="3296368"/>
              <a:ext cx="6098240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indent="-342900">
                <a:buFontTx/>
                <a:buChar char="-"/>
              </a:pPr>
              <a:r>
                <a:rPr lang="en-US" altLang="ko-KR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User response</a:t>
              </a:r>
              <a:r>
                <a:rPr lang="ko-KR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(CTR)</a:t>
              </a:r>
            </a:p>
            <a:p>
              <a:endPara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>
                <a:buFontTx/>
                <a:buChar char="-"/>
              </a:pPr>
              <a:r>
                <a:rPr lang="en-US" altLang="ko-KR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Converting CTR to 0 and 1 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42E1041E-EDB6-3390-52AE-2C95048F2A54}"/>
              </a:ext>
            </a:extLst>
          </p:cNvPr>
          <p:cNvGrpSpPr/>
          <p:nvPr/>
        </p:nvGrpSpPr>
        <p:grpSpPr>
          <a:xfrm>
            <a:off x="1389511" y="4888858"/>
            <a:ext cx="9412977" cy="1581931"/>
            <a:chOff x="1389511" y="4888858"/>
            <a:chExt cx="9412977" cy="1581931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1C12F6C-D3D6-6D52-09D4-05898BA4877F}"/>
                </a:ext>
              </a:extLst>
            </p:cNvPr>
            <p:cNvSpPr txBox="1"/>
            <p:nvPr/>
          </p:nvSpPr>
          <p:spPr>
            <a:xfrm>
              <a:off x="1665176" y="5141332"/>
              <a:ext cx="609824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Features</a:t>
              </a:r>
              <a:endParaRPr lang="ko-KR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6851940F-DD29-B19D-0F6C-03B3095BCEF6}"/>
                </a:ext>
              </a:extLst>
            </p:cNvPr>
            <p:cNvSpPr/>
            <p:nvPr/>
          </p:nvSpPr>
          <p:spPr>
            <a:xfrm>
              <a:off x="1389511" y="4888858"/>
              <a:ext cx="9412977" cy="1581931"/>
            </a:xfrm>
            <a:prstGeom prst="roundRect">
              <a:avLst/>
            </a:prstGeom>
            <a:noFill/>
            <a:ln w="15875">
              <a:solidFill>
                <a:srgbClr val="4462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FEE4BC4-CF54-9881-45BA-25E50FBB7EFB}"/>
                </a:ext>
              </a:extLst>
            </p:cNvPr>
            <p:cNvSpPr txBox="1"/>
            <p:nvPr/>
          </p:nvSpPr>
          <p:spPr>
            <a:xfrm>
              <a:off x="3571751" y="4888858"/>
              <a:ext cx="7230737" cy="14927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indent="-342900">
                <a:buFontTx/>
                <a:buChar char="-"/>
              </a:pPr>
              <a:r>
                <a:rPr lang="en-US" altLang="ko-KR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Campaign ID, Campaign Goal Code, Ad Digital Channel, </a:t>
              </a:r>
            </a:p>
            <a:p>
              <a:r>
                <a:rPr lang="en-US" altLang="ko-KR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Ad Channel Partner, Ad Device, Ad Content  Type, </a:t>
              </a:r>
            </a:p>
            <a:p>
              <a:r>
                <a:rPr lang="en-US" altLang="ko-KR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Target Audience Type</a:t>
              </a:r>
            </a:p>
            <a:p>
              <a:endPara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>
                <a:buFontTx/>
                <a:buChar char="-"/>
              </a:pPr>
              <a:r>
                <a:rPr lang="en-US" altLang="ko-KR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 predict the user response for new advertisement</a:t>
              </a:r>
              <a:endPara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7132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3">
            <a:extLst>
              <a:ext uri="{FF2B5EF4-FFF2-40B4-BE49-F238E27FC236}">
                <a16:creationId xmlns:a16="http://schemas.microsoft.com/office/drawing/2014/main" id="{F7A6405B-B6DF-461E-3FDB-D945766CC84E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4601029" y="645427"/>
            <a:ext cx="7576456" cy="779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1DF3B45-40DE-2260-10FB-7EE28F01D163}"/>
              </a:ext>
            </a:extLst>
          </p:cNvPr>
          <p:cNvSpPr txBox="1"/>
          <p:nvPr/>
        </p:nvSpPr>
        <p:spPr>
          <a:xfrm>
            <a:off x="532947" y="360829"/>
            <a:ext cx="40680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KoPub돋움체 Bold" panose="02020603020101020101" pitchFamily="18" charset="-127"/>
                <a:cs typeface="Times New Roman" panose="02020603050405020304" pitchFamily="18" charset="0"/>
              </a:rPr>
              <a:t>PREPROCESSING</a:t>
            </a:r>
            <a:endParaRPr lang="ko-KR" altLang="en-US" sz="32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ea typeface="KoPub돋움체 Bold" panose="020206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3606F60-AF0B-0757-2D54-429584B65930}"/>
              </a:ext>
            </a:extLst>
          </p:cNvPr>
          <p:cNvSpPr/>
          <p:nvPr/>
        </p:nvSpPr>
        <p:spPr>
          <a:xfrm>
            <a:off x="632130" y="1465798"/>
            <a:ext cx="4912327" cy="4317612"/>
          </a:xfrm>
          <a:prstGeom prst="roundRect">
            <a:avLst/>
          </a:prstGeom>
          <a:noFill/>
          <a:ln w="15875">
            <a:solidFill>
              <a:srgbClr val="4462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F4E1E8-7F02-E0C8-4080-FCC3D5BE31E9}"/>
              </a:ext>
            </a:extLst>
          </p:cNvPr>
          <p:cNvSpPr txBox="1"/>
          <p:nvPr/>
        </p:nvSpPr>
        <p:spPr>
          <a:xfrm>
            <a:off x="1092522" y="2152382"/>
            <a:ext cx="38858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 &amp; duplicated data</a:t>
            </a:r>
            <a:endParaRPr lang="ko-KR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CF06B3-C960-E389-3854-19350EF5B0FF}"/>
              </a:ext>
            </a:extLst>
          </p:cNvPr>
          <p:cNvSpPr txBox="1"/>
          <p:nvPr/>
        </p:nvSpPr>
        <p:spPr>
          <a:xfrm>
            <a:off x="1092522" y="3296902"/>
            <a:ext cx="3696648" cy="13696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Raw</a:t>
            </a:r>
            <a:r>
              <a:rPr lang="ko-KR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ko-KR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       379,139</a:t>
            </a:r>
          </a:p>
          <a:p>
            <a:pPr marL="342900" indent="-342900">
              <a:buFontTx/>
              <a:buChar char="-"/>
            </a:pPr>
            <a:endParaRPr lang="en-US" altLang="ko-K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endParaRPr lang="en-US" altLang="ko-KR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removal:   339,914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053092D-0C3D-F769-8075-87EB8FEB3812}"/>
              </a:ext>
            </a:extLst>
          </p:cNvPr>
          <p:cNvSpPr/>
          <p:nvPr/>
        </p:nvSpPr>
        <p:spPr>
          <a:xfrm>
            <a:off x="6343501" y="1465798"/>
            <a:ext cx="4912327" cy="4317612"/>
          </a:xfrm>
          <a:prstGeom prst="roundRect">
            <a:avLst/>
          </a:prstGeom>
          <a:noFill/>
          <a:ln w="15875">
            <a:solidFill>
              <a:srgbClr val="4462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884473-3547-1ECD-56E7-8CC524ECC1D4}"/>
              </a:ext>
            </a:extLst>
          </p:cNvPr>
          <p:cNvSpPr txBox="1"/>
          <p:nvPr/>
        </p:nvSpPr>
        <p:spPr>
          <a:xfrm>
            <a:off x="6803893" y="2152382"/>
            <a:ext cx="38858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Categorical variable</a:t>
            </a:r>
            <a:endParaRPr lang="ko-KR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5AF064-9769-0C70-9E88-04D7D83A7F50}"/>
              </a:ext>
            </a:extLst>
          </p:cNvPr>
          <p:cNvSpPr txBox="1"/>
          <p:nvPr/>
        </p:nvSpPr>
        <p:spPr>
          <a:xfrm>
            <a:off x="6803893" y="3351402"/>
            <a:ext cx="388587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one-hot-encoding </a:t>
            </a:r>
          </a:p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for all feature variables</a:t>
            </a:r>
          </a:p>
        </p:txBody>
      </p:sp>
    </p:spTree>
    <p:extLst>
      <p:ext uri="{BB962C8B-B14F-4D97-AF65-F5344CB8AC3E}">
        <p14:creationId xmlns:p14="http://schemas.microsoft.com/office/powerpoint/2010/main" val="36738116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3">
            <a:extLst>
              <a:ext uri="{FF2B5EF4-FFF2-40B4-BE49-F238E27FC236}">
                <a16:creationId xmlns:a16="http://schemas.microsoft.com/office/drawing/2014/main" id="{F7A6405B-B6DF-461E-3FDB-D945766CC84E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4847771" y="645427"/>
            <a:ext cx="7329714" cy="779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1DF3B45-40DE-2260-10FB-7EE28F01D163}"/>
              </a:ext>
            </a:extLst>
          </p:cNvPr>
          <p:cNvSpPr txBox="1"/>
          <p:nvPr/>
        </p:nvSpPr>
        <p:spPr>
          <a:xfrm>
            <a:off x="532947" y="360829"/>
            <a:ext cx="4314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KoPub돋움체 Bold" panose="02020603020101020101" pitchFamily="18" charset="-127"/>
                <a:cs typeface="Times New Roman" panose="02020603050405020304" pitchFamily="18" charset="0"/>
              </a:rPr>
              <a:t>MACHINE LEARNING</a:t>
            </a:r>
            <a:endParaRPr lang="ko-KR" altLang="en-US" sz="32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ea typeface="KoPub돋움체 Bold" panose="02020603020101020101" pitchFamily="18" charset="-127"/>
              <a:cs typeface="Times New Roman" panose="02020603050405020304" pitchFamily="18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53AFACC-866D-179F-8250-A47BE10AE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551" y="984148"/>
            <a:ext cx="10718897" cy="357799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FE5BF36-BB26-5F47-4613-3E70FA30E660}"/>
              </a:ext>
            </a:extLst>
          </p:cNvPr>
          <p:cNvSpPr txBox="1"/>
          <p:nvPr/>
        </p:nvSpPr>
        <p:spPr>
          <a:xfrm>
            <a:off x="1984678" y="4148593"/>
            <a:ext cx="609824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Baseline: </a:t>
            </a:r>
            <a:r>
              <a:rPr lang="en-US" altLang="ko-KR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altLang="ko-K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ko-KR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8C0D383-EA61-6A6C-432B-C50DB56C35B1}"/>
              </a:ext>
            </a:extLst>
          </p:cNvPr>
          <p:cNvSpPr txBox="1"/>
          <p:nvPr/>
        </p:nvSpPr>
        <p:spPr>
          <a:xfrm>
            <a:off x="6698292" y="4133205"/>
            <a:ext cx="609824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CatBoost</a:t>
            </a:r>
            <a:endParaRPr lang="en-US" altLang="ko-KR" sz="3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ko-KR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07F2AA7-262D-E97E-0DC3-7D4C8115AE07}"/>
              </a:ext>
            </a:extLst>
          </p:cNvPr>
          <p:cNvGrpSpPr/>
          <p:nvPr/>
        </p:nvGrpSpPr>
        <p:grpSpPr>
          <a:xfrm>
            <a:off x="3784666" y="5173340"/>
            <a:ext cx="6880369" cy="1416990"/>
            <a:chOff x="3784666" y="5173340"/>
            <a:chExt cx="6880369" cy="1416990"/>
          </a:xfrm>
        </p:grpSpPr>
        <p:sp>
          <p:nvSpPr>
            <p:cNvPr id="27" name="Arrow: Right 26">
              <a:extLst>
                <a:ext uri="{FF2B5EF4-FFF2-40B4-BE49-F238E27FC236}">
                  <a16:creationId xmlns:a16="http://schemas.microsoft.com/office/drawing/2014/main" id="{842260AE-326A-02CD-A92E-6270D11D3F0E}"/>
                </a:ext>
              </a:extLst>
            </p:cNvPr>
            <p:cNvSpPr/>
            <p:nvPr/>
          </p:nvSpPr>
          <p:spPr>
            <a:xfrm>
              <a:off x="3784666" y="5335761"/>
              <a:ext cx="659147" cy="488620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18D569D-9A2C-F600-A399-9047AEF82C6F}"/>
                </a:ext>
              </a:extLst>
            </p:cNvPr>
            <p:cNvSpPr txBox="1"/>
            <p:nvPr/>
          </p:nvSpPr>
          <p:spPr>
            <a:xfrm>
              <a:off x="4566795" y="5173340"/>
              <a:ext cx="6098240" cy="113877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4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Predicted CTR </a:t>
              </a:r>
            </a:p>
            <a:p>
              <a:endParaRPr lang="ko-KR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76FBB6FF-CC38-1239-35CE-896E4BF4D7F5}"/>
                    </a:ext>
                  </a:extLst>
                </p:cNvPr>
                <p:cNvSpPr txBox="1"/>
                <p:nvPr/>
              </p:nvSpPr>
              <p:spPr>
                <a:xfrm>
                  <a:off x="4571123" y="6033896"/>
                  <a:ext cx="6093912" cy="55643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ko-KR" sz="2800" i="1" smtClean="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𝑝</m:t>
                      </m:r>
                      <m:d>
                        <m:dPr>
                          <m:ctrlPr>
                            <a:rPr lang="ko-KR" altLang="ko-KR" sz="2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sz="2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i="1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800" i="1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ko-KR" sz="2800" i="1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ko-KR" sz="2800" i="1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𝐶𝑇</m:t>
                      </m:r>
                      <m:sSub>
                        <m:sSubPr>
                          <m:ctrlPr>
                            <a:rPr lang="ko-KR" altLang="ko-KR" sz="2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28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𝑝𝑟𝑒𝑑𝑖𝑐𝑡𝑖𝑜𝑛</m:t>
                          </m:r>
                        </m:sub>
                      </m:sSub>
                      <m:r>
                        <a:rPr lang="en-US" altLang="ko-KR" sz="2800" i="1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∈[0</m:t>
                      </m:r>
                      <m:r>
                        <a:rPr lang="en-US" altLang="ko-KR" sz="2800" b="0" i="1" smtClean="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ko-KR" sz="2800" i="1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1]</m:t>
                      </m:r>
                    </m:oMath>
                  </a14:m>
                  <a:r>
                    <a:rPr lang="en-US" altLang="ko-KR" sz="2800" dirty="0">
                      <a:effectLst/>
                      <a:latin typeface="Times New Roman" panose="02020603050405020304" pitchFamily="18" charset="0"/>
                      <a:ea typeface="맑은 고딕" panose="020B0503020000020004" pitchFamily="50" charset="-127"/>
                    </a:rPr>
                    <a:t> </a:t>
                  </a:r>
                  <a:endParaRPr lang="ko-KR" altLang="en-US" sz="2800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76FBB6FF-CC38-1239-35CE-896E4BF4D7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1123" y="6033896"/>
                  <a:ext cx="6093912" cy="55643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40903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1CEBD2B-64CA-42F0-A8ED-9C54B20509AD}"/>
              </a:ext>
            </a:extLst>
          </p:cNvPr>
          <p:cNvSpPr txBox="1"/>
          <p:nvPr/>
        </p:nvSpPr>
        <p:spPr>
          <a:xfrm>
            <a:off x="561976" y="360829"/>
            <a:ext cx="2468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KoPub돋움체 Bold" panose="02020603020101020101" pitchFamily="18" charset="-127"/>
                <a:cs typeface="Times New Roman" panose="02020603050405020304" pitchFamily="18" charset="0"/>
              </a:rPr>
              <a:t>CONTENTS</a:t>
            </a:r>
            <a:endParaRPr lang="ko-KR" altLang="en-US" sz="32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ea typeface="KoPub돋움체 Bold" panose="02020603020101020101" pitchFamily="18" charset="-127"/>
              <a:cs typeface="Times New Roman" panose="02020603050405020304" pitchFamily="18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4EAC37D-610B-FD18-0C70-FE35FA934234}"/>
              </a:ext>
            </a:extLst>
          </p:cNvPr>
          <p:cNvCxnSpPr>
            <a:cxnSpLocks/>
          </p:cNvCxnSpPr>
          <p:nvPr/>
        </p:nvCxnSpPr>
        <p:spPr>
          <a:xfrm>
            <a:off x="2852098" y="645427"/>
            <a:ext cx="9339902" cy="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9429990-08F2-8EFD-48B9-139B59D0D70D}"/>
              </a:ext>
            </a:extLst>
          </p:cNvPr>
          <p:cNvSpPr txBox="1"/>
          <p:nvPr/>
        </p:nvSpPr>
        <p:spPr>
          <a:xfrm>
            <a:off x="1069565" y="1390457"/>
            <a:ext cx="4695516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AutoNum type="arabicPeriod"/>
            </a:pPr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</a:p>
          <a:p>
            <a:pPr marL="514350" indent="-514350">
              <a:buAutoNum type="arabicPeriod"/>
            </a:pPr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goal</a:t>
            </a:r>
          </a:p>
          <a:p>
            <a:pPr marL="514350" indent="-514350">
              <a:buAutoNum type="arabicPeriod"/>
            </a:pPr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- Base model </a:t>
            </a:r>
          </a:p>
          <a:p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(1) winning function</a:t>
            </a:r>
          </a:p>
          <a:p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(2) utility function</a:t>
            </a:r>
          </a:p>
          <a:p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(3) response model</a:t>
            </a:r>
          </a:p>
          <a:p>
            <a:endParaRPr lang="en-US" altLang="ko-K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Results - </a:t>
            </a:r>
            <a:r>
              <a:rPr lang="en-US" altLang="ko-K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Macahine</a:t>
            </a:r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Learning</a:t>
            </a:r>
          </a:p>
          <a:p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Implication - Optimization</a:t>
            </a:r>
          </a:p>
          <a:p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Conclusion</a:t>
            </a:r>
            <a:endParaRPr lang="ko-KR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74628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8C1EA8F-F0F8-DE67-69D8-EB07EA49C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00" y="2172849"/>
            <a:ext cx="11196783" cy="2115301"/>
          </a:xfrm>
          <a:prstGeom prst="rect">
            <a:avLst/>
          </a:prstGeom>
        </p:spPr>
      </p:pic>
      <p:cxnSp>
        <p:nvCxnSpPr>
          <p:cNvPr id="11" name="직선 연결선 3">
            <a:extLst>
              <a:ext uri="{FF2B5EF4-FFF2-40B4-BE49-F238E27FC236}">
                <a16:creationId xmlns:a16="http://schemas.microsoft.com/office/drawing/2014/main" id="{F7A6405B-B6DF-461E-3FDB-D945766CC84E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4847771" y="645427"/>
            <a:ext cx="7329714" cy="779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1DF3B45-40DE-2260-10FB-7EE28F01D163}"/>
              </a:ext>
            </a:extLst>
          </p:cNvPr>
          <p:cNvSpPr txBox="1"/>
          <p:nvPr/>
        </p:nvSpPr>
        <p:spPr>
          <a:xfrm>
            <a:off x="532947" y="360829"/>
            <a:ext cx="4314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KoPub돋움체 Bold" panose="02020603020101020101" pitchFamily="18" charset="-127"/>
                <a:cs typeface="Times New Roman" panose="02020603050405020304" pitchFamily="18" charset="0"/>
              </a:rPr>
              <a:t>MODEL EVALUATION</a:t>
            </a:r>
            <a:endParaRPr lang="ko-KR" altLang="en-US" sz="32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ea typeface="KoPub돋움체 Bold" panose="02020603020101020101" pitchFamily="18" charset="-127"/>
              <a:cs typeface="Times New Roman" panose="02020603050405020304" pitchFamily="18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8249F17-DCCB-DFDA-6CD4-BD56D4590647}"/>
              </a:ext>
            </a:extLst>
          </p:cNvPr>
          <p:cNvGrpSpPr/>
          <p:nvPr/>
        </p:nvGrpSpPr>
        <p:grpSpPr>
          <a:xfrm>
            <a:off x="0" y="-3550"/>
            <a:ext cx="12192000" cy="6861550"/>
            <a:chOff x="0" y="-3550"/>
            <a:chExt cx="12192000" cy="6861550"/>
          </a:xfrm>
        </p:grpSpPr>
        <p:sp>
          <p:nvSpPr>
            <p:cNvPr id="10" name="Rectangle 14">
              <a:extLst>
                <a:ext uri="{FF2B5EF4-FFF2-40B4-BE49-F238E27FC236}">
                  <a16:creationId xmlns:a16="http://schemas.microsoft.com/office/drawing/2014/main" id="{F7AE12E1-5F39-51EA-1D22-1DD9591490F3}"/>
                </a:ext>
              </a:extLst>
            </p:cNvPr>
            <p:cNvSpPr/>
            <p:nvPr/>
          </p:nvSpPr>
          <p:spPr>
            <a:xfrm>
              <a:off x="0" y="-3550"/>
              <a:ext cx="12192000" cy="6861550"/>
            </a:xfrm>
            <a:prstGeom prst="rect">
              <a:avLst/>
            </a:prstGeom>
            <a:solidFill>
              <a:schemeClr val="tx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616AE17-8A81-3C2D-62F6-3FA485B6FE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4863" t="11025" r="2103" b="-219"/>
            <a:stretch/>
          </p:blipFill>
          <p:spPr>
            <a:xfrm>
              <a:off x="9910617" y="2392219"/>
              <a:ext cx="1459346" cy="18866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18836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E7D7BEA-6B33-2290-5C71-F1DF2667570C}"/>
              </a:ext>
            </a:extLst>
          </p:cNvPr>
          <p:cNvSpPr txBox="1"/>
          <p:nvPr/>
        </p:nvSpPr>
        <p:spPr>
          <a:xfrm>
            <a:off x="4350169" y="2359640"/>
            <a:ext cx="34916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Implications</a:t>
            </a:r>
          </a:p>
          <a:p>
            <a:r>
              <a:rPr lang="en-US" altLang="ko-K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Optimization</a:t>
            </a:r>
          </a:p>
        </p:txBody>
      </p:sp>
    </p:spTree>
    <p:extLst>
      <p:ext uri="{BB962C8B-B14F-4D97-AF65-F5344CB8AC3E}">
        <p14:creationId xmlns:p14="http://schemas.microsoft.com/office/powerpoint/2010/main" val="16007114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3">
            <a:extLst>
              <a:ext uri="{FF2B5EF4-FFF2-40B4-BE49-F238E27FC236}">
                <a16:creationId xmlns:a16="http://schemas.microsoft.com/office/drawing/2014/main" id="{F7A6405B-B6DF-461E-3FDB-D945766CC84E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4847771" y="645427"/>
            <a:ext cx="7329714" cy="779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1DF3B45-40DE-2260-10FB-7EE28F01D163}"/>
              </a:ext>
            </a:extLst>
          </p:cNvPr>
          <p:cNvSpPr txBox="1"/>
          <p:nvPr/>
        </p:nvSpPr>
        <p:spPr>
          <a:xfrm>
            <a:off x="532947" y="360829"/>
            <a:ext cx="4314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KoPub돋움체 Bold" panose="02020603020101020101" pitchFamily="18" charset="-127"/>
                <a:cs typeface="Times New Roman" panose="02020603050405020304" pitchFamily="18" charset="0"/>
              </a:rPr>
              <a:t>OPTIMIZATION</a:t>
            </a:r>
            <a:endParaRPr lang="ko-KR" altLang="en-US" sz="32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ea typeface="KoPub돋움체 Bold" panose="02020603020101020101" pitchFamily="18" charset="-127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1ED49BE-3194-0E3E-83BE-E967E188A016}"/>
                  </a:ext>
                </a:extLst>
              </p:cNvPr>
              <p:cNvSpPr txBox="1"/>
              <p:nvPr/>
            </p:nvSpPr>
            <p:spPr>
              <a:xfrm>
                <a:off x="2189501" y="1633764"/>
                <a:ext cx="6093912" cy="9889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𝑎𝑟𝑔𝑚𝑎𝑥</m:t>
                      </m:r>
                      <m:r>
                        <a:rPr lang="ko-KR" altLang="en-US" sz="2400" i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ko-KR" alt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ko-KR" altLang="en-US" sz="2400" i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ko-KR" altLang="en-US" sz="2400" i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  <m:t>𝐴𝑈𝐷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limLoc m:val="undOvr"/>
                                  <m:supHide m:val="on"/>
                                  <m:ctrlPr>
                                    <a:rPr lang="ko-KR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ko-KR" alt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ko-KR" altLang="en-US" sz="2400" i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ko-KR" altLang="en-US" sz="24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sub>
                                <m:sup/>
                                <m:e>
                                  <m:r>
                                    <a:rPr lang="ko-KR" altLang="en-US" sz="24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  <m:d>
                                    <m:dPr>
                                      <m:ctrlPr>
                                        <a:rPr lang="ko-KR" alt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ko-KR" altLang="en-US" sz="240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ko-KR" altLang="en-US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  <m:sub>
                                          <m:r>
                                            <a:rPr lang="ko-KR" altLang="en-US" sz="24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ko-KR" altLang="en-US" sz="2400" i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ko-KR" altLang="en-US" sz="24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ko-KR" altLang="en-US" sz="2400" i="0"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ko-KR" altLang="en-US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d>
                                    <m:dPr>
                                      <m:ctrlPr>
                                        <a:rPr lang="ko-KR" altLang="en-US" sz="24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ko-KR" altLang="en-US" sz="2400" i="1">
                                          <a:latin typeface="Cambria Math" panose="02040503050406030204" pitchFamily="18" charset="0"/>
                                        </a:rPr>
                                        <m:t>𝑏𝑖𝑑</m:t>
                                      </m:r>
                                      <m:d>
                                        <m:dPr>
                                          <m:ctrlPr>
                                            <a:rPr lang="ko-KR" altLang="en-US" sz="240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ko-KR" altLang="en-US" sz="2400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ko-KR" alt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  <m:sub>
                                              <m:r>
                                                <a:rPr lang="ko-KR" alt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  <m:r>
                                                <a:rPr lang="ko-KR" altLang="en-US" sz="2400" i="0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ko-KR" alt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  <m:r>
                                    <a:rPr lang="ko-KR" altLang="en-US" sz="2400" i="0"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ko-KR" altLang="en-US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ko-KR" altLang="en-US" sz="24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ko-KR" altLang="en-US" sz="240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ko-KR" altLang="en-US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ko-KR" altLang="en-US" sz="2400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ko-KR" alt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  <m:sub>
                                              <m:r>
                                                <a:rPr lang="ko-KR" alt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  <m:r>
                                                <a:rPr lang="ko-KR" altLang="en-US" sz="2400" i="0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ko-KR" alt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1ED49BE-3194-0E3E-83BE-E967E188A0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9501" y="1633764"/>
                <a:ext cx="6093912" cy="988989"/>
              </a:xfrm>
              <a:prstGeom prst="rect">
                <a:avLst/>
              </a:prstGeom>
              <a:blipFill>
                <a:blip r:embed="rId2"/>
                <a:stretch>
                  <a:fillRect r="-19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0960ADC2-27A2-5A89-85BF-AAFE5D293687}"/>
              </a:ext>
            </a:extLst>
          </p:cNvPr>
          <p:cNvSpPr/>
          <p:nvPr/>
        </p:nvSpPr>
        <p:spPr>
          <a:xfrm>
            <a:off x="5121241" y="1690445"/>
            <a:ext cx="1008084" cy="789590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06C8BED-F2AF-9C7B-A42D-C5440603F0A8}"/>
              </a:ext>
            </a:extLst>
          </p:cNvPr>
          <p:cNvSpPr/>
          <p:nvPr/>
        </p:nvSpPr>
        <p:spPr>
          <a:xfrm>
            <a:off x="6281725" y="1664182"/>
            <a:ext cx="1913943" cy="855053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B318777-7846-4802-34F9-EF8DC98533F6}"/>
              </a:ext>
            </a:extLst>
          </p:cNvPr>
          <p:cNvSpPr/>
          <p:nvPr/>
        </p:nvSpPr>
        <p:spPr>
          <a:xfrm>
            <a:off x="8435813" y="1733463"/>
            <a:ext cx="1170525" cy="789590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EB3701-1B0B-85FD-F55C-A9D1F68AB6E5}"/>
              </a:ext>
            </a:extLst>
          </p:cNvPr>
          <p:cNvSpPr txBox="1"/>
          <p:nvPr/>
        </p:nvSpPr>
        <p:spPr>
          <a:xfrm>
            <a:off x="2143234" y="3259094"/>
            <a:ext cx="6098240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goal</a:t>
            </a:r>
            <a:r>
              <a:rPr lang="en-US" altLang="ko-K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Maximize this valuation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CF27CA-7F4C-01C9-950B-2B1A3F94CD65}"/>
              </a:ext>
            </a:extLst>
          </p:cNvPr>
          <p:cNvSpPr txBox="1"/>
          <p:nvPr/>
        </p:nvSpPr>
        <p:spPr>
          <a:xfrm>
            <a:off x="2143233" y="3952627"/>
            <a:ext cx="6975130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en-US" altLang="ko-K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Mixed Integer Linear Programming (MIP)</a:t>
            </a:r>
          </a:p>
          <a:p>
            <a:pPr algn="r"/>
            <a:r>
              <a:rPr lang="en-US" altLang="ko-K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with </a:t>
            </a:r>
            <a:r>
              <a:rPr lang="en-US" altLang="ko-KR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GurobiPy</a:t>
            </a:r>
            <a:endParaRPr lang="en-US" altLang="ko-KR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0537E1-E5AD-3272-013B-9B0F8E962AC2}"/>
              </a:ext>
            </a:extLst>
          </p:cNvPr>
          <p:cNvSpPr txBox="1"/>
          <p:nvPr/>
        </p:nvSpPr>
        <p:spPr>
          <a:xfrm>
            <a:off x="2126141" y="4898716"/>
            <a:ext cx="8847233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Budget Constraints </a:t>
            </a:r>
            <a:r>
              <a:rPr lang="en-US" altLang="ko-K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Max budget $ 1 Million</a:t>
            </a:r>
          </a:p>
          <a:p>
            <a:r>
              <a:rPr lang="en-US" altLang="ko-K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No more than 50% of budget</a:t>
            </a:r>
          </a:p>
          <a:p>
            <a:r>
              <a:rPr lang="en-US" altLang="ko-K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No less than 2% of the budget </a:t>
            </a:r>
          </a:p>
          <a:p>
            <a:r>
              <a:rPr lang="en-US" altLang="ko-K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on each channel and audience type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E107ADF-4643-4BA8-FDC3-BD3895985E90}"/>
              </a:ext>
            </a:extLst>
          </p:cNvPr>
          <p:cNvSpPr/>
          <p:nvPr/>
        </p:nvSpPr>
        <p:spPr>
          <a:xfrm>
            <a:off x="1389511" y="3054453"/>
            <a:ext cx="10266953" cy="3622494"/>
          </a:xfrm>
          <a:prstGeom prst="roundRect">
            <a:avLst/>
          </a:prstGeom>
          <a:noFill/>
          <a:ln w="15875">
            <a:solidFill>
              <a:srgbClr val="4462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189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3">
            <a:extLst>
              <a:ext uri="{FF2B5EF4-FFF2-40B4-BE49-F238E27FC236}">
                <a16:creationId xmlns:a16="http://schemas.microsoft.com/office/drawing/2014/main" id="{F7A6405B-B6DF-461E-3FDB-D945766CC84E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4847771" y="645427"/>
            <a:ext cx="7329714" cy="779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1DF3B45-40DE-2260-10FB-7EE28F01D163}"/>
              </a:ext>
            </a:extLst>
          </p:cNvPr>
          <p:cNvSpPr txBox="1"/>
          <p:nvPr/>
        </p:nvSpPr>
        <p:spPr>
          <a:xfrm>
            <a:off x="532947" y="360829"/>
            <a:ext cx="4314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KoPub돋움체 Bold" panose="02020603020101020101" pitchFamily="18" charset="-127"/>
                <a:cs typeface="Times New Roman" panose="02020603050405020304" pitchFamily="18" charset="0"/>
              </a:rPr>
              <a:t>OPTIMIZATION</a:t>
            </a:r>
            <a:endParaRPr lang="ko-KR" altLang="en-US" sz="32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ea typeface="KoPub돋움체 Bold" panose="02020603020101020101" pitchFamily="18" charset="-127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DAB9805-2434-2CB9-859D-B494710E3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509" y="1464290"/>
            <a:ext cx="9494982" cy="3929420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32ACBAE5-175B-F07A-5879-FBC5B0E38896}"/>
              </a:ext>
            </a:extLst>
          </p:cNvPr>
          <p:cNvGrpSpPr/>
          <p:nvPr/>
        </p:nvGrpSpPr>
        <p:grpSpPr>
          <a:xfrm>
            <a:off x="0" y="-3550"/>
            <a:ext cx="12192000" cy="6861550"/>
            <a:chOff x="0" y="-3550"/>
            <a:chExt cx="12192000" cy="6861550"/>
          </a:xfrm>
        </p:grpSpPr>
        <p:sp>
          <p:nvSpPr>
            <p:cNvPr id="16" name="Rectangle 14">
              <a:extLst>
                <a:ext uri="{FF2B5EF4-FFF2-40B4-BE49-F238E27FC236}">
                  <a16:creationId xmlns:a16="http://schemas.microsoft.com/office/drawing/2014/main" id="{EAC84740-0DBA-A0A5-4B9A-70CAD1F52EC9}"/>
                </a:ext>
              </a:extLst>
            </p:cNvPr>
            <p:cNvSpPr/>
            <p:nvPr/>
          </p:nvSpPr>
          <p:spPr>
            <a:xfrm>
              <a:off x="0" y="-3550"/>
              <a:ext cx="12192000" cy="6861550"/>
            </a:xfrm>
            <a:prstGeom prst="rect">
              <a:avLst/>
            </a:prstGeom>
            <a:solidFill>
              <a:schemeClr val="tx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2DBFB55B-7392-39D2-4A82-2952DF5018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35" b="49110"/>
            <a:stretch/>
          </p:blipFill>
          <p:spPr>
            <a:xfrm>
              <a:off x="1347081" y="1472080"/>
              <a:ext cx="9494982" cy="1990475"/>
            </a:xfrm>
            <a:prstGeom prst="rect">
              <a:avLst/>
            </a:prstGeom>
          </p:spPr>
        </p:pic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CB67F87B-0986-CB57-39A3-12A915AB9BF7}"/>
              </a:ext>
            </a:extLst>
          </p:cNvPr>
          <p:cNvSpPr/>
          <p:nvPr/>
        </p:nvSpPr>
        <p:spPr>
          <a:xfrm>
            <a:off x="7354911" y="1877737"/>
            <a:ext cx="1113971" cy="155126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E752684-304D-058F-A0D0-93478D61B532}"/>
              </a:ext>
            </a:extLst>
          </p:cNvPr>
          <p:cNvSpPr/>
          <p:nvPr/>
        </p:nvSpPr>
        <p:spPr>
          <a:xfrm>
            <a:off x="9660851" y="1872590"/>
            <a:ext cx="1113971" cy="155126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981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8C1EA8F-F0F8-DE67-69D8-EB07EA49C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00" y="2172849"/>
            <a:ext cx="11196783" cy="2115301"/>
          </a:xfrm>
          <a:prstGeom prst="rect">
            <a:avLst/>
          </a:prstGeom>
        </p:spPr>
      </p:pic>
      <p:cxnSp>
        <p:nvCxnSpPr>
          <p:cNvPr id="11" name="직선 연결선 3">
            <a:extLst>
              <a:ext uri="{FF2B5EF4-FFF2-40B4-BE49-F238E27FC236}">
                <a16:creationId xmlns:a16="http://schemas.microsoft.com/office/drawing/2014/main" id="{F7A6405B-B6DF-461E-3FDB-D945766CC84E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4847771" y="645427"/>
            <a:ext cx="7329714" cy="779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1DF3B45-40DE-2260-10FB-7EE28F01D163}"/>
              </a:ext>
            </a:extLst>
          </p:cNvPr>
          <p:cNvSpPr txBox="1"/>
          <p:nvPr/>
        </p:nvSpPr>
        <p:spPr>
          <a:xfrm>
            <a:off x="532947" y="360829"/>
            <a:ext cx="4314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KoPub돋움체 Bold" panose="02020603020101020101" pitchFamily="18" charset="-127"/>
                <a:cs typeface="Times New Roman" panose="02020603050405020304" pitchFamily="18" charset="0"/>
              </a:rPr>
              <a:t>MODEL EVALUATION</a:t>
            </a:r>
            <a:endParaRPr lang="ko-KR" altLang="en-US" sz="32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ea typeface="KoPub돋움체 Bold" panose="020206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A57F9F4-C078-CE8A-4644-0CF66D1E4FB3}"/>
              </a:ext>
            </a:extLst>
          </p:cNvPr>
          <p:cNvSpPr/>
          <p:nvPr/>
        </p:nvSpPr>
        <p:spPr>
          <a:xfrm>
            <a:off x="431800" y="3568075"/>
            <a:ext cx="11196782" cy="612039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8468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3">
            <a:extLst>
              <a:ext uri="{FF2B5EF4-FFF2-40B4-BE49-F238E27FC236}">
                <a16:creationId xmlns:a16="http://schemas.microsoft.com/office/drawing/2014/main" id="{F7A6405B-B6DF-461E-3FDB-D945766CC84E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4847771" y="645427"/>
            <a:ext cx="7329714" cy="779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1DF3B45-40DE-2260-10FB-7EE28F01D163}"/>
              </a:ext>
            </a:extLst>
          </p:cNvPr>
          <p:cNvSpPr txBox="1"/>
          <p:nvPr/>
        </p:nvSpPr>
        <p:spPr>
          <a:xfrm>
            <a:off x="532947" y="360829"/>
            <a:ext cx="4314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KoPub돋움체 Bold" panose="02020603020101020101" pitchFamily="18" charset="-127"/>
                <a:cs typeface="Times New Roman" panose="02020603050405020304" pitchFamily="18" charset="0"/>
              </a:rPr>
              <a:t>OPTIMIZATION</a:t>
            </a:r>
            <a:endParaRPr lang="ko-KR" altLang="en-US" sz="32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ea typeface="KoPub돋움체 Bold" panose="02020603020101020101" pitchFamily="18" charset="-127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DAB9805-2434-2CB9-859D-B494710E3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509" y="1464290"/>
            <a:ext cx="9494982" cy="392942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322C8CF-0984-2327-063C-F228A4D8DA6B}"/>
              </a:ext>
            </a:extLst>
          </p:cNvPr>
          <p:cNvSpPr/>
          <p:nvPr/>
        </p:nvSpPr>
        <p:spPr>
          <a:xfrm>
            <a:off x="1348509" y="2276303"/>
            <a:ext cx="9696862" cy="1152697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0102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E7D7BEA-6B33-2290-5C71-F1DF2667570C}"/>
              </a:ext>
            </a:extLst>
          </p:cNvPr>
          <p:cNvSpPr txBox="1"/>
          <p:nvPr/>
        </p:nvSpPr>
        <p:spPr>
          <a:xfrm>
            <a:off x="4718058" y="2659559"/>
            <a:ext cx="27558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8206437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3">
            <a:extLst>
              <a:ext uri="{FF2B5EF4-FFF2-40B4-BE49-F238E27FC236}">
                <a16:creationId xmlns:a16="http://schemas.microsoft.com/office/drawing/2014/main" id="{F7A6405B-B6DF-461E-3FDB-D945766CC84E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4847771" y="645427"/>
            <a:ext cx="7329714" cy="779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1DF3B45-40DE-2260-10FB-7EE28F01D163}"/>
              </a:ext>
            </a:extLst>
          </p:cNvPr>
          <p:cNvSpPr txBox="1"/>
          <p:nvPr/>
        </p:nvSpPr>
        <p:spPr>
          <a:xfrm>
            <a:off x="532947" y="360829"/>
            <a:ext cx="4314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KoPub돋움체 Bold" panose="02020603020101020101" pitchFamily="18" charset="-127"/>
                <a:cs typeface="Times New Roman" panose="02020603050405020304" pitchFamily="18" charset="0"/>
              </a:rPr>
              <a:t>CONCLUSION</a:t>
            </a:r>
            <a:endParaRPr lang="ko-KR" altLang="en-US" sz="32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ea typeface="KoPub돋움체 Bold" panose="02020603020101020101" pitchFamily="18" charset="-127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8ABDDC0-A6B0-5E43-243E-CEEFEDC2D599}"/>
                  </a:ext>
                </a:extLst>
              </p:cNvPr>
              <p:cNvSpPr txBox="1"/>
              <p:nvPr/>
            </p:nvSpPr>
            <p:spPr>
              <a:xfrm>
                <a:off x="1986300" y="1323911"/>
                <a:ext cx="6093912" cy="9889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𝑎𝑟𝑔𝑚𝑎𝑥</m:t>
                      </m:r>
                      <m:r>
                        <a:rPr lang="ko-KR" altLang="en-US" sz="2400" i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ko-KR" alt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ko-KR" altLang="en-US" sz="2400" i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ko-KR" altLang="en-US" sz="2400" i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  <m:t>𝐴𝑈𝐷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limLoc m:val="undOvr"/>
                                  <m:supHide m:val="on"/>
                                  <m:ctrlPr>
                                    <a:rPr lang="ko-KR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ko-KR" alt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ko-KR" altLang="en-US" sz="2400" i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ko-KR" altLang="en-US" sz="24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sub>
                                <m:sup/>
                                <m:e>
                                  <m:r>
                                    <a:rPr lang="ko-KR" altLang="en-US" sz="24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  <m:d>
                                    <m:dPr>
                                      <m:ctrlPr>
                                        <a:rPr lang="ko-KR" alt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ko-KR" altLang="en-US" sz="240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ko-KR" altLang="en-US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  <m:sub>
                                          <m:r>
                                            <a:rPr lang="ko-KR" altLang="en-US" sz="24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ko-KR" altLang="en-US" sz="2400" i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ko-KR" altLang="en-US" sz="24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ko-KR" altLang="en-US" sz="2400" i="0"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ko-KR" altLang="en-US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d>
                                    <m:dPr>
                                      <m:ctrlPr>
                                        <a:rPr lang="ko-KR" altLang="en-US" sz="24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ko-KR" altLang="en-US" sz="2400" i="1">
                                          <a:latin typeface="Cambria Math" panose="02040503050406030204" pitchFamily="18" charset="0"/>
                                        </a:rPr>
                                        <m:t>𝑏𝑖𝑑</m:t>
                                      </m:r>
                                      <m:d>
                                        <m:dPr>
                                          <m:ctrlPr>
                                            <a:rPr lang="ko-KR" altLang="en-US" sz="240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ko-KR" altLang="en-US" sz="2400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ko-KR" alt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  <m:sub>
                                              <m:r>
                                                <a:rPr lang="ko-KR" alt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  <m:r>
                                                <a:rPr lang="ko-KR" altLang="en-US" sz="2400" i="0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ko-KR" alt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  <m:r>
                                    <a:rPr lang="ko-KR" altLang="en-US" sz="2400" i="0"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ko-KR" altLang="en-US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ko-KR" altLang="en-US" sz="24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ko-KR" altLang="en-US" sz="240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ko-KR" altLang="en-US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ko-KR" altLang="en-US" sz="2400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ko-KR" alt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  <m:sub>
                                              <m:r>
                                                <a:rPr lang="ko-KR" alt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  <m:r>
                                                <a:rPr lang="ko-KR" altLang="en-US" sz="2400" i="0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ko-KR" alt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8ABDDC0-A6B0-5E43-243E-CEEFEDC2D5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6300" y="1323911"/>
                <a:ext cx="6093912" cy="988989"/>
              </a:xfrm>
              <a:prstGeom prst="rect">
                <a:avLst/>
              </a:prstGeom>
              <a:blipFill>
                <a:blip r:embed="rId2"/>
                <a:stretch>
                  <a:fillRect r="-190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3D412AE0-C991-7119-7518-623769CF8C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5" b="49110"/>
          <a:stretch/>
        </p:blipFill>
        <p:spPr>
          <a:xfrm>
            <a:off x="1348509" y="4222098"/>
            <a:ext cx="9494982" cy="19904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4BC058E-00F7-CEFB-49F7-1641EF9E7542}"/>
                  </a:ext>
                </a:extLst>
              </p:cNvPr>
              <p:cNvSpPr txBox="1"/>
              <p:nvPr/>
            </p:nvSpPr>
            <p:spPr>
              <a:xfrm>
                <a:off x="3359903" y="2943109"/>
                <a:ext cx="6093912" cy="5564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800" i="1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𝑝</m:t>
                    </m:r>
                    <m:d>
                      <m:dPr>
                        <m:ctrlPr>
                          <a:rPr lang="ko-KR" altLang="ko-KR" sz="2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2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8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sz="2800" i="1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ko-KR" sz="2800" i="1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𝐶𝑇</m:t>
                    </m:r>
                    <m:sSub>
                      <m:sSubPr>
                        <m:ctrlPr>
                          <a:rPr lang="ko-KR" altLang="ko-KR" sz="2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28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𝑝𝑟𝑒𝑑𝑖𝑐𝑡𝑖𝑜𝑛</m:t>
                        </m:r>
                      </m:sub>
                    </m:sSub>
                    <m:r>
                      <a:rPr lang="en-US" altLang="ko-KR" sz="2800" i="1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∈[0</m:t>
                    </m:r>
                    <m:r>
                      <a:rPr lang="en-US" altLang="ko-KR" sz="2800" b="0" i="1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,  </m:t>
                    </m:r>
                    <m:r>
                      <a:rPr lang="en-US" altLang="ko-KR" sz="2800" i="1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1]</m:t>
                    </m:r>
                  </m:oMath>
                </a14:m>
                <a:r>
                  <a:rPr lang="en-US" altLang="ko-KR" sz="2800" dirty="0">
                    <a:effectLst/>
                    <a:latin typeface="Times New Roman" panose="02020603050405020304" pitchFamily="18" charset="0"/>
                    <a:ea typeface="맑은 고딕" panose="020B0503020000020004" pitchFamily="50" charset="-127"/>
                  </a:rPr>
                  <a:t> </a:t>
                </a:r>
                <a:endParaRPr lang="ko-KR" alt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4BC058E-00F7-CEFB-49F7-1641EF9E75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9903" y="2943109"/>
                <a:ext cx="6093912" cy="55643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4254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3">
            <a:extLst>
              <a:ext uri="{FF2B5EF4-FFF2-40B4-BE49-F238E27FC236}">
                <a16:creationId xmlns:a16="http://schemas.microsoft.com/office/drawing/2014/main" id="{F7A6405B-B6DF-461E-3FDB-D945766CC84E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4847771" y="645427"/>
            <a:ext cx="7329714" cy="779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1DF3B45-40DE-2260-10FB-7EE28F01D163}"/>
              </a:ext>
            </a:extLst>
          </p:cNvPr>
          <p:cNvSpPr txBox="1"/>
          <p:nvPr/>
        </p:nvSpPr>
        <p:spPr>
          <a:xfrm>
            <a:off x="532947" y="360829"/>
            <a:ext cx="4314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KoPub돋움체 Bold" panose="02020603020101020101" pitchFamily="18" charset="-127"/>
                <a:cs typeface="Times New Roman" panose="02020603050405020304" pitchFamily="18" charset="0"/>
              </a:rPr>
              <a:t>LIMITATION</a:t>
            </a:r>
            <a:endParaRPr lang="ko-KR" altLang="en-US" sz="32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ea typeface="KoPub돋움체 Bold" panose="02020603020101020101" pitchFamily="18" charset="-127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A67DB8A-5DE2-E792-FDD0-80DA9E065D6D}"/>
                  </a:ext>
                </a:extLst>
              </p:cNvPr>
              <p:cNvSpPr txBox="1"/>
              <p:nvPr/>
            </p:nvSpPr>
            <p:spPr>
              <a:xfrm>
                <a:off x="5259444" y="3498384"/>
                <a:ext cx="167311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2800" b="1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800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ko-KR" altLang="en-US" sz="2800" b="1" i="1">
                              <a:latin typeface="Cambria Math" panose="02040503050406030204" pitchFamily="18" charset="0"/>
                            </a:rPr>
                            <m:t>𝒗𝒊𝒔𝒊𝒃𝒍𝒆</m:t>
                          </m:r>
                        </m:sub>
                      </m:sSub>
                    </m:oMath>
                  </m:oMathPara>
                </a14:m>
                <a:endParaRPr lang="ko-KR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A67DB8A-5DE2-E792-FDD0-80DA9E065D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9444" y="3498384"/>
                <a:ext cx="1673110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0B689A7-0E70-303A-5901-55704EC7DE93}"/>
              </a:ext>
            </a:extLst>
          </p:cNvPr>
          <p:cNvSpPr/>
          <p:nvPr/>
        </p:nvSpPr>
        <p:spPr>
          <a:xfrm>
            <a:off x="1389511" y="3054453"/>
            <a:ext cx="9412977" cy="1581931"/>
          </a:xfrm>
          <a:prstGeom prst="roundRect">
            <a:avLst/>
          </a:prstGeom>
          <a:noFill/>
          <a:ln w="15875">
            <a:solidFill>
              <a:srgbClr val="4462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817052-BCB1-39C6-F091-0170B38E5B60}"/>
              </a:ext>
            </a:extLst>
          </p:cNvPr>
          <p:cNvSpPr txBox="1"/>
          <p:nvPr/>
        </p:nvSpPr>
        <p:spPr>
          <a:xfrm>
            <a:off x="3954872" y="5375740"/>
            <a:ext cx="477479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 &amp; Optimization Process</a:t>
            </a:r>
            <a:endParaRPr lang="ko-KR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106CE8C-AF6C-B92F-93C9-376A6E1FF8E0}"/>
              </a:ext>
            </a:extLst>
          </p:cNvPr>
          <p:cNvSpPr/>
          <p:nvPr/>
        </p:nvSpPr>
        <p:spPr>
          <a:xfrm>
            <a:off x="1389511" y="4888858"/>
            <a:ext cx="9412977" cy="1581931"/>
          </a:xfrm>
          <a:prstGeom prst="roundRect">
            <a:avLst/>
          </a:prstGeom>
          <a:noFill/>
          <a:ln w="15875">
            <a:solidFill>
              <a:srgbClr val="4462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25D4BE-C940-0F10-002E-8F01D306645B}"/>
              </a:ext>
            </a:extLst>
          </p:cNvPr>
          <p:cNvSpPr txBox="1"/>
          <p:nvPr/>
        </p:nvSpPr>
        <p:spPr>
          <a:xfrm>
            <a:off x="4847771" y="1727132"/>
            <a:ext cx="263276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Effect</a:t>
            </a:r>
            <a:endParaRPr lang="ko-KR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18864C4-CA6E-018A-6194-539A7272FA5D}"/>
              </a:ext>
            </a:extLst>
          </p:cNvPr>
          <p:cNvSpPr/>
          <p:nvPr/>
        </p:nvSpPr>
        <p:spPr>
          <a:xfrm>
            <a:off x="1393478" y="1220650"/>
            <a:ext cx="9412977" cy="1581931"/>
          </a:xfrm>
          <a:prstGeom prst="roundRect">
            <a:avLst/>
          </a:prstGeom>
          <a:noFill/>
          <a:ln w="15875">
            <a:solidFill>
              <a:srgbClr val="4462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0207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03F17021-B0CF-F09B-0DE1-D5898DFEBF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096"/>
          <a:stretch/>
        </p:blipFill>
        <p:spPr>
          <a:xfrm>
            <a:off x="2830543" y="1804098"/>
            <a:ext cx="6530912" cy="3885255"/>
          </a:xfrm>
          <a:prstGeom prst="rect">
            <a:avLst/>
          </a:prstGeom>
        </p:spPr>
      </p:pic>
      <p:cxnSp>
        <p:nvCxnSpPr>
          <p:cNvPr id="11" name="직선 연결선 3">
            <a:extLst>
              <a:ext uri="{FF2B5EF4-FFF2-40B4-BE49-F238E27FC236}">
                <a16:creationId xmlns:a16="http://schemas.microsoft.com/office/drawing/2014/main" id="{F7A6405B-B6DF-461E-3FDB-D945766CC84E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4847771" y="645427"/>
            <a:ext cx="7329714" cy="779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1DF3B45-40DE-2260-10FB-7EE28F01D163}"/>
              </a:ext>
            </a:extLst>
          </p:cNvPr>
          <p:cNvSpPr txBox="1"/>
          <p:nvPr/>
        </p:nvSpPr>
        <p:spPr>
          <a:xfrm>
            <a:off x="532947" y="360829"/>
            <a:ext cx="4314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KoPub돋움체 Bold" panose="02020603020101020101" pitchFamily="18" charset="-127"/>
                <a:cs typeface="Times New Roman" panose="02020603050405020304" pitchFamily="18" charset="0"/>
              </a:rPr>
              <a:t>LIMITATION 1</a:t>
            </a:r>
            <a:endParaRPr lang="ko-KR" altLang="en-US" sz="32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ea typeface="KoPub돋움체 Bold" panose="020206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25D4BE-C940-0F10-002E-8F01D306645B}"/>
              </a:ext>
            </a:extLst>
          </p:cNvPr>
          <p:cNvSpPr txBox="1"/>
          <p:nvPr/>
        </p:nvSpPr>
        <p:spPr>
          <a:xfrm>
            <a:off x="4482011" y="905492"/>
            <a:ext cx="36899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Effect</a:t>
            </a:r>
            <a:endParaRPr lang="ko-KR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260BC4A-4030-6F84-F638-2AE6E9F43C3B}"/>
                  </a:ext>
                </a:extLst>
              </p:cNvPr>
              <p:cNvSpPr txBox="1"/>
              <p:nvPr/>
            </p:nvSpPr>
            <p:spPr>
              <a:xfrm>
                <a:off x="581025" y="5981740"/>
                <a:ext cx="1102994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2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𝑛𝑒𝑡𝑤𝑜𝑟𝑘</m:t>
                          </m:r>
                        </m:sub>
                      </m:sSub>
                      <m:r>
                        <a:rPr lang="ko-KR" altLang="en-US" sz="24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ko-KR" altLang="en-US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ko-KR" altLang="en-US" sz="2400" i="1">
                          <a:latin typeface="Cambria Math" panose="02040503050406030204" pitchFamily="18" charset="0"/>
                        </a:rPr>
                        <m:t>𝑣𝑖𝑑𝑒𝑜𝑐𝑜𝑚𝑝𝑙𝑒𝑡𝑒𝑠</m:t>
                      </m:r>
                      <m:r>
                        <a:rPr lang="ko-KR" altLang="en-US" sz="24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ko-KR" alt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ko-KR" altLang="en-US" sz="24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ko-KR" altLang="en-US" sz="2400" i="1">
                          <a:latin typeface="Cambria Math" panose="02040503050406030204" pitchFamily="18" charset="0"/>
                        </a:rPr>
                        <m:t>𝑠𝑜𝑐𝑖𝑎𝑙𝑙𝑖𝑘𝑒𝑠</m:t>
                      </m:r>
                      <m:r>
                        <a:rPr lang="ko-KR" altLang="en-US" sz="24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ko-KR" alt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ko-KR" altLang="en-US" sz="2400" i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ko-KR" altLang="en-US" sz="2400" i="1">
                          <a:latin typeface="Cambria Math" panose="02040503050406030204" pitchFamily="18" charset="0"/>
                        </a:rPr>
                        <m:t>𝑠𝑜𝑐𝑖𝑎𝑙𝑠h𝑎𝑟𝑒</m:t>
                      </m:r>
                      <m:r>
                        <a:rPr lang="ko-KR" altLang="en-US" sz="24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ko-KR" altLang="en-US" sz="2400" i="1">
                          <a:latin typeface="Cambria Math" panose="02040503050406030204" pitchFamily="18" charset="0"/>
                        </a:rPr>
                        <m:t>𝑖𝑛𝑡𝑒𝑟𝑐𝑒𝑝𝑡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260BC4A-4030-6F84-F638-2AE6E9F43C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025" y="5981740"/>
                <a:ext cx="11029949" cy="461665"/>
              </a:xfrm>
              <a:prstGeom prst="rect">
                <a:avLst/>
              </a:prstGeom>
              <a:blipFill>
                <a:blip r:embed="rId3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4779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BEC3E2B-F90C-F1F9-46A0-EE0972407137}"/>
              </a:ext>
            </a:extLst>
          </p:cNvPr>
          <p:cNvSpPr txBox="1"/>
          <p:nvPr/>
        </p:nvSpPr>
        <p:spPr>
          <a:xfrm>
            <a:off x="987552" y="4621693"/>
            <a:ext cx="106923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aximize the marketing effect from the optimal bid strategy.</a:t>
            </a:r>
          </a:p>
          <a:p>
            <a:endParaRPr lang="ko-KR" altLang="en-US" sz="2000" dirty="0">
              <a:latin typeface="Times New Roman" panose="02020603050405020304" pitchFamily="18" charset="0"/>
              <a:ea typeface="KoPub돋움체 Light" panose="020206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639D86-E692-AFD6-147D-125BBB6C24DE}"/>
              </a:ext>
            </a:extLst>
          </p:cNvPr>
          <p:cNvSpPr txBox="1"/>
          <p:nvPr/>
        </p:nvSpPr>
        <p:spPr>
          <a:xfrm>
            <a:off x="987552" y="2997189"/>
            <a:ext cx="109606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Optimally allocate this budget across three digital channels (search, programmatic, social) </a:t>
            </a:r>
          </a:p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five audience types to maximize campaign returns?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544A4A-BAB9-1449-95F0-4509C4F4B54B}"/>
              </a:ext>
            </a:extLst>
          </p:cNvPr>
          <p:cNvSpPr txBox="1"/>
          <p:nvPr/>
        </p:nvSpPr>
        <p:spPr>
          <a:xfrm>
            <a:off x="561976" y="360829"/>
            <a:ext cx="47600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KoPub돋움체 Bold" panose="02020603020101020101" pitchFamily="18" charset="-127"/>
                <a:cs typeface="Times New Roman" panose="02020603050405020304" pitchFamily="18" charset="0"/>
              </a:rPr>
              <a:t>BUSINESS GOAL</a:t>
            </a:r>
            <a:endParaRPr lang="ko-KR" altLang="en-US" sz="32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ea typeface="KoPub돋움체 Bold" panose="02020603020101020101" pitchFamily="18" charset="-127"/>
              <a:cs typeface="Times New Roman" panose="02020603050405020304" pitchFamily="18" charset="0"/>
            </a:endParaRPr>
          </a:p>
        </p:txBody>
      </p:sp>
      <p:cxnSp>
        <p:nvCxnSpPr>
          <p:cNvPr id="8" name="직선 연결선 3">
            <a:extLst>
              <a:ext uri="{FF2B5EF4-FFF2-40B4-BE49-F238E27FC236}">
                <a16:creationId xmlns:a16="http://schemas.microsoft.com/office/drawing/2014/main" id="{52699821-D701-6E4F-82A2-691A2260DE6C}"/>
              </a:ext>
            </a:extLst>
          </p:cNvPr>
          <p:cNvCxnSpPr>
            <a:cxnSpLocks/>
          </p:cNvCxnSpPr>
          <p:nvPr/>
        </p:nvCxnSpPr>
        <p:spPr>
          <a:xfrm>
            <a:off x="4294598" y="645427"/>
            <a:ext cx="7897402" cy="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39641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3">
            <a:extLst>
              <a:ext uri="{FF2B5EF4-FFF2-40B4-BE49-F238E27FC236}">
                <a16:creationId xmlns:a16="http://schemas.microsoft.com/office/drawing/2014/main" id="{F7A6405B-B6DF-461E-3FDB-D945766CC84E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4847771" y="645427"/>
            <a:ext cx="7329714" cy="779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1DF3B45-40DE-2260-10FB-7EE28F01D163}"/>
              </a:ext>
            </a:extLst>
          </p:cNvPr>
          <p:cNvSpPr txBox="1"/>
          <p:nvPr/>
        </p:nvSpPr>
        <p:spPr>
          <a:xfrm>
            <a:off x="532947" y="360829"/>
            <a:ext cx="4314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KoPub돋움체 Bold" panose="02020603020101020101" pitchFamily="18" charset="-127"/>
                <a:cs typeface="Times New Roman" panose="02020603050405020304" pitchFamily="18" charset="0"/>
              </a:rPr>
              <a:t>LIMITATION 2</a:t>
            </a:r>
            <a:endParaRPr lang="ko-KR" altLang="en-US" sz="32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ea typeface="KoPub돋움체 Bold" panose="020206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25D4BE-C940-0F10-002E-8F01D306645B}"/>
              </a:ext>
            </a:extLst>
          </p:cNvPr>
          <p:cNvSpPr txBox="1"/>
          <p:nvPr/>
        </p:nvSpPr>
        <p:spPr>
          <a:xfrm>
            <a:off x="4039043" y="1593499"/>
            <a:ext cx="512775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Visible Return Effect</a:t>
            </a:r>
            <a:endParaRPr lang="ko-KR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26CA517-6594-97C5-BD05-F45236A9E68A}"/>
                  </a:ext>
                </a:extLst>
              </p:cNvPr>
              <p:cNvSpPr txBox="1"/>
              <p:nvPr/>
            </p:nvSpPr>
            <p:spPr>
              <a:xfrm>
                <a:off x="350375" y="3118557"/>
                <a:ext cx="11870108" cy="4924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5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5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ko-KR" altLang="en-US" sz="2500" i="1">
                            <a:latin typeface="Cambria Math" panose="02040503050406030204" pitchFamily="18" charset="0"/>
                          </a:rPr>
                          <m:t>𝑣𝑖𝑠𝑖𝑏𝑙𝑒</m:t>
                        </m:r>
                      </m:sub>
                    </m:sSub>
                    <m:r>
                      <a:rPr lang="ko-KR" altLang="en-US" sz="2500" i="0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sz="25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ko-KR" altLang="en-US" sz="2500" i="0">
                        <a:latin typeface="Cambria Math" panose="02040503050406030204" pitchFamily="18" charset="0"/>
                      </a:rPr>
                      <m:t>∙</m:t>
                    </m:r>
                    <m:r>
                      <a:rPr lang="ko-KR" altLang="en-US" sz="2500" i="1">
                        <a:latin typeface="Cambria Math" panose="02040503050406030204" pitchFamily="18" charset="0"/>
                      </a:rPr>
                      <m:t>𝑤𝑒𝑏𝑣𝑖𝑠𝑖𝑡</m:t>
                    </m:r>
                    <m:r>
                      <a:rPr lang="ko-KR" altLang="en-US" sz="2500" i="0">
                        <a:latin typeface="Cambria Math" panose="02040503050406030204" pitchFamily="18" charset="0"/>
                      </a:rPr>
                      <m:t> +</m:t>
                    </m:r>
                    <m:r>
                      <a:rPr lang="ko-KR" altLang="en-US" sz="2500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ko-KR" altLang="en-US" sz="2500" i="0">
                        <a:latin typeface="Cambria Math" panose="02040503050406030204" pitchFamily="18" charset="0"/>
                      </a:rPr>
                      <m:t>∙</m:t>
                    </m:r>
                    <m:r>
                      <a:rPr lang="ko-KR" altLang="en-US" sz="2500" i="1">
                        <a:latin typeface="Cambria Math" panose="02040503050406030204" pitchFamily="18" charset="0"/>
                      </a:rPr>
                      <m:t>𝑐𝑜𝑙𝑙𝑎𝑡𝑒𝑟𝑖𝑎𝑙𝑣𝑖𝑒𝑤</m:t>
                    </m:r>
                  </m:oMath>
                </a14:m>
                <a:r>
                  <a:rPr lang="ko-KR" altLang="en-US" sz="2500" dirty="0"/>
                  <a:t> </a:t>
                </a:r>
                <a14:m>
                  <m:oMath xmlns:m="http://schemas.openxmlformats.org/officeDocument/2006/math">
                    <m:r>
                      <a:rPr lang="ko-KR" altLang="en-US" sz="2500" i="0">
                        <a:latin typeface="Cambria Math" panose="02040503050406030204" pitchFamily="18" charset="0"/>
                      </a:rPr>
                      <m:t>+</m:t>
                    </m:r>
                    <m:r>
                      <a:rPr lang="ko-KR" altLang="en-US" sz="2500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ko-KR" altLang="en-US" sz="2500" i="0">
                        <a:latin typeface="Cambria Math" panose="02040503050406030204" pitchFamily="18" charset="0"/>
                      </a:rPr>
                      <m:t>∙</m:t>
                    </m:r>
                    <m:r>
                      <a:rPr lang="ko-KR" altLang="en-US" sz="2500" i="1">
                        <a:latin typeface="Cambria Math" panose="02040503050406030204" pitchFamily="18" charset="0"/>
                      </a:rPr>
                      <m:t>𝑝𝑟𝑜𝑑𝑢𝑐𝑡𝑣𝑖𝑒𝑤</m:t>
                    </m:r>
                    <m:r>
                      <a:rPr lang="ko-KR" altLang="en-US" sz="2500" i="0">
                        <a:latin typeface="Cambria Math" panose="02040503050406030204" pitchFamily="18" charset="0"/>
                      </a:rPr>
                      <m:t> +</m:t>
                    </m:r>
                    <m:r>
                      <a:rPr lang="ko-KR" altLang="en-US" sz="2500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ko-KR" altLang="en-US" sz="2500" i="0">
                        <a:latin typeface="Cambria Math" panose="02040503050406030204" pitchFamily="18" charset="0"/>
                      </a:rPr>
                      <m:t>∙</m:t>
                    </m:r>
                    <m:r>
                      <a:rPr lang="ko-KR" altLang="en-US" sz="2500" i="1">
                        <a:latin typeface="Cambria Math" panose="02040503050406030204" pitchFamily="18" charset="0"/>
                      </a:rPr>
                      <m:t>𝑓𝑜𝑟𝑚𝑐𝑜𝑚𝑝𝑙𝑒𝑡𝑒</m:t>
                    </m:r>
                  </m:oMath>
                </a14:m>
                <a:endParaRPr lang="ko-KR" altLang="en-US" sz="25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26CA517-6594-97C5-BD05-F45236A9E6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375" y="3118557"/>
                <a:ext cx="11870108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A50798C-497F-6AB9-46E0-8048967D7381}"/>
                  </a:ext>
                </a:extLst>
              </p:cNvPr>
              <p:cNvSpPr txBox="1"/>
              <p:nvPr/>
            </p:nvSpPr>
            <p:spPr>
              <a:xfrm>
                <a:off x="2813237" y="3925338"/>
                <a:ext cx="609824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00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ko-KR" altLang="en-US" sz="2000" i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ko-KR" altLang="en-US" sz="2000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ko-KR" altLang="en-US" sz="2000" i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ko-KR" altLang="en-US" sz="2000" i="1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ko-KR" altLang="en-US" sz="2000" i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ko-KR" altLang="en-US" sz="2000" i="1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A50798C-497F-6AB9-46E0-8048967D73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3237" y="3925338"/>
                <a:ext cx="6098240" cy="400110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5720951F-80FE-2F1A-55DE-68E47AA84694}"/>
              </a:ext>
            </a:extLst>
          </p:cNvPr>
          <p:cNvSpPr/>
          <p:nvPr/>
        </p:nvSpPr>
        <p:spPr>
          <a:xfrm>
            <a:off x="1668741" y="3056216"/>
            <a:ext cx="544620" cy="604949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5D1567D-6B03-9ECF-AE83-386535542078}"/>
              </a:ext>
            </a:extLst>
          </p:cNvPr>
          <p:cNvSpPr/>
          <p:nvPr/>
        </p:nvSpPr>
        <p:spPr>
          <a:xfrm>
            <a:off x="9358532" y="3056215"/>
            <a:ext cx="544620" cy="604949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0005428-C43F-9CD8-C3E7-1630C5DBAB8B}"/>
              </a:ext>
            </a:extLst>
          </p:cNvPr>
          <p:cNvSpPr/>
          <p:nvPr/>
        </p:nvSpPr>
        <p:spPr>
          <a:xfrm>
            <a:off x="6733548" y="3107333"/>
            <a:ext cx="544620" cy="604949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36F5476-574C-5DCD-96CA-A448168D8A25}"/>
              </a:ext>
            </a:extLst>
          </p:cNvPr>
          <p:cNvSpPr/>
          <p:nvPr/>
        </p:nvSpPr>
        <p:spPr>
          <a:xfrm>
            <a:off x="3766733" y="3062130"/>
            <a:ext cx="544620" cy="604949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9831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3">
            <a:extLst>
              <a:ext uri="{FF2B5EF4-FFF2-40B4-BE49-F238E27FC236}">
                <a16:creationId xmlns:a16="http://schemas.microsoft.com/office/drawing/2014/main" id="{F7A6405B-B6DF-461E-3FDB-D945766CC84E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4847771" y="645427"/>
            <a:ext cx="7329714" cy="779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1DF3B45-40DE-2260-10FB-7EE28F01D163}"/>
              </a:ext>
            </a:extLst>
          </p:cNvPr>
          <p:cNvSpPr txBox="1"/>
          <p:nvPr/>
        </p:nvSpPr>
        <p:spPr>
          <a:xfrm>
            <a:off x="532947" y="360829"/>
            <a:ext cx="4314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KoPub돋움체 Bold" panose="02020603020101020101" pitchFamily="18" charset="-127"/>
                <a:cs typeface="Times New Roman" panose="02020603050405020304" pitchFamily="18" charset="0"/>
              </a:rPr>
              <a:t>LIMITATION 3</a:t>
            </a:r>
            <a:endParaRPr lang="ko-KR" altLang="en-US" sz="32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ea typeface="KoPub돋움체 Bold" panose="02020603020101020101" pitchFamily="18" charset="-127"/>
              <a:cs typeface="Times New Roman" panose="02020603050405020304" pitchFamily="18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C14429D-3D42-B4CA-C1CF-96A78BC349B9}"/>
              </a:ext>
            </a:extLst>
          </p:cNvPr>
          <p:cNvGrpSpPr/>
          <p:nvPr/>
        </p:nvGrpSpPr>
        <p:grpSpPr>
          <a:xfrm>
            <a:off x="1275207" y="1982768"/>
            <a:ext cx="9412977" cy="1581931"/>
            <a:chOff x="1275207" y="2054208"/>
            <a:chExt cx="9412977" cy="1581931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7817347-CD5E-CC3B-D562-B4729E7A8122}"/>
                </a:ext>
              </a:extLst>
            </p:cNvPr>
            <p:cNvSpPr txBox="1"/>
            <p:nvPr/>
          </p:nvSpPr>
          <p:spPr>
            <a:xfrm>
              <a:off x="1668332" y="2385855"/>
              <a:ext cx="4882697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Machine Learning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E0F3256-BEAE-3D91-B8AD-1C6699C1F354}"/>
                </a:ext>
              </a:extLst>
            </p:cNvPr>
            <p:cNvSpPr txBox="1"/>
            <p:nvPr/>
          </p:nvSpPr>
          <p:spPr>
            <a:xfrm>
              <a:off x="7305226" y="2385854"/>
              <a:ext cx="3110366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Optimization</a:t>
              </a:r>
            </a:p>
          </p:txBody>
        </p: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46186E3B-9763-14E8-EE2E-180BFAAAA940}"/>
                </a:ext>
              </a:extLst>
            </p:cNvPr>
            <p:cNvSpPr/>
            <p:nvPr/>
          </p:nvSpPr>
          <p:spPr>
            <a:xfrm>
              <a:off x="5707986" y="2464710"/>
              <a:ext cx="947484" cy="488620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C0791CA7-7308-6211-E4D5-30D02A40916F}"/>
                </a:ext>
              </a:extLst>
            </p:cNvPr>
            <p:cNvSpPr/>
            <p:nvPr/>
          </p:nvSpPr>
          <p:spPr>
            <a:xfrm>
              <a:off x="1275207" y="2054208"/>
              <a:ext cx="9412977" cy="1581931"/>
            </a:xfrm>
            <a:prstGeom prst="roundRect">
              <a:avLst/>
            </a:prstGeom>
            <a:noFill/>
            <a:ln w="15875">
              <a:solidFill>
                <a:srgbClr val="4462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EF18898-8CFB-D782-C98B-EFEA31CE28BA}"/>
              </a:ext>
            </a:extLst>
          </p:cNvPr>
          <p:cNvGrpSpPr/>
          <p:nvPr/>
        </p:nvGrpSpPr>
        <p:grpSpPr>
          <a:xfrm>
            <a:off x="1275207" y="4246164"/>
            <a:ext cx="9412977" cy="1581931"/>
            <a:chOff x="1275207" y="4246164"/>
            <a:chExt cx="9412977" cy="158193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3B451C2-B3CF-472C-9A52-163501EC1A04}"/>
                </a:ext>
              </a:extLst>
            </p:cNvPr>
            <p:cNvSpPr txBox="1"/>
            <p:nvPr/>
          </p:nvSpPr>
          <p:spPr>
            <a:xfrm>
              <a:off x="1668332" y="4577811"/>
              <a:ext cx="4882697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Machine Learning 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D39ADD3-2200-EDD1-E3E0-122652729708}"/>
                </a:ext>
              </a:extLst>
            </p:cNvPr>
            <p:cNvSpPr txBox="1"/>
            <p:nvPr/>
          </p:nvSpPr>
          <p:spPr>
            <a:xfrm>
              <a:off x="7305226" y="4577810"/>
              <a:ext cx="3110366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Optimization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80E93482-1435-1A66-C0CF-7FD238A7FDF7}"/>
                </a:ext>
              </a:extLst>
            </p:cNvPr>
            <p:cNvSpPr/>
            <p:nvPr/>
          </p:nvSpPr>
          <p:spPr>
            <a:xfrm>
              <a:off x="1275207" y="4246164"/>
              <a:ext cx="9412977" cy="1581931"/>
            </a:xfrm>
            <a:prstGeom prst="roundRect">
              <a:avLst/>
            </a:prstGeom>
            <a:noFill/>
            <a:ln w="15875">
              <a:solidFill>
                <a:srgbClr val="4462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Plus Sign 17">
              <a:extLst>
                <a:ext uri="{FF2B5EF4-FFF2-40B4-BE49-F238E27FC236}">
                  <a16:creationId xmlns:a16="http://schemas.microsoft.com/office/drawing/2014/main" id="{93A514A0-CF5B-BBAF-735A-804083BA015E}"/>
                </a:ext>
              </a:extLst>
            </p:cNvPr>
            <p:cNvSpPr/>
            <p:nvPr/>
          </p:nvSpPr>
          <p:spPr>
            <a:xfrm>
              <a:off x="5730196" y="4503633"/>
              <a:ext cx="957129" cy="1034042"/>
            </a:xfrm>
            <a:prstGeom prst="mathPlus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49113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E7D7BEA-6B33-2290-5C71-F1DF2667570C}"/>
              </a:ext>
            </a:extLst>
          </p:cNvPr>
          <p:cNvSpPr txBox="1"/>
          <p:nvPr/>
        </p:nvSpPr>
        <p:spPr>
          <a:xfrm>
            <a:off x="4438460" y="2519346"/>
            <a:ext cx="29418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3076786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 45">
            <a:extLst>
              <a:ext uri="{FF2B5EF4-FFF2-40B4-BE49-F238E27FC236}">
                <a16:creationId xmlns:a16="http://schemas.microsoft.com/office/drawing/2014/main" id="{B6832E3A-7498-EA6A-B40A-9887664AA9B0}"/>
              </a:ext>
            </a:extLst>
          </p:cNvPr>
          <p:cNvSpPr>
            <a:spLocks/>
          </p:cNvSpPr>
          <p:nvPr/>
        </p:nvSpPr>
        <p:spPr bwMode="auto">
          <a:xfrm rot="7484858" flipH="1">
            <a:off x="5601765" y="1119220"/>
            <a:ext cx="1095020" cy="1927371"/>
          </a:xfrm>
          <a:custGeom>
            <a:avLst/>
            <a:gdLst>
              <a:gd name="T0" fmla="*/ 1146 w 1146"/>
              <a:gd name="T1" fmla="*/ 244 h 1210"/>
              <a:gd name="T2" fmla="*/ 1141 w 1146"/>
              <a:gd name="T3" fmla="*/ 233 h 1210"/>
              <a:gd name="T4" fmla="*/ 1127 w 1146"/>
              <a:gd name="T5" fmla="*/ 202 h 1210"/>
              <a:gd name="T6" fmla="*/ 1077 w 1146"/>
              <a:gd name="T7" fmla="*/ 118 h 1210"/>
              <a:gd name="T8" fmla="*/ 1007 w 1146"/>
              <a:gd name="T9" fmla="*/ 0 h 1210"/>
              <a:gd name="T10" fmla="*/ 938 w 1146"/>
              <a:gd name="T11" fmla="*/ 118 h 1210"/>
              <a:gd name="T12" fmla="*/ 913 w 1146"/>
              <a:gd name="T13" fmla="*/ 160 h 1210"/>
              <a:gd name="T14" fmla="*/ 890 w 1146"/>
              <a:gd name="T15" fmla="*/ 197 h 1210"/>
              <a:gd name="T16" fmla="*/ 874 w 1146"/>
              <a:gd name="T17" fmla="*/ 219 h 1210"/>
              <a:gd name="T18" fmla="*/ 1016 w 1146"/>
              <a:gd name="T19" fmla="*/ 236 h 1210"/>
              <a:gd name="T20" fmla="*/ 982 w 1146"/>
              <a:gd name="T21" fmla="*/ 233 h 1210"/>
              <a:gd name="T22" fmla="*/ 979 w 1146"/>
              <a:gd name="T23" fmla="*/ 250 h 1210"/>
              <a:gd name="T24" fmla="*/ 974 w 1146"/>
              <a:gd name="T25" fmla="*/ 298 h 1210"/>
              <a:gd name="T26" fmla="*/ 963 w 1146"/>
              <a:gd name="T27" fmla="*/ 371 h 1210"/>
              <a:gd name="T28" fmla="*/ 940 w 1146"/>
              <a:gd name="T29" fmla="*/ 464 h 1210"/>
              <a:gd name="T30" fmla="*/ 924 w 1146"/>
              <a:gd name="T31" fmla="*/ 514 h 1210"/>
              <a:gd name="T32" fmla="*/ 876 w 1146"/>
              <a:gd name="T33" fmla="*/ 626 h 1210"/>
              <a:gd name="T34" fmla="*/ 843 w 1146"/>
              <a:gd name="T35" fmla="*/ 683 h 1210"/>
              <a:gd name="T36" fmla="*/ 768 w 1146"/>
              <a:gd name="T37" fmla="*/ 792 h 1210"/>
              <a:gd name="T38" fmla="*/ 673 w 1146"/>
              <a:gd name="T39" fmla="*/ 893 h 1210"/>
              <a:gd name="T40" fmla="*/ 620 w 1146"/>
              <a:gd name="T41" fmla="*/ 941 h 1210"/>
              <a:gd name="T42" fmla="*/ 509 w 1146"/>
              <a:gd name="T43" fmla="*/ 1020 h 1210"/>
              <a:gd name="T44" fmla="*/ 451 w 1146"/>
              <a:gd name="T45" fmla="*/ 1050 h 1210"/>
              <a:gd name="T46" fmla="*/ 337 w 1146"/>
              <a:gd name="T47" fmla="*/ 1101 h 1210"/>
              <a:gd name="T48" fmla="*/ 231 w 1146"/>
              <a:gd name="T49" fmla="*/ 1132 h 1210"/>
              <a:gd name="T50" fmla="*/ 181 w 1146"/>
              <a:gd name="T51" fmla="*/ 1143 h 1210"/>
              <a:gd name="T52" fmla="*/ 64 w 1146"/>
              <a:gd name="T53" fmla="*/ 1157 h 1210"/>
              <a:gd name="T54" fmla="*/ 17 w 1146"/>
              <a:gd name="T55" fmla="*/ 1157 h 1210"/>
              <a:gd name="T56" fmla="*/ 0 w 1146"/>
              <a:gd name="T57" fmla="*/ 1157 h 1210"/>
              <a:gd name="T58" fmla="*/ 0 w 1146"/>
              <a:gd name="T59" fmla="*/ 1210 h 1210"/>
              <a:gd name="T60" fmla="*/ 17 w 1146"/>
              <a:gd name="T61" fmla="*/ 1210 h 1210"/>
              <a:gd name="T62" fmla="*/ 67 w 1146"/>
              <a:gd name="T63" fmla="*/ 1208 h 1210"/>
              <a:gd name="T64" fmla="*/ 189 w 1146"/>
              <a:gd name="T65" fmla="*/ 1194 h 1210"/>
              <a:gd name="T66" fmla="*/ 242 w 1146"/>
              <a:gd name="T67" fmla="*/ 1182 h 1210"/>
              <a:gd name="T68" fmla="*/ 353 w 1146"/>
              <a:gd name="T69" fmla="*/ 1149 h 1210"/>
              <a:gd name="T70" fmla="*/ 476 w 1146"/>
              <a:gd name="T71" fmla="*/ 1095 h 1210"/>
              <a:gd name="T72" fmla="*/ 537 w 1146"/>
              <a:gd name="T73" fmla="*/ 1062 h 1210"/>
              <a:gd name="T74" fmla="*/ 654 w 1146"/>
              <a:gd name="T75" fmla="*/ 980 h 1210"/>
              <a:gd name="T76" fmla="*/ 709 w 1146"/>
              <a:gd name="T77" fmla="*/ 932 h 1210"/>
              <a:gd name="T78" fmla="*/ 807 w 1146"/>
              <a:gd name="T79" fmla="*/ 823 h 1210"/>
              <a:gd name="T80" fmla="*/ 888 w 1146"/>
              <a:gd name="T81" fmla="*/ 708 h 1210"/>
              <a:gd name="T82" fmla="*/ 921 w 1146"/>
              <a:gd name="T83" fmla="*/ 649 h 1210"/>
              <a:gd name="T84" fmla="*/ 971 w 1146"/>
              <a:gd name="T85" fmla="*/ 534 h 1210"/>
              <a:gd name="T86" fmla="*/ 988 w 1146"/>
              <a:gd name="T87" fmla="*/ 478 h 1210"/>
              <a:gd name="T88" fmla="*/ 1013 w 1146"/>
              <a:gd name="T89" fmla="*/ 382 h 1210"/>
              <a:gd name="T90" fmla="*/ 1027 w 1146"/>
              <a:gd name="T91" fmla="*/ 303 h 1210"/>
              <a:gd name="T92" fmla="*/ 1029 w 1146"/>
              <a:gd name="T93" fmla="*/ 256 h 1210"/>
              <a:gd name="T94" fmla="*/ 1032 w 1146"/>
              <a:gd name="T95" fmla="*/ 236 h 1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146" h="1210">
                <a:moveTo>
                  <a:pt x="1146" y="244"/>
                </a:moveTo>
                <a:lnTo>
                  <a:pt x="1146" y="244"/>
                </a:lnTo>
                <a:lnTo>
                  <a:pt x="1141" y="233"/>
                </a:lnTo>
                <a:lnTo>
                  <a:pt x="1141" y="233"/>
                </a:lnTo>
                <a:lnTo>
                  <a:pt x="1127" y="202"/>
                </a:lnTo>
                <a:lnTo>
                  <a:pt x="1127" y="202"/>
                </a:lnTo>
                <a:lnTo>
                  <a:pt x="1105" y="160"/>
                </a:lnTo>
                <a:lnTo>
                  <a:pt x="1077" y="118"/>
                </a:lnTo>
                <a:lnTo>
                  <a:pt x="1077" y="118"/>
                </a:lnTo>
                <a:lnTo>
                  <a:pt x="1007" y="0"/>
                </a:lnTo>
                <a:lnTo>
                  <a:pt x="1007" y="0"/>
                </a:lnTo>
                <a:lnTo>
                  <a:pt x="938" y="118"/>
                </a:lnTo>
                <a:lnTo>
                  <a:pt x="938" y="118"/>
                </a:lnTo>
                <a:lnTo>
                  <a:pt x="913" y="160"/>
                </a:lnTo>
                <a:lnTo>
                  <a:pt x="890" y="197"/>
                </a:lnTo>
                <a:lnTo>
                  <a:pt x="890" y="197"/>
                </a:lnTo>
                <a:lnTo>
                  <a:pt x="874" y="219"/>
                </a:lnTo>
                <a:lnTo>
                  <a:pt x="874" y="219"/>
                </a:lnTo>
                <a:lnTo>
                  <a:pt x="868" y="228"/>
                </a:lnTo>
                <a:lnTo>
                  <a:pt x="1016" y="236"/>
                </a:lnTo>
                <a:lnTo>
                  <a:pt x="982" y="233"/>
                </a:lnTo>
                <a:lnTo>
                  <a:pt x="982" y="233"/>
                </a:lnTo>
                <a:lnTo>
                  <a:pt x="979" y="250"/>
                </a:lnTo>
                <a:lnTo>
                  <a:pt x="979" y="250"/>
                </a:lnTo>
                <a:lnTo>
                  <a:pt x="974" y="298"/>
                </a:lnTo>
                <a:lnTo>
                  <a:pt x="974" y="298"/>
                </a:lnTo>
                <a:lnTo>
                  <a:pt x="971" y="332"/>
                </a:lnTo>
                <a:lnTo>
                  <a:pt x="963" y="371"/>
                </a:lnTo>
                <a:lnTo>
                  <a:pt x="954" y="416"/>
                </a:lnTo>
                <a:lnTo>
                  <a:pt x="940" y="464"/>
                </a:lnTo>
                <a:lnTo>
                  <a:pt x="940" y="464"/>
                </a:lnTo>
                <a:lnTo>
                  <a:pt x="924" y="514"/>
                </a:lnTo>
                <a:lnTo>
                  <a:pt x="901" y="570"/>
                </a:lnTo>
                <a:lnTo>
                  <a:pt x="876" y="626"/>
                </a:lnTo>
                <a:lnTo>
                  <a:pt x="843" y="683"/>
                </a:lnTo>
                <a:lnTo>
                  <a:pt x="843" y="683"/>
                </a:lnTo>
                <a:lnTo>
                  <a:pt x="807" y="739"/>
                </a:lnTo>
                <a:lnTo>
                  <a:pt x="768" y="792"/>
                </a:lnTo>
                <a:lnTo>
                  <a:pt x="723" y="845"/>
                </a:lnTo>
                <a:lnTo>
                  <a:pt x="673" y="893"/>
                </a:lnTo>
                <a:lnTo>
                  <a:pt x="673" y="893"/>
                </a:lnTo>
                <a:lnTo>
                  <a:pt x="620" y="941"/>
                </a:lnTo>
                <a:lnTo>
                  <a:pt x="568" y="980"/>
                </a:lnTo>
                <a:lnTo>
                  <a:pt x="509" y="1020"/>
                </a:lnTo>
                <a:lnTo>
                  <a:pt x="451" y="1050"/>
                </a:lnTo>
                <a:lnTo>
                  <a:pt x="451" y="1050"/>
                </a:lnTo>
                <a:lnTo>
                  <a:pt x="395" y="1079"/>
                </a:lnTo>
                <a:lnTo>
                  <a:pt x="337" y="1101"/>
                </a:lnTo>
                <a:lnTo>
                  <a:pt x="281" y="1118"/>
                </a:lnTo>
                <a:lnTo>
                  <a:pt x="231" y="1132"/>
                </a:lnTo>
                <a:lnTo>
                  <a:pt x="231" y="1132"/>
                </a:lnTo>
                <a:lnTo>
                  <a:pt x="181" y="1143"/>
                </a:lnTo>
                <a:lnTo>
                  <a:pt x="136" y="1149"/>
                </a:lnTo>
                <a:lnTo>
                  <a:pt x="64" y="1157"/>
                </a:lnTo>
                <a:lnTo>
                  <a:pt x="64" y="1157"/>
                </a:lnTo>
                <a:lnTo>
                  <a:pt x="17" y="1157"/>
                </a:lnTo>
                <a:lnTo>
                  <a:pt x="17" y="1157"/>
                </a:lnTo>
                <a:lnTo>
                  <a:pt x="0" y="1157"/>
                </a:lnTo>
                <a:lnTo>
                  <a:pt x="0" y="1210"/>
                </a:lnTo>
                <a:lnTo>
                  <a:pt x="0" y="1210"/>
                </a:lnTo>
                <a:lnTo>
                  <a:pt x="17" y="1210"/>
                </a:lnTo>
                <a:lnTo>
                  <a:pt x="17" y="1210"/>
                </a:lnTo>
                <a:lnTo>
                  <a:pt x="67" y="1208"/>
                </a:lnTo>
                <a:lnTo>
                  <a:pt x="67" y="1208"/>
                </a:lnTo>
                <a:lnTo>
                  <a:pt x="142" y="1199"/>
                </a:lnTo>
                <a:lnTo>
                  <a:pt x="189" y="1194"/>
                </a:lnTo>
                <a:lnTo>
                  <a:pt x="242" y="1182"/>
                </a:lnTo>
                <a:lnTo>
                  <a:pt x="242" y="1182"/>
                </a:lnTo>
                <a:lnTo>
                  <a:pt x="295" y="1168"/>
                </a:lnTo>
                <a:lnTo>
                  <a:pt x="353" y="1149"/>
                </a:lnTo>
                <a:lnTo>
                  <a:pt x="415" y="1126"/>
                </a:lnTo>
                <a:lnTo>
                  <a:pt x="476" y="1095"/>
                </a:lnTo>
                <a:lnTo>
                  <a:pt x="476" y="1095"/>
                </a:lnTo>
                <a:lnTo>
                  <a:pt x="537" y="1062"/>
                </a:lnTo>
                <a:lnTo>
                  <a:pt x="595" y="1022"/>
                </a:lnTo>
                <a:lnTo>
                  <a:pt x="654" y="980"/>
                </a:lnTo>
                <a:lnTo>
                  <a:pt x="709" y="932"/>
                </a:lnTo>
                <a:lnTo>
                  <a:pt x="709" y="932"/>
                </a:lnTo>
                <a:lnTo>
                  <a:pt x="760" y="879"/>
                </a:lnTo>
                <a:lnTo>
                  <a:pt x="807" y="823"/>
                </a:lnTo>
                <a:lnTo>
                  <a:pt x="849" y="767"/>
                </a:lnTo>
                <a:lnTo>
                  <a:pt x="888" y="708"/>
                </a:lnTo>
                <a:lnTo>
                  <a:pt x="888" y="708"/>
                </a:lnTo>
                <a:lnTo>
                  <a:pt x="921" y="649"/>
                </a:lnTo>
                <a:lnTo>
                  <a:pt x="949" y="590"/>
                </a:lnTo>
                <a:lnTo>
                  <a:pt x="971" y="534"/>
                </a:lnTo>
                <a:lnTo>
                  <a:pt x="988" y="478"/>
                </a:lnTo>
                <a:lnTo>
                  <a:pt x="988" y="478"/>
                </a:lnTo>
                <a:lnTo>
                  <a:pt x="1004" y="427"/>
                </a:lnTo>
                <a:lnTo>
                  <a:pt x="1013" y="382"/>
                </a:lnTo>
                <a:lnTo>
                  <a:pt x="1021" y="340"/>
                </a:lnTo>
                <a:lnTo>
                  <a:pt x="1027" y="303"/>
                </a:lnTo>
                <a:lnTo>
                  <a:pt x="1027" y="303"/>
                </a:lnTo>
                <a:lnTo>
                  <a:pt x="1029" y="256"/>
                </a:lnTo>
                <a:lnTo>
                  <a:pt x="1029" y="256"/>
                </a:lnTo>
                <a:lnTo>
                  <a:pt x="1032" y="236"/>
                </a:lnTo>
                <a:lnTo>
                  <a:pt x="1146" y="244"/>
                </a:lnTo>
                <a:close/>
              </a:path>
            </a:pathLst>
          </a:custGeom>
          <a:solidFill>
            <a:srgbClr val="38572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489F0433-C263-26C4-B241-1C4C736E9C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0393909"/>
              </p:ext>
            </p:extLst>
          </p:nvPr>
        </p:nvGraphicFramePr>
        <p:xfrm>
          <a:off x="1288288" y="2286481"/>
          <a:ext cx="356616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2293229864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397886915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770397954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033571483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Channel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Audience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Strategy </a:t>
                      </a:r>
                      <a:r>
                        <a:rPr lang="en-US" sz="1400" dirty="0" err="1"/>
                        <a:t>i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687057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Search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$400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43694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Display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$100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6741919"/>
                  </a:ext>
                </a:extLst>
              </a:tr>
            </a:tbl>
          </a:graphicData>
        </a:graphic>
      </p:graphicFrame>
      <p:grpSp>
        <p:nvGrpSpPr>
          <p:cNvPr id="24" name="Group 23">
            <a:extLst>
              <a:ext uri="{FF2B5EF4-FFF2-40B4-BE49-F238E27FC236}">
                <a16:creationId xmlns:a16="http://schemas.microsoft.com/office/drawing/2014/main" id="{2E5C54E5-0865-5BB2-3156-8CE314471E15}"/>
              </a:ext>
            </a:extLst>
          </p:cNvPr>
          <p:cNvGrpSpPr/>
          <p:nvPr/>
        </p:nvGrpSpPr>
        <p:grpSpPr>
          <a:xfrm>
            <a:off x="7023974" y="2286481"/>
            <a:ext cx="3170570" cy="914400"/>
            <a:chOff x="1683878" y="4003074"/>
            <a:chExt cx="3170570" cy="914400"/>
          </a:xfrm>
        </p:grpSpPr>
        <p:pic>
          <p:nvPicPr>
            <p:cNvPr id="6" name="Graphic 5" descr="Gavel outline">
              <a:extLst>
                <a:ext uri="{FF2B5EF4-FFF2-40B4-BE49-F238E27FC236}">
                  <a16:creationId xmlns:a16="http://schemas.microsoft.com/office/drawing/2014/main" id="{C6F8FC18-D8DF-6732-713E-E1CFC2E673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683878" y="4003074"/>
              <a:ext cx="914400" cy="9144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30FFD12-CB9F-5CD6-1CF9-B3EBFBB6DEC6}"/>
                </a:ext>
              </a:extLst>
            </p:cNvPr>
            <p:cNvSpPr txBox="1"/>
            <p:nvPr/>
          </p:nvSpPr>
          <p:spPr>
            <a:xfrm>
              <a:off x="2685290" y="4275608"/>
              <a:ext cx="21691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Only Ad A won !!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Table 23">
                <a:extLst>
                  <a:ext uri="{FF2B5EF4-FFF2-40B4-BE49-F238E27FC236}">
                    <a16:creationId xmlns:a16="http://schemas.microsoft.com/office/drawing/2014/main" id="{D0EB5A62-2C24-8A5A-FD4B-2028BBF4D9A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73622970"/>
                  </p:ext>
                </p:extLst>
              </p:nvPr>
            </p:nvGraphicFramePr>
            <p:xfrm>
              <a:off x="3041904" y="3620440"/>
              <a:ext cx="6035040" cy="17526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188720">
                      <a:extLst>
                        <a:ext uri="{9D8B030D-6E8A-4147-A177-3AD203B41FA5}">
                          <a16:colId xmlns:a16="http://schemas.microsoft.com/office/drawing/2014/main" val="1881091716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2854485402"/>
                        </a:ext>
                      </a:extLst>
                    </a:gridCol>
                    <a:gridCol w="1737360">
                      <a:extLst>
                        <a:ext uri="{9D8B030D-6E8A-4147-A177-3AD203B41FA5}">
                          <a16:colId xmlns:a16="http://schemas.microsoft.com/office/drawing/2014/main" val="3335866401"/>
                        </a:ext>
                      </a:extLst>
                    </a:gridCol>
                    <a:gridCol w="1737360">
                      <a:extLst>
                        <a:ext uri="{9D8B030D-6E8A-4147-A177-3AD203B41FA5}">
                          <a16:colId xmlns:a16="http://schemas.microsoft.com/office/drawing/2014/main" val="74494377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Ad Winning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Ad Effect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User Response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561037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latin typeface="Cambria Math" panose="02040503050406030204" pitchFamily="18" charset="0"/>
                                  </a:rPr>
                                  <m:t>𝐸𝑓𝑓𝑒𝑐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1600" b="0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  <m:r>
                                  <a:rPr lang="en-US" sz="1600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1600" dirty="0"/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sz="1600" b="0" smtClean="0">
                                    <a:latin typeface="Cambria Math" panose="02040503050406030204" pitchFamily="18" charset="0"/>
                                  </a:rPr>
                                  <m:t>𝐸𝑥𝑝𝑒𝑐𝑡𝑒𝑑</m:t>
                                </m:r>
                                <m:r>
                                  <a:rPr lang="en-US" sz="1600" b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600" b="0" smtClean="0">
                                    <a:latin typeface="Cambria Math" panose="02040503050406030204" pitchFamily="18" charset="0"/>
                                  </a:rPr>
                                  <m:t>𝑟𝑒𝑡𝑢𝑟𝑛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sz="1600" b="0" smtClean="0">
                                    <a:latin typeface="Cambria Math" panose="02040503050406030204" pitchFamily="18" charset="0"/>
                                  </a:rPr>
                                  <m:t>𝑅𝑒𝑠𝑝𝑜𝑛𝑠𝑒</m:t>
                                </m:r>
                                <m:r>
                                  <a:rPr lang="en-US" sz="1600" b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600" b="0" smtClean="0">
                                    <a:latin typeface="Cambria Math" panose="02040503050406030204" pitchFamily="18" charset="0"/>
                                  </a:rPr>
                                  <m:t>𝑟𝑎𝑡𝑒</m:t>
                                </m:r>
                                <m:r>
                                  <a:rPr lang="en-US" sz="1600" b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544581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latin typeface="Cambria Math" panose="02040503050406030204" pitchFamily="18" charset="0"/>
                                  </a:rPr>
                                  <m:t>𝐸𝑓𝑓𝑒𝑐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1600" b="0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  <m:r>
                                  <a:rPr lang="en-US" sz="1600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a14:m>
                          <a:r>
                            <a:rPr lang="en-US" sz="1600" dirty="0"/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sz="1600" b="0" smtClean="0">
                                    <a:latin typeface="Cambria Math" panose="02040503050406030204" pitchFamily="18" charset="0"/>
                                  </a:rPr>
                                  <m:t>𝐸𝑥𝑝𝑒𝑐𝑡𝑒𝑑</m:t>
                                </m:r>
                                <m:r>
                                  <a:rPr lang="en-US" sz="1600" b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600" b="0" smtClean="0">
                                    <a:latin typeface="Cambria Math" panose="02040503050406030204" pitchFamily="18" charset="0"/>
                                  </a:rPr>
                                  <m:t>𝑟𝑒𝑡𝑢𝑟𝑛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sz="1600" b="0" smtClean="0">
                                    <a:latin typeface="Cambria Math" panose="02040503050406030204" pitchFamily="18" charset="0"/>
                                  </a:rPr>
                                  <m:t>𝑅𝑒𝑠𝑝𝑜𝑛𝑠𝑒</m:t>
                                </m:r>
                                <m:r>
                                  <a:rPr lang="en-US" sz="1600" b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600" b="0" smtClean="0">
                                    <a:latin typeface="Cambria Math" panose="02040503050406030204" pitchFamily="18" charset="0"/>
                                  </a:rPr>
                                  <m:t>𝑟𝑎𝑡𝑒</m:t>
                                </m:r>
                                <m:r>
                                  <a:rPr lang="en-US" sz="1600" b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74671179"/>
                      </a:ext>
                    </a:extLst>
                  </a:tr>
                  <a:tr h="640080">
                    <a:tc gridSpan="4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latin typeface="Cambria Math" panose="02040503050406030204" pitchFamily="18" charset="0"/>
                                  </a:rPr>
                                  <m:t>𝑇𝑜𝑡𝑎𝑙</m:t>
                                </m:r>
                                <m:r>
                                  <a:rPr lang="en-US" sz="1600" b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600" b="0" smtClean="0">
                                    <a:latin typeface="Cambria Math" panose="02040503050406030204" pitchFamily="18" charset="0"/>
                                  </a:rPr>
                                  <m:t>𝑀𝑎𝑟𝑘𝑒𝑡𝑖𝑛𝑔</m:t>
                                </m:r>
                                <m:r>
                                  <a:rPr lang="en-US" sz="1600" b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600" b="0" smtClean="0">
                                    <a:latin typeface="Cambria Math" panose="02040503050406030204" pitchFamily="18" charset="0"/>
                                  </a:rPr>
                                  <m:t>𝐸𝑓𝑓𝑒𝑐𝑡</m:t>
                                </m:r>
                                <m:r>
                                  <a:rPr lang="en-US" sz="1600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600" b="0" smtClean="0">
                                    <a:latin typeface="Cambria Math" panose="02040503050406030204" pitchFamily="18" charset="0"/>
                                  </a:rPr>
                                  <m:t>𝐸𝑓𝑓𝑒𝑐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1600" b="0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  <m:r>
                                  <a:rPr lang="en-US" sz="1600" b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600" b="0" smtClean="0">
                                    <a:latin typeface="Cambria Math" panose="02040503050406030204" pitchFamily="18" charset="0"/>
                                  </a:rPr>
                                  <m:t>𝐸𝑓𝑓𝑒𝑐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1600" b="0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1773161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Table 23">
                <a:extLst>
                  <a:ext uri="{FF2B5EF4-FFF2-40B4-BE49-F238E27FC236}">
                    <a16:creationId xmlns:a16="http://schemas.microsoft.com/office/drawing/2014/main" id="{D0EB5A62-2C24-8A5A-FD4B-2028BBF4D9A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73622970"/>
                  </p:ext>
                </p:extLst>
              </p:nvPr>
            </p:nvGraphicFramePr>
            <p:xfrm>
              <a:off x="3041904" y="3620440"/>
              <a:ext cx="6035040" cy="17526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188720">
                      <a:extLst>
                        <a:ext uri="{9D8B030D-6E8A-4147-A177-3AD203B41FA5}">
                          <a16:colId xmlns:a16="http://schemas.microsoft.com/office/drawing/2014/main" val="1881091716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2854485402"/>
                        </a:ext>
                      </a:extLst>
                    </a:gridCol>
                    <a:gridCol w="1737360">
                      <a:extLst>
                        <a:ext uri="{9D8B030D-6E8A-4147-A177-3AD203B41FA5}">
                          <a16:colId xmlns:a16="http://schemas.microsoft.com/office/drawing/2014/main" val="3335866401"/>
                        </a:ext>
                      </a:extLst>
                    </a:gridCol>
                    <a:gridCol w="1737360">
                      <a:extLst>
                        <a:ext uri="{9D8B030D-6E8A-4147-A177-3AD203B41FA5}">
                          <a16:colId xmlns:a16="http://schemas.microsoft.com/office/drawing/2014/main" val="74494377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Ad Winning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Ad Effect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User Response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561037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t="-100000" r="-406383" b="-2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87037" t="-100000" r="-253704" b="-2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47445" t="-100000" r="-100000" b="-2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47445" t="-100000" b="-26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44581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t="-206897" r="-406383" b="-1758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87037" t="-206897" r="-253704" b="-1758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47445" t="-206897" r="-100000" b="-1758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47445" t="-206897" b="-1758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74671179"/>
                      </a:ext>
                    </a:extLst>
                  </a:tr>
                  <a:tr h="640080">
                    <a:tc gridSpan="4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t="-17451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1773161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2" name="Freeform 45">
            <a:extLst>
              <a:ext uri="{FF2B5EF4-FFF2-40B4-BE49-F238E27FC236}">
                <a16:creationId xmlns:a16="http://schemas.microsoft.com/office/drawing/2014/main" id="{0BC53A05-93C5-A8CB-1AB2-59E19A8D2F24}"/>
              </a:ext>
            </a:extLst>
          </p:cNvPr>
          <p:cNvSpPr>
            <a:spLocks/>
          </p:cNvSpPr>
          <p:nvPr/>
        </p:nvSpPr>
        <p:spPr bwMode="auto">
          <a:xfrm rot="14869627" flipH="1">
            <a:off x="9487830" y="2835380"/>
            <a:ext cx="1095020" cy="1927371"/>
          </a:xfrm>
          <a:custGeom>
            <a:avLst/>
            <a:gdLst>
              <a:gd name="T0" fmla="*/ 1146 w 1146"/>
              <a:gd name="T1" fmla="*/ 244 h 1210"/>
              <a:gd name="T2" fmla="*/ 1141 w 1146"/>
              <a:gd name="T3" fmla="*/ 233 h 1210"/>
              <a:gd name="T4" fmla="*/ 1127 w 1146"/>
              <a:gd name="T5" fmla="*/ 202 h 1210"/>
              <a:gd name="T6" fmla="*/ 1077 w 1146"/>
              <a:gd name="T7" fmla="*/ 118 h 1210"/>
              <a:gd name="T8" fmla="*/ 1007 w 1146"/>
              <a:gd name="T9" fmla="*/ 0 h 1210"/>
              <a:gd name="T10" fmla="*/ 938 w 1146"/>
              <a:gd name="T11" fmla="*/ 118 h 1210"/>
              <a:gd name="T12" fmla="*/ 913 w 1146"/>
              <a:gd name="T13" fmla="*/ 160 h 1210"/>
              <a:gd name="T14" fmla="*/ 890 w 1146"/>
              <a:gd name="T15" fmla="*/ 197 h 1210"/>
              <a:gd name="T16" fmla="*/ 874 w 1146"/>
              <a:gd name="T17" fmla="*/ 219 h 1210"/>
              <a:gd name="T18" fmla="*/ 1016 w 1146"/>
              <a:gd name="T19" fmla="*/ 236 h 1210"/>
              <a:gd name="T20" fmla="*/ 982 w 1146"/>
              <a:gd name="T21" fmla="*/ 233 h 1210"/>
              <a:gd name="T22" fmla="*/ 979 w 1146"/>
              <a:gd name="T23" fmla="*/ 250 h 1210"/>
              <a:gd name="T24" fmla="*/ 974 w 1146"/>
              <a:gd name="T25" fmla="*/ 298 h 1210"/>
              <a:gd name="T26" fmla="*/ 963 w 1146"/>
              <a:gd name="T27" fmla="*/ 371 h 1210"/>
              <a:gd name="T28" fmla="*/ 940 w 1146"/>
              <a:gd name="T29" fmla="*/ 464 h 1210"/>
              <a:gd name="T30" fmla="*/ 924 w 1146"/>
              <a:gd name="T31" fmla="*/ 514 h 1210"/>
              <a:gd name="T32" fmla="*/ 876 w 1146"/>
              <a:gd name="T33" fmla="*/ 626 h 1210"/>
              <a:gd name="T34" fmla="*/ 843 w 1146"/>
              <a:gd name="T35" fmla="*/ 683 h 1210"/>
              <a:gd name="T36" fmla="*/ 768 w 1146"/>
              <a:gd name="T37" fmla="*/ 792 h 1210"/>
              <a:gd name="T38" fmla="*/ 673 w 1146"/>
              <a:gd name="T39" fmla="*/ 893 h 1210"/>
              <a:gd name="T40" fmla="*/ 620 w 1146"/>
              <a:gd name="T41" fmla="*/ 941 h 1210"/>
              <a:gd name="T42" fmla="*/ 509 w 1146"/>
              <a:gd name="T43" fmla="*/ 1020 h 1210"/>
              <a:gd name="T44" fmla="*/ 451 w 1146"/>
              <a:gd name="T45" fmla="*/ 1050 h 1210"/>
              <a:gd name="T46" fmla="*/ 337 w 1146"/>
              <a:gd name="T47" fmla="*/ 1101 h 1210"/>
              <a:gd name="T48" fmla="*/ 231 w 1146"/>
              <a:gd name="T49" fmla="*/ 1132 h 1210"/>
              <a:gd name="T50" fmla="*/ 181 w 1146"/>
              <a:gd name="T51" fmla="*/ 1143 h 1210"/>
              <a:gd name="T52" fmla="*/ 64 w 1146"/>
              <a:gd name="T53" fmla="*/ 1157 h 1210"/>
              <a:gd name="T54" fmla="*/ 17 w 1146"/>
              <a:gd name="T55" fmla="*/ 1157 h 1210"/>
              <a:gd name="T56" fmla="*/ 0 w 1146"/>
              <a:gd name="T57" fmla="*/ 1157 h 1210"/>
              <a:gd name="T58" fmla="*/ 0 w 1146"/>
              <a:gd name="T59" fmla="*/ 1210 h 1210"/>
              <a:gd name="T60" fmla="*/ 17 w 1146"/>
              <a:gd name="T61" fmla="*/ 1210 h 1210"/>
              <a:gd name="T62" fmla="*/ 67 w 1146"/>
              <a:gd name="T63" fmla="*/ 1208 h 1210"/>
              <a:gd name="T64" fmla="*/ 189 w 1146"/>
              <a:gd name="T65" fmla="*/ 1194 h 1210"/>
              <a:gd name="T66" fmla="*/ 242 w 1146"/>
              <a:gd name="T67" fmla="*/ 1182 h 1210"/>
              <a:gd name="T68" fmla="*/ 353 w 1146"/>
              <a:gd name="T69" fmla="*/ 1149 h 1210"/>
              <a:gd name="T70" fmla="*/ 476 w 1146"/>
              <a:gd name="T71" fmla="*/ 1095 h 1210"/>
              <a:gd name="T72" fmla="*/ 537 w 1146"/>
              <a:gd name="T73" fmla="*/ 1062 h 1210"/>
              <a:gd name="T74" fmla="*/ 654 w 1146"/>
              <a:gd name="T75" fmla="*/ 980 h 1210"/>
              <a:gd name="T76" fmla="*/ 709 w 1146"/>
              <a:gd name="T77" fmla="*/ 932 h 1210"/>
              <a:gd name="T78" fmla="*/ 807 w 1146"/>
              <a:gd name="T79" fmla="*/ 823 h 1210"/>
              <a:gd name="T80" fmla="*/ 888 w 1146"/>
              <a:gd name="T81" fmla="*/ 708 h 1210"/>
              <a:gd name="T82" fmla="*/ 921 w 1146"/>
              <a:gd name="T83" fmla="*/ 649 h 1210"/>
              <a:gd name="T84" fmla="*/ 971 w 1146"/>
              <a:gd name="T85" fmla="*/ 534 h 1210"/>
              <a:gd name="T86" fmla="*/ 988 w 1146"/>
              <a:gd name="T87" fmla="*/ 478 h 1210"/>
              <a:gd name="T88" fmla="*/ 1013 w 1146"/>
              <a:gd name="T89" fmla="*/ 382 h 1210"/>
              <a:gd name="T90" fmla="*/ 1027 w 1146"/>
              <a:gd name="T91" fmla="*/ 303 h 1210"/>
              <a:gd name="T92" fmla="*/ 1029 w 1146"/>
              <a:gd name="T93" fmla="*/ 256 h 1210"/>
              <a:gd name="T94" fmla="*/ 1032 w 1146"/>
              <a:gd name="T95" fmla="*/ 236 h 1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146" h="1210">
                <a:moveTo>
                  <a:pt x="1146" y="244"/>
                </a:moveTo>
                <a:lnTo>
                  <a:pt x="1146" y="244"/>
                </a:lnTo>
                <a:lnTo>
                  <a:pt x="1141" y="233"/>
                </a:lnTo>
                <a:lnTo>
                  <a:pt x="1141" y="233"/>
                </a:lnTo>
                <a:lnTo>
                  <a:pt x="1127" y="202"/>
                </a:lnTo>
                <a:lnTo>
                  <a:pt x="1127" y="202"/>
                </a:lnTo>
                <a:lnTo>
                  <a:pt x="1105" y="160"/>
                </a:lnTo>
                <a:lnTo>
                  <a:pt x="1077" y="118"/>
                </a:lnTo>
                <a:lnTo>
                  <a:pt x="1077" y="118"/>
                </a:lnTo>
                <a:lnTo>
                  <a:pt x="1007" y="0"/>
                </a:lnTo>
                <a:lnTo>
                  <a:pt x="1007" y="0"/>
                </a:lnTo>
                <a:lnTo>
                  <a:pt x="938" y="118"/>
                </a:lnTo>
                <a:lnTo>
                  <a:pt x="938" y="118"/>
                </a:lnTo>
                <a:lnTo>
                  <a:pt x="913" y="160"/>
                </a:lnTo>
                <a:lnTo>
                  <a:pt x="890" y="197"/>
                </a:lnTo>
                <a:lnTo>
                  <a:pt x="890" y="197"/>
                </a:lnTo>
                <a:lnTo>
                  <a:pt x="874" y="219"/>
                </a:lnTo>
                <a:lnTo>
                  <a:pt x="874" y="219"/>
                </a:lnTo>
                <a:lnTo>
                  <a:pt x="868" y="228"/>
                </a:lnTo>
                <a:lnTo>
                  <a:pt x="1016" y="236"/>
                </a:lnTo>
                <a:lnTo>
                  <a:pt x="982" y="233"/>
                </a:lnTo>
                <a:lnTo>
                  <a:pt x="982" y="233"/>
                </a:lnTo>
                <a:lnTo>
                  <a:pt x="979" y="250"/>
                </a:lnTo>
                <a:lnTo>
                  <a:pt x="979" y="250"/>
                </a:lnTo>
                <a:lnTo>
                  <a:pt x="974" y="298"/>
                </a:lnTo>
                <a:lnTo>
                  <a:pt x="974" y="298"/>
                </a:lnTo>
                <a:lnTo>
                  <a:pt x="971" y="332"/>
                </a:lnTo>
                <a:lnTo>
                  <a:pt x="963" y="371"/>
                </a:lnTo>
                <a:lnTo>
                  <a:pt x="954" y="416"/>
                </a:lnTo>
                <a:lnTo>
                  <a:pt x="940" y="464"/>
                </a:lnTo>
                <a:lnTo>
                  <a:pt x="940" y="464"/>
                </a:lnTo>
                <a:lnTo>
                  <a:pt x="924" y="514"/>
                </a:lnTo>
                <a:lnTo>
                  <a:pt x="901" y="570"/>
                </a:lnTo>
                <a:lnTo>
                  <a:pt x="876" y="626"/>
                </a:lnTo>
                <a:lnTo>
                  <a:pt x="843" y="683"/>
                </a:lnTo>
                <a:lnTo>
                  <a:pt x="843" y="683"/>
                </a:lnTo>
                <a:lnTo>
                  <a:pt x="807" y="739"/>
                </a:lnTo>
                <a:lnTo>
                  <a:pt x="768" y="792"/>
                </a:lnTo>
                <a:lnTo>
                  <a:pt x="723" y="845"/>
                </a:lnTo>
                <a:lnTo>
                  <a:pt x="673" y="893"/>
                </a:lnTo>
                <a:lnTo>
                  <a:pt x="673" y="893"/>
                </a:lnTo>
                <a:lnTo>
                  <a:pt x="620" y="941"/>
                </a:lnTo>
                <a:lnTo>
                  <a:pt x="568" y="980"/>
                </a:lnTo>
                <a:lnTo>
                  <a:pt x="509" y="1020"/>
                </a:lnTo>
                <a:lnTo>
                  <a:pt x="451" y="1050"/>
                </a:lnTo>
                <a:lnTo>
                  <a:pt x="451" y="1050"/>
                </a:lnTo>
                <a:lnTo>
                  <a:pt x="395" y="1079"/>
                </a:lnTo>
                <a:lnTo>
                  <a:pt x="337" y="1101"/>
                </a:lnTo>
                <a:lnTo>
                  <a:pt x="281" y="1118"/>
                </a:lnTo>
                <a:lnTo>
                  <a:pt x="231" y="1132"/>
                </a:lnTo>
                <a:lnTo>
                  <a:pt x="231" y="1132"/>
                </a:lnTo>
                <a:lnTo>
                  <a:pt x="181" y="1143"/>
                </a:lnTo>
                <a:lnTo>
                  <a:pt x="136" y="1149"/>
                </a:lnTo>
                <a:lnTo>
                  <a:pt x="64" y="1157"/>
                </a:lnTo>
                <a:lnTo>
                  <a:pt x="64" y="1157"/>
                </a:lnTo>
                <a:lnTo>
                  <a:pt x="17" y="1157"/>
                </a:lnTo>
                <a:lnTo>
                  <a:pt x="17" y="1157"/>
                </a:lnTo>
                <a:lnTo>
                  <a:pt x="0" y="1157"/>
                </a:lnTo>
                <a:lnTo>
                  <a:pt x="0" y="1210"/>
                </a:lnTo>
                <a:lnTo>
                  <a:pt x="0" y="1210"/>
                </a:lnTo>
                <a:lnTo>
                  <a:pt x="17" y="1210"/>
                </a:lnTo>
                <a:lnTo>
                  <a:pt x="17" y="1210"/>
                </a:lnTo>
                <a:lnTo>
                  <a:pt x="67" y="1208"/>
                </a:lnTo>
                <a:lnTo>
                  <a:pt x="67" y="1208"/>
                </a:lnTo>
                <a:lnTo>
                  <a:pt x="142" y="1199"/>
                </a:lnTo>
                <a:lnTo>
                  <a:pt x="189" y="1194"/>
                </a:lnTo>
                <a:lnTo>
                  <a:pt x="242" y="1182"/>
                </a:lnTo>
                <a:lnTo>
                  <a:pt x="242" y="1182"/>
                </a:lnTo>
                <a:lnTo>
                  <a:pt x="295" y="1168"/>
                </a:lnTo>
                <a:lnTo>
                  <a:pt x="353" y="1149"/>
                </a:lnTo>
                <a:lnTo>
                  <a:pt x="415" y="1126"/>
                </a:lnTo>
                <a:lnTo>
                  <a:pt x="476" y="1095"/>
                </a:lnTo>
                <a:lnTo>
                  <a:pt x="476" y="1095"/>
                </a:lnTo>
                <a:lnTo>
                  <a:pt x="537" y="1062"/>
                </a:lnTo>
                <a:lnTo>
                  <a:pt x="595" y="1022"/>
                </a:lnTo>
                <a:lnTo>
                  <a:pt x="654" y="980"/>
                </a:lnTo>
                <a:lnTo>
                  <a:pt x="709" y="932"/>
                </a:lnTo>
                <a:lnTo>
                  <a:pt x="709" y="932"/>
                </a:lnTo>
                <a:lnTo>
                  <a:pt x="760" y="879"/>
                </a:lnTo>
                <a:lnTo>
                  <a:pt x="807" y="823"/>
                </a:lnTo>
                <a:lnTo>
                  <a:pt x="849" y="767"/>
                </a:lnTo>
                <a:lnTo>
                  <a:pt x="888" y="708"/>
                </a:lnTo>
                <a:lnTo>
                  <a:pt x="888" y="708"/>
                </a:lnTo>
                <a:lnTo>
                  <a:pt x="921" y="649"/>
                </a:lnTo>
                <a:lnTo>
                  <a:pt x="949" y="590"/>
                </a:lnTo>
                <a:lnTo>
                  <a:pt x="971" y="534"/>
                </a:lnTo>
                <a:lnTo>
                  <a:pt x="988" y="478"/>
                </a:lnTo>
                <a:lnTo>
                  <a:pt x="988" y="478"/>
                </a:lnTo>
                <a:lnTo>
                  <a:pt x="1004" y="427"/>
                </a:lnTo>
                <a:lnTo>
                  <a:pt x="1013" y="382"/>
                </a:lnTo>
                <a:lnTo>
                  <a:pt x="1021" y="340"/>
                </a:lnTo>
                <a:lnTo>
                  <a:pt x="1027" y="303"/>
                </a:lnTo>
                <a:lnTo>
                  <a:pt x="1027" y="303"/>
                </a:lnTo>
                <a:lnTo>
                  <a:pt x="1029" y="256"/>
                </a:lnTo>
                <a:lnTo>
                  <a:pt x="1029" y="256"/>
                </a:lnTo>
                <a:lnTo>
                  <a:pt x="1032" y="236"/>
                </a:lnTo>
                <a:lnTo>
                  <a:pt x="1146" y="244"/>
                </a:lnTo>
                <a:close/>
              </a:path>
            </a:pathLst>
          </a:custGeom>
          <a:solidFill>
            <a:srgbClr val="38572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Freeform 45">
            <a:extLst>
              <a:ext uri="{FF2B5EF4-FFF2-40B4-BE49-F238E27FC236}">
                <a16:creationId xmlns:a16="http://schemas.microsoft.com/office/drawing/2014/main" id="{6E87EAB8-F48D-01EA-40F7-0EE01C870CB5}"/>
              </a:ext>
            </a:extLst>
          </p:cNvPr>
          <p:cNvSpPr>
            <a:spLocks/>
          </p:cNvSpPr>
          <p:nvPr/>
        </p:nvSpPr>
        <p:spPr bwMode="auto">
          <a:xfrm rot="20293976" flipH="1">
            <a:off x="1496479" y="3363894"/>
            <a:ext cx="1095020" cy="1927371"/>
          </a:xfrm>
          <a:custGeom>
            <a:avLst/>
            <a:gdLst>
              <a:gd name="T0" fmla="*/ 1146 w 1146"/>
              <a:gd name="T1" fmla="*/ 244 h 1210"/>
              <a:gd name="T2" fmla="*/ 1141 w 1146"/>
              <a:gd name="T3" fmla="*/ 233 h 1210"/>
              <a:gd name="T4" fmla="*/ 1127 w 1146"/>
              <a:gd name="T5" fmla="*/ 202 h 1210"/>
              <a:gd name="T6" fmla="*/ 1077 w 1146"/>
              <a:gd name="T7" fmla="*/ 118 h 1210"/>
              <a:gd name="T8" fmla="*/ 1007 w 1146"/>
              <a:gd name="T9" fmla="*/ 0 h 1210"/>
              <a:gd name="T10" fmla="*/ 938 w 1146"/>
              <a:gd name="T11" fmla="*/ 118 h 1210"/>
              <a:gd name="T12" fmla="*/ 913 w 1146"/>
              <a:gd name="T13" fmla="*/ 160 h 1210"/>
              <a:gd name="T14" fmla="*/ 890 w 1146"/>
              <a:gd name="T15" fmla="*/ 197 h 1210"/>
              <a:gd name="T16" fmla="*/ 874 w 1146"/>
              <a:gd name="T17" fmla="*/ 219 h 1210"/>
              <a:gd name="T18" fmla="*/ 1016 w 1146"/>
              <a:gd name="T19" fmla="*/ 236 h 1210"/>
              <a:gd name="T20" fmla="*/ 982 w 1146"/>
              <a:gd name="T21" fmla="*/ 233 h 1210"/>
              <a:gd name="T22" fmla="*/ 979 w 1146"/>
              <a:gd name="T23" fmla="*/ 250 h 1210"/>
              <a:gd name="T24" fmla="*/ 974 w 1146"/>
              <a:gd name="T25" fmla="*/ 298 h 1210"/>
              <a:gd name="T26" fmla="*/ 963 w 1146"/>
              <a:gd name="T27" fmla="*/ 371 h 1210"/>
              <a:gd name="T28" fmla="*/ 940 w 1146"/>
              <a:gd name="T29" fmla="*/ 464 h 1210"/>
              <a:gd name="T30" fmla="*/ 924 w 1146"/>
              <a:gd name="T31" fmla="*/ 514 h 1210"/>
              <a:gd name="T32" fmla="*/ 876 w 1146"/>
              <a:gd name="T33" fmla="*/ 626 h 1210"/>
              <a:gd name="T34" fmla="*/ 843 w 1146"/>
              <a:gd name="T35" fmla="*/ 683 h 1210"/>
              <a:gd name="T36" fmla="*/ 768 w 1146"/>
              <a:gd name="T37" fmla="*/ 792 h 1210"/>
              <a:gd name="T38" fmla="*/ 673 w 1146"/>
              <a:gd name="T39" fmla="*/ 893 h 1210"/>
              <a:gd name="T40" fmla="*/ 620 w 1146"/>
              <a:gd name="T41" fmla="*/ 941 h 1210"/>
              <a:gd name="T42" fmla="*/ 509 w 1146"/>
              <a:gd name="T43" fmla="*/ 1020 h 1210"/>
              <a:gd name="T44" fmla="*/ 451 w 1146"/>
              <a:gd name="T45" fmla="*/ 1050 h 1210"/>
              <a:gd name="T46" fmla="*/ 337 w 1146"/>
              <a:gd name="T47" fmla="*/ 1101 h 1210"/>
              <a:gd name="T48" fmla="*/ 231 w 1146"/>
              <a:gd name="T49" fmla="*/ 1132 h 1210"/>
              <a:gd name="T50" fmla="*/ 181 w 1146"/>
              <a:gd name="T51" fmla="*/ 1143 h 1210"/>
              <a:gd name="T52" fmla="*/ 64 w 1146"/>
              <a:gd name="T53" fmla="*/ 1157 h 1210"/>
              <a:gd name="T54" fmla="*/ 17 w 1146"/>
              <a:gd name="T55" fmla="*/ 1157 h 1210"/>
              <a:gd name="T56" fmla="*/ 0 w 1146"/>
              <a:gd name="T57" fmla="*/ 1157 h 1210"/>
              <a:gd name="T58" fmla="*/ 0 w 1146"/>
              <a:gd name="T59" fmla="*/ 1210 h 1210"/>
              <a:gd name="T60" fmla="*/ 17 w 1146"/>
              <a:gd name="T61" fmla="*/ 1210 h 1210"/>
              <a:gd name="T62" fmla="*/ 67 w 1146"/>
              <a:gd name="T63" fmla="*/ 1208 h 1210"/>
              <a:gd name="T64" fmla="*/ 189 w 1146"/>
              <a:gd name="T65" fmla="*/ 1194 h 1210"/>
              <a:gd name="T66" fmla="*/ 242 w 1146"/>
              <a:gd name="T67" fmla="*/ 1182 h 1210"/>
              <a:gd name="T68" fmla="*/ 353 w 1146"/>
              <a:gd name="T69" fmla="*/ 1149 h 1210"/>
              <a:gd name="T70" fmla="*/ 476 w 1146"/>
              <a:gd name="T71" fmla="*/ 1095 h 1210"/>
              <a:gd name="T72" fmla="*/ 537 w 1146"/>
              <a:gd name="T73" fmla="*/ 1062 h 1210"/>
              <a:gd name="T74" fmla="*/ 654 w 1146"/>
              <a:gd name="T75" fmla="*/ 980 h 1210"/>
              <a:gd name="T76" fmla="*/ 709 w 1146"/>
              <a:gd name="T77" fmla="*/ 932 h 1210"/>
              <a:gd name="T78" fmla="*/ 807 w 1146"/>
              <a:gd name="T79" fmla="*/ 823 h 1210"/>
              <a:gd name="T80" fmla="*/ 888 w 1146"/>
              <a:gd name="T81" fmla="*/ 708 h 1210"/>
              <a:gd name="T82" fmla="*/ 921 w 1146"/>
              <a:gd name="T83" fmla="*/ 649 h 1210"/>
              <a:gd name="T84" fmla="*/ 971 w 1146"/>
              <a:gd name="T85" fmla="*/ 534 h 1210"/>
              <a:gd name="T86" fmla="*/ 988 w 1146"/>
              <a:gd name="T87" fmla="*/ 478 h 1210"/>
              <a:gd name="T88" fmla="*/ 1013 w 1146"/>
              <a:gd name="T89" fmla="*/ 382 h 1210"/>
              <a:gd name="T90" fmla="*/ 1027 w 1146"/>
              <a:gd name="T91" fmla="*/ 303 h 1210"/>
              <a:gd name="T92" fmla="*/ 1029 w 1146"/>
              <a:gd name="T93" fmla="*/ 256 h 1210"/>
              <a:gd name="T94" fmla="*/ 1032 w 1146"/>
              <a:gd name="T95" fmla="*/ 236 h 1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146" h="1210">
                <a:moveTo>
                  <a:pt x="1146" y="244"/>
                </a:moveTo>
                <a:lnTo>
                  <a:pt x="1146" y="244"/>
                </a:lnTo>
                <a:lnTo>
                  <a:pt x="1141" y="233"/>
                </a:lnTo>
                <a:lnTo>
                  <a:pt x="1141" y="233"/>
                </a:lnTo>
                <a:lnTo>
                  <a:pt x="1127" y="202"/>
                </a:lnTo>
                <a:lnTo>
                  <a:pt x="1127" y="202"/>
                </a:lnTo>
                <a:lnTo>
                  <a:pt x="1105" y="160"/>
                </a:lnTo>
                <a:lnTo>
                  <a:pt x="1077" y="118"/>
                </a:lnTo>
                <a:lnTo>
                  <a:pt x="1077" y="118"/>
                </a:lnTo>
                <a:lnTo>
                  <a:pt x="1007" y="0"/>
                </a:lnTo>
                <a:lnTo>
                  <a:pt x="1007" y="0"/>
                </a:lnTo>
                <a:lnTo>
                  <a:pt x="938" y="118"/>
                </a:lnTo>
                <a:lnTo>
                  <a:pt x="938" y="118"/>
                </a:lnTo>
                <a:lnTo>
                  <a:pt x="913" y="160"/>
                </a:lnTo>
                <a:lnTo>
                  <a:pt x="890" y="197"/>
                </a:lnTo>
                <a:lnTo>
                  <a:pt x="890" y="197"/>
                </a:lnTo>
                <a:lnTo>
                  <a:pt x="874" y="219"/>
                </a:lnTo>
                <a:lnTo>
                  <a:pt x="874" y="219"/>
                </a:lnTo>
                <a:lnTo>
                  <a:pt x="868" y="228"/>
                </a:lnTo>
                <a:lnTo>
                  <a:pt x="1016" y="236"/>
                </a:lnTo>
                <a:lnTo>
                  <a:pt x="982" y="233"/>
                </a:lnTo>
                <a:lnTo>
                  <a:pt x="982" y="233"/>
                </a:lnTo>
                <a:lnTo>
                  <a:pt x="979" y="250"/>
                </a:lnTo>
                <a:lnTo>
                  <a:pt x="979" y="250"/>
                </a:lnTo>
                <a:lnTo>
                  <a:pt x="974" y="298"/>
                </a:lnTo>
                <a:lnTo>
                  <a:pt x="974" y="298"/>
                </a:lnTo>
                <a:lnTo>
                  <a:pt x="971" y="332"/>
                </a:lnTo>
                <a:lnTo>
                  <a:pt x="963" y="371"/>
                </a:lnTo>
                <a:lnTo>
                  <a:pt x="954" y="416"/>
                </a:lnTo>
                <a:lnTo>
                  <a:pt x="940" y="464"/>
                </a:lnTo>
                <a:lnTo>
                  <a:pt x="940" y="464"/>
                </a:lnTo>
                <a:lnTo>
                  <a:pt x="924" y="514"/>
                </a:lnTo>
                <a:lnTo>
                  <a:pt x="901" y="570"/>
                </a:lnTo>
                <a:lnTo>
                  <a:pt x="876" y="626"/>
                </a:lnTo>
                <a:lnTo>
                  <a:pt x="843" y="683"/>
                </a:lnTo>
                <a:lnTo>
                  <a:pt x="843" y="683"/>
                </a:lnTo>
                <a:lnTo>
                  <a:pt x="807" y="739"/>
                </a:lnTo>
                <a:lnTo>
                  <a:pt x="768" y="792"/>
                </a:lnTo>
                <a:lnTo>
                  <a:pt x="723" y="845"/>
                </a:lnTo>
                <a:lnTo>
                  <a:pt x="673" y="893"/>
                </a:lnTo>
                <a:lnTo>
                  <a:pt x="673" y="893"/>
                </a:lnTo>
                <a:lnTo>
                  <a:pt x="620" y="941"/>
                </a:lnTo>
                <a:lnTo>
                  <a:pt x="568" y="980"/>
                </a:lnTo>
                <a:lnTo>
                  <a:pt x="509" y="1020"/>
                </a:lnTo>
                <a:lnTo>
                  <a:pt x="451" y="1050"/>
                </a:lnTo>
                <a:lnTo>
                  <a:pt x="451" y="1050"/>
                </a:lnTo>
                <a:lnTo>
                  <a:pt x="395" y="1079"/>
                </a:lnTo>
                <a:lnTo>
                  <a:pt x="337" y="1101"/>
                </a:lnTo>
                <a:lnTo>
                  <a:pt x="281" y="1118"/>
                </a:lnTo>
                <a:lnTo>
                  <a:pt x="231" y="1132"/>
                </a:lnTo>
                <a:lnTo>
                  <a:pt x="231" y="1132"/>
                </a:lnTo>
                <a:lnTo>
                  <a:pt x="181" y="1143"/>
                </a:lnTo>
                <a:lnTo>
                  <a:pt x="136" y="1149"/>
                </a:lnTo>
                <a:lnTo>
                  <a:pt x="64" y="1157"/>
                </a:lnTo>
                <a:lnTo>
                  <a:pt x="64" y="1157"/>
                </a:lnTo>
                <a:lnTo>
                  <a:pt x="17" y="1157"/>
                </a:lnTo>
                <a:lnTo>
                  <a:pt x="17" y="1157"/>
                </a:lnTo>
                <a:lnTo>
                  <a:pt x="0" y="1157"/>
                </a:lnTo>
                <a:lnTo>
                  <a:pt x="0" y="1210"/>
                </a:lnTo>
                <a:lnTo>
                  <a:pt x="0" y="1210"/>
                </a:lnTo>
                <a:lnTo>
                  <a:pt x="17" y="1210"/>
                </a:lnTo>
                <a:lnTo>
                  <a:pt x="17" y="1210"/>
                </a:lnTo>
                <a:lnTo>
                  <a:pt x="67" y="1208"/>
                </a:lnTo>
                <a:lnTo>
                  <a:pt x="67" y="1208"/>
                </a:lnTo>
                <a:lnTo>
                  <a:pt x="142" y="1199"/>
                </a:lnTo>
                <a:lnTo>
                  <a:pt x="189" y="1194"/>
                </a:lnTo>
                <a:lnTo>
                  <a:pt x="242" y="1182"/>
                </a:lnTo>
                <a:lnTo>
                  <a:pt x="242" y="1182"/>
                </a:lnTo>
                <a:lnTo>
                  <a:pt x="295" y="1168"/>
                </a:lnTo>
                <a:lnTo>
                  <a:pt x="353" y="1149"/>
                </a:lnTo>
                <a:lnTo>
                  <a:pt x="415" y="1126"/>
                </a:lnTo>
                <a:lnTo>
                  <a:pt x="476" y="1095"/>
                </a:lnTo>
                <a:lnTo>
                  <a:pt x="476" y="1095"/>
                </a:lnTo>
                <a:lnTo>
                  <a:pt x="537" y="1062"/>
                </a:lnTo>
                <a:lnTo>
                  <a:pt x="595" y="1022"/>
                </a:lnTo>
                <a:lnTo>
                  <a:pt x="654" y="980"/>
                </a:lnTo>
                <a:lnTo>
                  <a:pt x="709" y="932"/>
                </a:lnTo>
                <a:lnTo>
                  <a:pt x="709" y="932"/>
                </a:lnTo>
                <a:lnTo>
                  <a:pt x="760" y="879"/>
                </a:lnTo>
                <a:lnTo>
                  <a:pt x="807" y="823"/>
                </a:lnTo>
                <a:lnTo>
                  <a:pt x="849" y="767"/>
                </a:lnTo>
                <a:lnTo>
                  <a:pt x="888" y="708"/>
                </a:lnTo>
                <a:lnTo>
                  <a:pt x="888" y="708"/>
                </a:lnTo>
                <a:lnTo>
                  <a:pt x="921" y="649"/>
                </a:lnTo>
                <a:lnTo>
                  <a:pt x="949" y="590"/>
                </a:lnTo>
                <a:lnTo>
                  <a:pt x="971" y="534"/>
                </a:lnTo>
                <a:lnTo>
                  <a:pt x="988" y="478"/>
                </a:lnTo>
                <a:lnTo>
                  <a:pt x="988" y="478"/>
                </a:lnTo>
                <a:lnTo>
                  <a:pt x="1004" y="427"/>
                </a:lnTo>
                <a:lnTo>
                  <a:pt x="1013" y="382"/>
                </a:lnTo>
                <a:lnTo>
                  <a:pt x="1021" y="340"/>
                </a:lnTo>
                <a:lnTo>
                  <a:pt x="1027" y="303"/>
                </a:lnTo>
                <a:lnTo>
                  <a:pt x="1027" y="303"/>
                </a:lnTo>
                <a:lnTo>
                  <a:pt x="1029" y="256"/>
                </a:lnTo>
                <a:lnTo>
                  <a:pt x="1029" y="256"/>
                </a:lnTo>
                <a:lnTo>
                  <a:pt x="1032" y="236"/>
                </a:lnTo>
                <a:lnTo>
                  <a:pt x="1146" y="244"/>
                </a:lnTo>
                <a:close/>
              </a:path>
            </a:pathLst>
          </a:custGeom>
          <a:solidFill>
            <a:srgbClr val="38572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D699304-6882-AEB2-20D5-98FCABAB6CD6}"/>
                  </a:ext>
                </a:extLst>
              </p:cNvPr>
              <p:cNvSpPr txBox="1"/>
              <p:nvPr/>
            </p:nvSpPr>
            <p:spPr>
              <a:xfrm>
                <a:off x="3041904" y="5794233"/>
                <a:ext cx="6108192" cy="7645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𝑀𝐴𝑋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𝑏𝑖𝑑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D699304-6882-AEB2-20D5-98FCABAB6C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1904" y="5794233"/>
                <a:ext cx="6108192" cy="764568"/>
              </a:xfrm>
              <a:prstGeom prst="rect">
                <a:avLst/>
              </a:prstGeom>
              <a:blipFill>
                <a:blip r:embed="rId5"/>
                <a:stretch>
                  <a:fillRect t="-122951" b="-1704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936B014F-8073-C391-D7E3-C669522BE1E2}"/>
              </a:ext>
            </a:extLst>
          </p:cNvPr>
          <p:cNvGrpSpPr/>
          <p:nvPr/>
        </p:nvGrpSpPr>
        <p:grpSpPr>
          <a:xfrm>
            <a:off x="3051048" y="865667"/>
            <a:ext cx="6102096" cy="4649880"/>
            <a:chOff x="3051048" y="1081421"/>
            <a:chExt cx="6102096" cy="4649880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7AA2EC4-BA9A-62BF-9EB4-8BB7E5E0674A}"/>
                </a:ext>
              </a:extLst>
            </p:cNvPr>
            <p:cNvGrpSpPr/>
            <p:nvPr/>
          </p:nvGrpSpPr>
          <p:grpSpPr>
            <a:xfrm>
              <a:off x="3359422" y="1081421"/>
              <a:ext cx="5579706" cy="4649880"/>
              <a:chOff x="3359422" y="1081421"/>
              <a:chExt cx="5579706" cy="4649880"/>
            </a:xfrm>
          </p:grpSpPr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45153885-A7A8-3C72-704F-A7AD1351F6CB}"/>
                  </a:ext>
                </a:extLst>
              </p:cNvPr>
              <p:cNvSpPr/>
              <p:nvPr/>
            </p:nvSpPr>
            <p:spPr>
              <a:xfrm>
                <a:off x="3359422" y="1081421"/>
                <a:ext cx="5579706" cy="464988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3857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04346892-7524-D9FE-5F57-A9F3DBBD5A62}"/>
                  </a:ext>
                </a:extLst>
              </p:cNvPr>
              <p:cNvGrpSpPr/>
              <p:nvPr/>
            </p:nvGrpSpPr>
            <p:grpSpPr>
              <a:xfrm>
                <a:off x="4075931" y="1390949"/>
                <a:ext cx="4078397" cy="3423346"/>
                <a:chOff x="2792192" y="1200912"/>
                <a:chExt cx="5098248" cy="4279392"/>
              </a:xfrm>
            </p:grpSpPr>
            <p:cxnSp>
              <p:nvCxnSpPr>
                <p:cNvPr id="33" name="Straight Arrow Connector 32">
                  <a:extLst>
                    <a:ext uri="{FF2B5EF4-FFF2-40B4-BE49-F238E27FC236}">
                      <a16:creationId xmlns:a16="http://schemas.microsoft.com/office/drawing/2014/main" id="{67550995-4768-C014-69FC-827631240FE6}"/>
                    </a:ext>
                  </a:extLst>
                </p:cNvPr>
                <p:cNvCxnSpPr/>
                <p:nvPr/>
              </p:nvCxnSpPr>
              <p:spPr>
                <a:xfrm flipV="1">
                  <a:off x="3989000" y="1432560"/>
                  <a:ext cx="0" cy="359664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Arrow Connector 33">
                  <a:extLst>
                    <a:ext uri="{FF2B5EF4-FFF2-40B4-BE49-F238E27FC236}">
                      <a16:creationId xmlns:a16="http://schemas.microsoft.com/office/drawing/2014/main" id="{FC254FDC-3584-BCCF-DFD2-F9EC55DF11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63448" y="4815840"/>
                  <a:ext cx="4126992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08C6E306-367D-060B-E205-8A4B5A0A83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37896" y="1883664"/>
                  <a:ext cx="2779776" cy="3596640"/>
                </a:xfrm>
                <a:prstGeom prst="line">
                  <a:avLst/>
                </a:prstGeom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3CBDD154-46E6-FE18-BF96-FF3BF6BF05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37896" y="3581400"/>
                  <a:ext cx="3608832" cy="1447800"/>
                </a:xfrm>
                <a:prstGeom prst="line">
                  <a:avLst/>
                </a:prstGeom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189B2900-3EBA-5966-F315-CA759FCDCC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39976" y="1200912"/>
                  <a:ext cx="0" cy="396240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CDE9C61D-8F7D-FC75-E42B-F82EBF8588D6}"/>
                    </a:ext>
                  </a:extLst>
                </p:cNvPr>
                <p:cNvSpPr txBox="1"/>
                <p:nvPr/>
              </p:nvSpPr>
              <p:spPr>
                <a:xfrm>
                  <a:off x="4927784" y="2857146"/>
                  <a:ext cx="2145787" cy="4616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Budget Limit</a:t>
                  </a:r>
                </a:p>
              </p:txBody>
            </p: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3BDFB726-045D-CB2C-3C59-DFD17EE010F3}"/>
                    </a:ext>
                  </a:extLst>
                </p:cNvPr>
                <p:cNvSpPr txBox="1"/>
                <p:nvPr/>
              </p:nvSpPr>
              <p:spPr>
                <a:xfrm>
                  <a:off x="2792192" y="1682496"/>
                  <a:ext cx="848111" cy="4616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Ad A</a:t>
                  </a:r>
                </a:p>
              </p:txBody>
            </p: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B4819F3A-A45A-00A2-AF68-46E78868A951}"/>
                    </a:ext>
                  </a:extLst>
                </p:cNvPr>
                <p:cNvSpPr txBox="1"/>
                <p:nvPr/>
              </p:nvSpPr>
              <p:spPr>
                <a:xfrm>
                  <a:off x="2792192" y="3402092"/>
                  <a:ext cx="848031" cy="4616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Ad B</a:t>
                  </a:r>
                </a:p>
              </p:txBody>
            </p:sp>
          </p:grp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1A92ABEF-B78E-F9F7-0BF8-4DE50AD2AAB9}"/>
                  </a:ext>
                </a:extLst>
              </p:cNvPr>
              <p:cNvSpPr/>
              <p:nvPr/>
            </p:nvSpPr>
            <p:spPr>
              <a:xfrm>
                <a:off x="5747509" y="3295327"/>
                <a:ext cx="118589" cy="13854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F010ED51-2FD7-65F6-E184-64C98D1E9900}"/>
                  </a:ext>
                </a:extLst>
              </p:cNvPr>
              <p:cNvSpPr/>
              <p:nvPr/>
            </p:nvSpPr>
            <p:spPr>
              <a:xfrm>
                <a:off x="5725024" y="3684247"/>
                <a:ext cx="118589" cy="13854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231ECED9-5F1C-4141-618D-586A01EA53C7}"/>
                  </a:ext>
                </a:extLst>
              </p:cNvPr>
              <p:cNvCxnSpPr>
                <a:cxnSpLocks/>
                <a:stCxn id="27" idx="6"/>
                <a:endCxn id="31" idx="1"/>
              </p:cNvCxnSpPr>
              <p:nvPr/>
            </p:nvCxnSpPr>
            <p:spPr>
              <a:xfrm>
                <a:off x="5866098" y="3364600"/>
                <a:ext cx="579873" cy="76396"/>
              </a:xfrm>
              <a:prstGeom prst="line">
                <a:avLst/>
              </a:prstGeom>
              <a:ln>
                <a:solidFill>
                  <a:srgbClr val="38572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CCB49ACD-EA49-FAD8-9A7E-0F5317E9A603}"/>
                  </a:ext>
                </a:extLst>
              </p:cNvPr>
              <p:cNvCxnSpPr>
                <a:cxnSpLocks/>
                <a:stCxn id="28" idx="7"/>
                <a:endCxn id="31" idx="1"/>
              </p:cNvCxnSpPr>
              <p:nvPr/>
            </p:nvCxnSpPr>
            <p:spPr>
              <a:xfrm flipV="1">
                <a:off x="5826246" y="3440996"/>
                <a:ext cx="619725" cy="263541"/>
              </a:xfrm>
              <a:prstGeom prst="line">
                <a:avLst/>
              </a:prstGeom>
              <a:ln>
                <a:solidFill>
                  <a:srgbClr val="38572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5775B2E-7208-0D3C-11BE-AB361AC73355}"/>
                  </a:ext>
                </a:extLst>
              </p:cNvPr>
              <p:cNvSpPr txBox="1"/>
              <p:nvPr/>
            </p:nvSpPr>
            <p:spPr>
              <a:xfrm>
                <a:off x="6445971" y="3256330"/>
                <a:ext cx="21457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Budget Plan</a:t>
                </a: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E76A5462-B49D-B887-FD72-A1B07A551CC0}"/>
                    </a:ext>
                  </a:extLst>
                </p:cNvPr>
                <p:cNvSpPr txBox="1"/>
                <p:nvPr/>
              </p:nvSpPr>
              <p:spPr>
                <a:xfrm>
                  <a:off x="3051048" y="4793060"/>
                  <a:ext cx="6102096" cy="76456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limLoc m:val="undOvr"/>
                            <m:supHide m:val="on"/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  <m:sup/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𝑏𝑖𝑑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  <m:r>
                              <a:rPr 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𝑐𝑜𝑠𝑡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nary>
                        <m:r>
                          <a:rPr 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≤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𝐵𝑢𝑑𝑔𝑒𝑡</m:t>
                        </m:r>
                      </m:oMath>
                    </m:oMathPara>
                  </a14:m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E76A5462-B49D-B887-FD72-A1B07A551C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1048" y="4793060"/>
                  <a:ext cx="6102096" cy="764568"/>
                </a:xfrm>
                <a:prstGeom prst="rect">
                  <a:avLst/>
                </a:prstGeom>
                <a:blipFill>
                  <a:blip r:embed="rId6"/>
                  <a:stretch>
                    <a:fillRect t="-122951" b="-1704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B02AB5CA-C663-3843-BA51-4F54547E9E59}"/>
              </a:ext>
            </a:extLst>
          </p:cNvPr>
          <p:cNvSpPr txBox="1"/>
          <p:nvPr/>
        </p:nvSpPr>
        <p:spPr>
          <a:xfrm>
            <a:off x="561976" y="360829"/>
            <a:ext cx="47600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KoPub돋움체 Bold" panose="02020603020101020101" pitchFamily="18" charset="-127"/>
                <a:cs typeface="Times New Roman" panose="02020603050405020304" pitchFamily="18" charset="0"/>
              </a:rPr>
              <a:t>BUSINESS GOAL</a:t>
            </a:r>
            <a:endParaRPr lang="ko-KR" altLang="en-US" sz="32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ea typeface="KoPub돋움체 Bold" panose="02020603020101020101" pitchFamily="18" charset="-127"/>
              <a:cs typeface="Times New Roman" panose="02020603050405020304" pitchFamily="18" charset="0"/>
            </a:endParaRPr>
          </a:p>
        </p:txBody>
      </p:sp>
      <p:cxnSp>
        <p:nvCxnSpPr>
          <p:cNvPr id="45" name="직선 연결선 3">
            <a:extLst>
              <a:ext uri="{FF2B5EF4-FFF2-40B4-BE49-F238E27FC236}">
                <a16:creationId xmlns:a16="http://schemas.microsoft.com/office/drawing/2014/main" id="{F182AF17-0BC9-AE48-B102-0D83A1642BD8}"/>
              </a:ext>
            </a:extLst>
          </p:cNvPr>
          <p:cNvCxnSpPr>
            <a:cxnSpLocks/>
          </p:cNvCxnSpPr>
          <p:nvPr/>
        </p:nvCxnSpPr>
        <p:spPr>
          <a:xfrm>
            <a:off x="4294598" y="645427"/>
            <a:ext cx="7897402" cy="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7973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1CEBD2B-64CA-42F0-A8ED-9C54B20509AD}"/>
              </a:ext>
            </a:extLst>
          </p:cNvPr>
          <p:cNvSpPr txBox="1"/>
          <p:nvPr/>
        </p:nvSpPr>
        <p:spPr>
          <a:xfrm>
            <a:off x="561976" y="360829"/>
            <a:ext cx="47600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KoPub돋움체 Bold" panose="02020603020101020101" pitchFamily="18" charset="-127"/>
                <a:cs typeface="Times New Roman" panose="02020603050405020304" pitchFamily="18" charset="0"/>
              </a:rPr>
              <a:t>BUSINESS GOAL</a:t>
            </a:r>
            <a:endParaRPr lang="ko-KR" altLang="en-US" sz="32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ea typeface="KoPub돋움체 Bold" panose="02020603020101020101" pitchFamily="18" charset="-127"/>
              <a:cs typeface="Times New Roman" panose="02020603050405020304" pitchFamily="18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4EAC37D-610B-FD18-0C70-FE35FA934234}"/>
              </a:ext>
            </a:extLst>
          </p:cNvPr>
          <p:cNvCxnSpPr>
            <a:cxnSpLocks/>
          </p:cNvCxnSpPr>
          <p:nvPr/>
        </p:nvCxnSpPr>
        <p:spPr>
          <a:xfrm>
            <a:off x="4294598" y="645427"/>
            <a:ext cx="7897402" cy="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489F0433-C263-26C4-B241-1C4C736E9C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7604280"/>
              </p:ext>
            </p:extLst>
          </p:nvPr>
        </p:nvGraphicFramePr>
        <p:xfrm>
          <a:off x="1288288" y="2286481"/>
          <a:ext cx="356616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2293229864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397886915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770397954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033571483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Channel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Audience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Strategy </a:t>
                      </a:r>
                      <a:r>
                        <a:rPr lang="en-US" sz="1400" dirty="0" err="1"/>
                        <a:t>i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687057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Search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$400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43694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Display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$100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6741919"/>
                  </a:ext>
                </a:extLst>
              </a:tr>
            </a:tbl>
          </a:graphicData>
        </a:graphic>
      </p:graphicFrame>
      <p:grpSp>
        <p:nvGrpSpPr>
          <p:cNvPr id="24" name="Group 23">
            <a:extLst>
              <a:ext uri="{FF2B5EF4-FFF2-40B4-BE49-F238E27FC236}">
                <a16:creationId xmlns:a16="http://schemas.microsoft.com/office/drawing/2014/main" id="{2E5C54E5-0865-5BB2-3156-8CE314471E15}"/>
              </a:ext>
            </a:extLst>
          </p:cNvPr>
          <p:cNvGrpSpPr/>
          <p:nvPr/>
        </p:nvGrpSpPr>
        <p:grpSpPr>
          <a:xfrm>
            <a:off x="7023974" y="2286481"/>
            <a:ext cx="3170570" cy="914400"/>
            <a:chOff x="1683878" y="4003074"/>
            <a:chExt cx="3170570" cy="914400"/>
          </a:xfrm>
        </p:grpSpPr>
        <p:pic>
          <p:nvPicPr>
            <p:cNvPr id="6" name="Graphic 5" descr="Gavel outline">
              <a:extLst>
                <a:ext uri="{FF2B5EF4-FFF2-40B4-BE49-F238E27FC236}">
                  <a16:creationId xmlns:a16="http://schemas.microsoft.com/office/drawing/2014/main" id="{C6F8FC18-D8DF-6732-713E-E1CFC2E673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683878" y="4003074"/>
              <a:ext cx="914400" cy="9144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30FFD12-CB9F-5CD6-1CF9-B3EBFBB6DEC6}"/>
                </a:ext>
              </a:extLst>
            </p:cNvPr>
            <p:cNvSpPr txBox="1"/>
            <p:nvPr/>
          </p:nvSpPr>
          <p:spPr>
            <a:xfrm>
              <a:off x="2685290" y="4275608"/>
              <a:ext cx="21691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Only Ad A won !!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7E3123C-DF4B-54F7-BC39-5783D0260B53}"/>
                  </a:ext>
                </a:extLst>
              </p:cNvPr>
              <p:cNvSpPr txBox="1"/>
              <p:nvPr/>
            </p:nvSpPr>
            <p:spPr>
              <a:xfrm>
                <a:off x="3041904" y="5794233"/>
                <a:ext cx="6108192" cy="7648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𝑀𝐴𝑋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𝑢𝑑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𝑏𝑖𝑑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𝑐h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𝑎𝑢𝑑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𝑐h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𝑎𝑢𝑑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7E3123C-DF4B-54F7-BC39-5783D0260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1904" y="5794233"/>
                <a:ext cx="6108192" cy="764825"/>
              </a:xfrm>
              <a:prstGeom prst="rect">
                <a:avLst/>
              </a:prstGeom>
              <a:blipFill>
                <a:blip r:embed="rId4"/>
                <a:stretch>
                  <a:fillRect t="-122951" b="-1704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Table 23">
                <a:extLst>
                  <a:ext uri="{FF2B5EF4-FFF2-40B4-BE49-F238E27FC236}">
                    <a16:creationId xmlns:a16="http://schemas.microsoft.com/office/drawing/2014/main" id="{D0EB5A62-2C24-8A5A-FD4B-2028BBF4D9A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0172641"/>
                  </p:ext>
                </p:extLst>
              </p:nvPr>
            </p:nvGraphicFramePr>
            <p:xfrm>
              <a:off x="3041904" y="3620440"/>
              <a:ext cx="6035040" cy="17526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188720">
                      <a:extLst>
                        <a:ext uri="{9D8B030D-6E8A-4147-A177-3AD203B41FA5}">
                          <a16:colId xmlns:a16="http://schemas.microsoft.com/office/drawing/2014/main" val="1881091716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2854485402"/>
                        </a:ext>
                      </a:extLst>
                    </a:gridCol>
                    <a:gridCol w="1737360">
                      <a:extLst>
                        <a:ext uri="{9D8B030D-6E8A-4147-A177-3AD203B41FA5}">
                          <a16:colId xmlns:a16="http://schemas.microsoft.com/office/drawing/2014/main" val="3335866401"/>
                        </a:ext>
                      </a:extLst>
                    </a:gridCol>
                    <a:gridCol w="1737360">
                      <a:extLst>
                        <a:ext uri="{9D8B030D-6E8A-4147-A177-3AD203B41FA5}">
                          <a16:colId xmlns:a16="http://schemas.microsoft.com/office/drawing/2014/main" val="74494377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Ad Winning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Ad Effect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User Response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561037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latin typeface="Cambria Math" panose="02040503050406030204" pitchFamily="18" charset="0"/>
                                  </a:rPr>
                                  <m:t>𝐸𝑓𝑓𝑒𝑐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1600" b="0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  <m:r>
                                  <a:rPr lang="en-US" sz="1600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1600" dirty="0"/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sz="1600" b="0" smtClean="0">
                                    <a:latin typeface="Cambria Math" panose="02040503050406030204" pitchFamily="18" charset="0"/>
                                  </a:rPr>
                                  <m:t>𝐸𝑥𝑝𝑒𝑐𝑡𝑒𝑑</m:t>
                                </m:r>
                                <m:r>
                                  <a:rPr lang="en-US" sz="1600" b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600" b="0" smtClean="0">
                                    <a:latin typeface="Cambria Math" panose="02040503050406030204" pitchFamily="18" charset="0"/>
                                  </a:rPr>
                                  <m:t>𝑟𝑒𝑡𝑢𝑟𝑛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sz="1600" b="0" smtClean="0">
                                    <a:latin typeface="Cambria Math" panose="02040503050406030204" pitchFamily="18" charset="0"/>
                                  </a:rPr>
                                  <m:t>𝑅𝑒𝑠𝑝𝑜𝑛𝑠𝑒</m:t>
                                </m:r>
                                <m:r>
                                  <a:rPr lang="en-US" sz="1600" b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600" b="0" smtClean="0">
                                    <a:latin typeface="Cambria Math" panose="02040503050406030204" pitchFamily="18" charset="0"/>
                                  </a:rPr>
                                  <m:t>𝑟𝑎𝑡𝑒</m:t>
                                </m:r>
                                <m:r>
                                  <a:rPr lang="en-US" sz="1600" b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544581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latin typeface="Cambria Math" panose="02040503050406030204" pitchFamily="18" charset="0"/>
                                  </a:rPr>
                                  <m:t>𝐸𝑓𝑓𝑒𝑐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1600" b="0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  <m:r>
                                  <a:rPr lang="en-US" sz="1600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a14:m>
                          <a:r>
                            <a:rPr lang="en-US" sz="1600" dirty="0"/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sz="1600" b="0" smtClean="0">
                                    <a:latin typeface="Cambria Math" panose="02040503050406030204" pitchFamily="18" charset="0"/>
                                  </a:rPr>
                                  <m:t>𝐸𝑥𝑝𝑒𝑐𝑡𝑒𝑑</m:t>
                                </m:r>
                                <m:r>
                                  <a:rPr lang="en-US" sz="1600" b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600" b="0" smtClean="0">
                                    <a:latin typeface="Cambria Math" panose="02040503050406030204" pitchFamily="18" charset="0"/>
                                  </a:rPr>
                                  <m:t>𝑟𝑒𝑡𝑢𝑟𝑛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sz="1600" b="0" smtClean="0">
                                    <a:latin typeface="Cambria Math" panose="02040503050406030204" pitchFamily="18" charset="0"/>
                                  </a:rPr>
                                  <m:t>𝑅𝑒𝑠𝑝𝑜𝑛𝑠𝑒</m:t>
                                </m:r>
                                <m:r>
                                  <a:rPr lang="en-US" sz="1600" b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600" b="0" smtClean="0">
                                    <a:latin typeface="Cambria Math" panose="02040503050406030204" pitchFamily="18" charset="0"/>
                                  </a:rPr>
                                  <m:t>𝑟𝑎𝑡𝑒</m:t>
                                </m:r>
                                <m:r>
                                  <a:rPr lang="en-US" sz="1600" b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74671179"/>
                      </a:ext>
                    </a:extLst>
                  </a:tr>
                  <a:tr h="640080">
                    <a:tc gridSpan="4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latin typeface="Cambria Math" panose="02040503050406030204" pitchFamily="18" charset="0"/>
                                  </a:rPr>
                                  <m:t>𝑇𝑜𝑡𝑎𝑙</m:t>
                                </m:r>
                                <m:r>
                                  <a:rPr lang="en-US" sz="1600" b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600" b="0" smtClean="0">
                                    <a:latin typeface="Cambria Math" panose="02040503050406030204" pitchFamily="18" charset="0"/>
                                  </a:rPr>
                                  <m:t>𝑀𝑎𝑟𝑘𝑒𝑡𝑖𝑛𝑔</m:t>
                                </m:r>
                                <m:r>
                                  <a:rPr lang="en-US" sz="1600" b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600" b="0" smtClean="0">
                                    <a:latin typeface="Cambria Math" panose="02040503050406030204" pitchFamily="18" charset="0"/>
                                  </a:rPr>
                                  <m:t>𝐸𝑓𝑓𝑒𝑐𝑡</m:t>
                                </m:r>
                                <m:r>
                                  <a:rPr lang="en-US" sz="1600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600" b="0" smtClean="0">
                                    <a:latin typeface="Cambria Math" panose="02040503050406030204" pitchFamily="18" charset="0"/>
                                  </a:rPr>
                                  <m:t>𝐸𝑓𝑓𝑒𝑐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1600" b="0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  <m:r>
                                  <a:rPr lang="en-US" sz="1600" b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600" b="0" smtClean="0">
                                    <a:latin typeface="Cambria Math" panose="02040503050406030204" pitchFamily="18" charset="0"/>
                                  </a:rPr>
                                  <m:t>𝐸𝑓𝑓𝑒𝑐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1600" b="0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1773161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Table 23">
                <a:extLst>
                  <a:ext uri="{FF2B5EF4-FFF2-40B4-BE49-F238E27FC236}">
                    <a16:creationId xmlns:a16="http://schemas.microsoft.com/office/drawing/2014/main" id="{D0EB5A62-2C24-8A5A-FD4B-2028BBF4D9A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0172641"/>
                  </p:ext>
                </p:extLst>
              </p:nvPr>
            </p:nvGraphicFramePr>
            <p:xfrm>
              <a:off x="3041904" y="3620440"/>
              <a:ext cx="6035040" cy="17526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188720">
                      <a:extLst>
                        <a:ext uri="{9D8B030D-6E8A-4147-A177-3AD203B41FA5}">
                          <a16:colId xmlns:a16="http://schemas.microsoft.com/office/drawing/2014/main" val="1881091716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2854485402"/>
                        </a:ext>
                      </a:extLst>
                    </a:gridCol>
                    <a:gridCol w="1737360">
                      <a:extLst>
                        <a:ext uri="{9D8B030D-6E8A-4147-A177-3AD203B41FA5}">
                          <a16:colId xmlns:a16="http://schemas.microsoft.com/office/drawing/2014/main" val="3335866401"/>
                        </a:ext>
                      </a:extLst>
                    </a:gridCol>
                    <a:gridCol w="1737360">
                      <a:extLst>
                        <a:ext uri="{9D8B030D-6E8A-4147-A177-3AD203B41FA5}">
                          <a16:colId xmlns:a16="http://schemas.microsoft.com/office/drawing/2014/main" val="74494377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Ad Winning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Ad Effect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User Response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561037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t="-100000" r="-406383" b="-2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87037" t="-100000" r="-253704" b="-2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47445" t="-100000" r="-100000" b="-2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47445" t="-100000" b="-26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44581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t="-206897" r="-406383" b="-1758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87037" t="-206897" r="-253704" b="-1758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47445" t="-206897" r="-100000" b="-1758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47445" t="-206897" b="-1758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74671179"/>
                      </a:ext>
                    </a:extLst>
                  </a:tr>
                  <a:tr h="640080">
                    <a:tc gridSpan="4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t="-17451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1773161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Freeform 45">
            <a:extLst>
              <a:ext uri="{FF2B5EF4-FFF2-40B4-BE49-F238E27FC236}">
                <a16:creationId xmlns:a16="http://schemas.microsoft.com/office/drawing/2014/main" id="{0D937EA5-14A6-E1DE-3E63-C95C30BB817F}"/>
              </a:ext>
            </a:extLst>
          </p:cNvPr>
          <p:cNvSpPr>
            <a:spLocks/>
          </p:cNvSpPr>
          <p:nvPr/>
        </p:nvSpPr>
        <p:spPr bwMode="auto">
          <a:xfrm rot="7484858" flipH="1">
            <a:off x="5601765" y="1119220"/>
            <a:ext cx="1095020" cy="1927371"/>
          </a:xfrm>
          <a:custGeom>
            <a:avLst/>
            <a:gdLst>
              <a:gd name="T0" fmla="*/ 1146 w 1146"/>
              <a:gd name="T1" fmla="*/ 244 h 1210"/>
              <a:gd name="T2" fmla="*/ 1141 w 1146"/>
              <a:gd name="T3" fmla="*/ 233 h 1210"/>
              <a:gd name="T4" fmla="*/ 1127 w 1146"/>
              <a:gd name="T5" fmla="*/ 202 h 1210"/>
              <a:gd name="T6" fmla="*/ 1077 w 1146"/>
              <a:gd name="T7" fmla="*/ 118 h 1210"/>
              <a:gd name="T8" fmla="*/ 1007 w 1146"/>
              <a:gd name="T9" fmla="*/ 0 h 1210"/>
              <a:gd name="T10" fmla="*/ 938 w 1146"/>
              <a:gd name="T11" fmla="*/ 118 h 1210"/>
              <a:gd name="T12" fmla="*/ 913 w 1146"/>
              <a:gd name="T13" fmla="*/ 160 h 1210"/>
              <a:gd name="T14" fmla="*/ 890 w 1146"/>
              <a:gd name="T15" fmla="*/ 197 h 1210"/>
              <a:gd name="T16" fmla="*/ 874 w 1146"/>
              <a:gd name="T17" fmla="*/ 219 h 1210"/>
              <a:gd name="T18" fmla="*/ 1016 w 1146"/>
              <a:gd name="T19" fmla="*/ 236 h 1210"/>
              <a:gd name="T20" fmla="*/ 982 w 1146"/>
              <a:gd name="T21" fmla="*/ 233 h 1210"/>
              <a:gd name="T22" fmla="*/ 979 w 1146"/>
              <a:gd name="T23" fmla="*/ 250 h 1210"/>
              <a:gd name="T24" fmla="*/ 974 w 1146"/>
              <a:gd name="T25" fmla="*/ 298 h 1210"/>
              <a:gd name="T26" fmla="*/ 963 w 1146"/>
              <a:gd name="T27" fmla="*/ 371 h 1210"/>
              <a:gd name="T28" fmla="*/ 940 w 1146"/>
              <a:gd name="T29" fmla="*/ 464 h 1210"/>
              <a:gd name="T30" fmla="*/ 924 w 1146"/>
              <a:gd name="T31" fmla="*/ 514 h 1210"/>
              <a:gd name="T32" fmla="*/ 876 w 1146"/>
              <a:gd name="T33" fmla="*/ 626 h 1210"/>
              <a:gd name="T34" fmla="*/ 843 w 1146"/>
              <a:gd name="T35" fmla="*/ 683 h 1210"/>
              <a:gd name="T36" fmla="*/ 768 w 1146"/>
              <a:gd name="T37" fmla="*/ 792 h 1210"/>
              <a:gd name="T38" fmla="*/ 673 w 1146"/>
              <a:gd name="T39" fmla="*/ 893 h 1210"/>
              <a:gd name="T40" fmla="*/ 620 w 1146"/>
              <a:gd name="T41" fmla="*/ 941 h 1210"/>
              <a:gd name="T42" fmla="*/ 509 w 1146"/>
              <a:gd name="T43" fmla="*/ 1020 h 1210"/>
              <a:gd name="T44" fmla="*/ 451 w 1146"/>
              <a:gd name="T45" fmla="*/ 1050 h 1210"/>
              <a:gd name="T46" fmla="*/ 337 w 1146"/>
              <a:gd name="T47" fmla="*/ 1101 h 1210"/>
              <a:gd name="T48" fmla="*/ 231 w 1146"/>
              <a:gd name="T49" fmla="*/ 1132 h 1210"/>
              <a:gd name="T50" fmla="*/ 181 w 1146"/>
              <a:gd name="T51" fmla="*/ 1143 h 1210"/>
              <a:gd name="T52" fmla="*/ 64 w 1146"/>
              <a:gd name="T53" fmla="*/ 1157 h 1210"/>
              <a:gd name="T54" fmla="*/ 17 w 1146"/>
              <a:gd name="T55" fmla="*/ 1157 h 1210"/>
              <a:gd name="T56" fmla="*/ 0 w 1146"/>
              <a:gd name="T57" fmla="*/ 1157 h 1210"/>
              <a:gd name="T58" fmla="*/ 0 w 1146"/>
              <a:gd name="T59" fmla="*/ 1210 h 1210"/>
              <a:gd name="T60" fmla="*/ 17 w 1146"/>
              <a:gd name="T61" fmla="*/ 1210 h 1210"/>
              <a:gd name="T62" fmla="*/ 67 w 1146"/>
              <a:gd name="T63" fmla="*/ 1208 h 1210"/>
              <a:gd name="T64" fmla="*/ 189 w 1146"/>
              <a:gd name="T65" fmla="*/ 1194 h 1210"/>
              <a:gd name="T66" fmla="*/ 242 w 1146"/>
              <a:gd name="T67" fmla="*/ 1182 h 1210"/>
              <a:gd name="T68" fmla="*/ 353 w 1146"/>
              <a:gd name="T69" fmla="*/ 1149 h 1210"/>
              <a:gd name="T70" fmla="*/ 476 w 1146"/>
              <a:gd name="T71" fmla="*/ 1095 h 1210"/>
              <a:gd name="T72" fmla="*/ 537 w 1146"/>
              <a:gd name="T73" fmla="*/ 1062 h 1210"/>
              <a:gd name="T74" fmla="*/ 654 w 1146"/>
              <a:gd name="T75" fmla="*/ 980 h 1210"/>
              <a:gd name="T76" fmla="*/ 709 w 1146"/>
              <a:gd name="T77" fmla="*/ 932 h 1210"/>
              <a:gd name="T78" fmla="*/ 807 w 1146"/>
              <a:gd name="T79" fmla="*/ 823 h 1210"/>
              <a:gd name="T80" fmla="*/ 888 w 1146"/>
              <a:gd name="T81" fmla="*/ 708 h 1210"/>
              <a:gd name="T82" fmla="*/ 921 w 1146"/>
              <a:gd name="T83" fmla="*/ 649 h 1210"/>
              <a:gd name="T84" fmla="*/ 971 w 1146"/>
              <a:gd name="T85" fmla="*/ 534 h 1210"/>
              <a:gd name="T86" fmla="*/ 988 w 1146"/>
              <a:gd name="T87" fmla="*/ 478 h 1210"/>
              <a:gd name="T88" fmla="*/ 1013 w 1146"/>
              <a:gd name="T89" fmla="*/ 382 h 1210"/>
              <a:gd name="T90" fmla="*/ 1027 w 1146"/>
              <a:gd name="T91" fmla="*/ 303 h 1210"/>
              <a:gd name="T92" fmla="*/ 1029 w 1146"/>
              <a:gd name="T93" fmla="*/ 256 h 1210"/>
              <a:gd name="T94" fmla="*/ 1032 w 1146"/>
              <a:gd name="T95" fmla="*/ 236 h 1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146" h="1210">
                <a:moveTo>
                  <a:pt x="1146" y="244"/>
                </a:moveTo>
                <a:lnTo>
                  <a:pt x="1146" y="244"/>
                </a:lnTo>
                <a:lnTo>
                  <a:pt x="1141" y="233"/>
                </a:lnTo>
                <a:lnTo>
                  <a:pt x="1141" y="233"/>
                </a:lnTo>
                <a:lnTo>
                  <a:pt x="1127" y="202"/>
                </a:lnTo>
                <a:lnTo>
                  <a:pt x="1127" y="202"/>
                </a:lnTo>
                <a:lnTo>
                  <a:pt x="1105" y="160"/>
                </a:lnTo>
                <a:lnTo>
                  <a:pt x="1077" y="118"/>
                </a:lnTo>
                <a:lnTo>
                  <a:pt x="1077" y="118"/>
                </a:lnTo>
                <a:lnTo>
                  <a:pt x="1007" y="0"/>
                </a:lnTo>
                <a:lnTo>
                  <a:pt x="1007" y="0"/>
                </a:lnTo>
                <a:lnTo>
                  <a:pt x="938" y="118"/>
                </a:lnTo>
                <a:lnTo>
                  <a:pt x="938" y="118"/>
                </a:lnTo>
                <a:lnTo>
                  <a:pt x="913" y="160"/>
                </a:lnTo>
                <a:lnTo>
                  <a:pt x="890" y="197"/>
                </a:lnTo>
                <a:lnTo>
                  <a:pt x="890" y="197"/>
                </a:lnTo>
                <a:lnTo>
                  <a:pt x="874" y="219"/>
                </a:lnTo>
                <a:lnTo>
                  <a:pt x="874" y="219"/>
                </a:lnTo>
                <a:lnTo>
                  <a:pt x="868" y="228"/>
                </a:lnTo>
                <a:lnTo>
                  <a:pt x="1016" y="236"/>
                </a:lnTo>
                <a:lnTo>
                  <a:pt x="982" y="233"/>
                </a:lnTo>
                <a:lnTo>
                  <a:pt x="982" y="233"/>
                </a:lnTo>
                <a:lnTo>
                  <a:pt x="979" y="250"/>
                </a:lnTo>
                <a:lnTo>
                  <a:pt x="979" y="250"/>
                </a:lnTo>
                <a:lnTo>
                  <a:pt x="974" y="298"/>
                </a:lnTo>
                <a:lnTo>
                  <a:pt x="974" y="298"/>
                </a:lnTo>
                <a:lnTo>
                  <a:pt x="971" y="332"/>
                </a:lnTo>
                <a:lnTo>
                  <a:pt x="963" y="371"/>
                </a:lnTo>
                <a:lnTo>
                  <a:pt x="954" y="416"/>
                </a:lnTo>
                <a:lnTo>
                  <a:pt x="940" y="464"/>
                </a:lnTo>
                <a:lnTo>
                  <a:pt x="940" y="464"/>
                </a:lnTo>
                <a:lnTo>
                  <a:pt x="924" y="514"/>
                </a:lnTo>
                <a:lnTo>
                  <a:pt x="901" y="570"/>
                </a:lnTo>
                <a:lnTo>
                  <a:pt x="876" y="626"/>
                </a:lnTo>
                <a:lnTo>
                  <a:pt x="843" y="683"/>
                </a:lnTo>
                <a:lnTo>
                  <a:pt x="843" y="683"/>
                </a:lnTo>
                <a:lnTo>
                  <a:pt x="807" y="739"/>
                </a:lnTo>
                <a:lnTo>
                  <a:pt x="768" y="792"/>
                </a:lnTo>
                <a:lnTo>
                  <a:pt x="723" y="845"/>
                </a:lnTo>
                <a:lnTo>
                  <a:pt x="673" y="893"/>
                </a:lnTo>
                <a:lnTo>
                  <a:pt x="673" y="893"/>
                </a:lnTo>
                <a:lnTo>
                  <a:pt x="620" y="941"/>
                </a:lnTo>
                <a:lnTo>
                  <a:pt x="568" y="980"/>
                </a:lnTo>
                <a:lnTo>
                  <a:pt x="509" y="1020"/>
                </a:lnTo>
                <a:lnTo>
                  <a:pt x="451" y="1050"/>
                </a:lnTo>
                <a:lnTo>
                  <a:pt x="451" y="1050"/>
                </a:lnTo>
                <a:lnTo>
                  <a:pt x="395" y="1079"/>
                </a:lnTo>
                <a:lnTo>
                  <a:pt x="337" y="1101"/>
                </a:lnTo>
                <a:lnTo>
                  <a:pt x="281" y="1118"/>
                </a:lnTo>
                <a:lnTo>
                  <a:pt x="231" y="1132"/>
                </a:lnTo>
                <a:lnTo>
                  <a:pt x="231" y="1132"/>
                </a:lnTo>
                <a:lnTo>
                  <a:pt x="181" y="1143"/>
                </a:lnTo>
                <a:lnTo>
                  <a:pt x="136" y="1149"/>
                </a:lnTo>
                <a:lnTo>
                  <a:pt x="64" y="1157"/>
                </a:lnTo>
                <a:lnTo>
                  <a:pt x="64" y="1157"/>
                </a:lnTo>
                <a:lnTo>
                  <a:pt x="17" y="1157"/>
                </a:lnTo>
                <a:lnTo>
                  <a:pt x="17" y="1157"/>
                </a:lnTo>
                <a:lnTo>
                  <a:pt x="0" y="1157"/>
                </a:lnTo>
                <a:lnTo>
                  <a:pt x="0" y="1210"/>
                </a:lnTo>
                <a:lnTo>
                  <a:pt x="0" y="1210"/>
                </a:lnTo>
                <a:lnTo>
                  <a:pt x="17" y="1210"/>
                </a:lnTo>
                <a:lnTo>
                  <a:pt x="17" y="1210"/>
                </a:lnTo>
                <a:lnTo>
                  <a:pt x="67" y="1208"/>
                </a:lnTo>
                <a:lnTo>
                  <a:pt x="67" y="1208"/>
                </a:lnTo>
                <a:lnTo>
                  <a:pt x="142" y="1199"/>
                </a:lnTo>
                <a:lnTo>
                  <a:pt x="189" y="1194"/>
                </a:lnTo>
                <a:lnTo>
                  <a:pt x="242" y="1182"/>
                </a:lnTo>
                <a:lnTo>
                  <a:pt x="242" y="1182"/>
                </a:lnTo>
                <a:lnTo>
                  <a:pt x="295" y="1168"/>
                </a:lnTo>
                <a:lnTo>
                  <a:pt x="353" y="1149"/>
                </a:lnTo>
                <a:lnTo>
                  <a:pt x="415" y="1126"/>
                </a:lnTo>
                <a:lnTo>
                  <a:pt x="476" y="1095"/>
                </a:lnTo>
                <a:lnTo>
                  <a:pt x="476" y="1095"/>
                </a:lnTo>
                <a:lnTo>
                  <a:pt x="537" y="1062"/>
                </a:lnTo>
                <a:lnTo>
                  <a:pt x="595" y="1022"/>
                </a:lnTo>
                <a:lnTo>
                  <a:pt x="654" y="980"/>
                </a:lnTo>
                <a:lnTo>
                  <a:pt x="709" y="932"/>
                </a:lnTo>
                <a:lnTo>
                  <a:pt x="709" y="932"/>
                </a:lnTo>
                <a:lnTo>
                  <a:pt x="760" y="879"/>
                </a:lnTo>
                <a:lnTo>
                  <a:pt x="807" y="823"/>
                </a:lnTo>
                <a:lnTo>
                  <a:pt x="849" y="767"/>
                </a:lnTo>
                <a:lnTo>
                  <a:pt x="888" y="708"/>
                </a:lnTo>
                <a:lnTo>
                  <a:pt x="888" y="708"/>
                </a:lnTo>
                <a:lnTo>
                  <a:pt x="921" y="649"/>
                </a:lnTo>
                <a:lnTo>
                  <a:pt x="949" y="590"/>
                </a:lnTo>
                <a:lnTo>
                  <a:pt x="971" y="534"/>
                </a:lnTo>
                <a:lnTo>
                  <a:pt x="988" y="478"/>
                </a:lnTo>
                <a:lnTo>
                  <a:pt x="988" y="478"/>
                </a:lnTo>
                <a:lnTo>
                  <a:pt x="1004" y="427"/>
                </a:lnTo>
                <a:lnTo>
                  <a:pt x="1013" y="382"/>
                </a:lnTo>
                <a:lnTo>
                  <a:pt x="1021" y="340"/>
                </a:lnTo>
                <a:lnTo>
                  <a:pt x="1027" y="303"/>
                </a:lnTo>
                <a:lnTo>
                  <a:pt x="1027" y="303"/>
                </a:lnTo>
                <a:lnTo>
                  <a:pt x="1029" y="256"/>
                </a:lnTo>
                <a:lnTo>
                  <a:pt x="1029" y="256"/>
                </a:lnTo>
                <a:lnTo>
                  <a:pt x="1032" y="236"/>
                </a:lnTo>
                <a:lnTo>
                  <a:pt x="1146" y="244"/>
                </a:lnTo>
                <a:close/>
              </a:path>
            </a:pathLst>
          </a:custGeom>
          <a:solidFill>
            <a:srgbClr val="38572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reeform 45">
            <a:extLst>
              <a:ext uri="{FF2B5EF4-FFF2-40B4-BE49-F238E27FC236}">
                <a16:creationId xmlns:a16="http://schemas.microsoft.com/office/drawing/2014/main" id="{5EA67E2D-EAEE-8EE7-D67A-52374154311F}"/>
              </a:ext>
            </a:extLst>
          </p:cNvPr>
          <p:cNvSpPr>
            <a:spLocks/>
          </p:cNvSpPr>
          <p:nvPr/>
        </p:nvSpPr>
        <p:spPr bwMode="auto">
          <a:xfrm rot="14869627" flipH="1">
            <a:off x="9487830" y="2835380"/>
            <a:ext cx="1095020" cy="1927371"/>
          </a:xfrm>
          <a:custGeom>
            <a:avLst/>
            <a:gdLst>
              <a:gd name="T0" fmla="*/ 1146 w 1146"/>
              <a:gd name="T1" fmla="*/ 244 h 1210"/>
              <a:gd name="T2" fmla="*/ 1141 w 1146"/>
              <a:gd name="T3" fmla="*/ 233 h 1210"/>
              <a:gd name="T4" fmla="*/ 1127 w 1146"/>
              <a:gd name="T5" fmla="*/ 202 h 1210"/>
              <a:gd name="T6" fmla="*/ 1077 w 1146"/>
              <a:gd name="T7" fmla="*/ 118 h 1210"/>
              <a:gd name="T8" fmla="*/ 1007 w 1146"/>
              <a:gd name="T9" fmla="*/ 0 h 1210"/>
              <a:gd name="T10" fmla="*/ 938 w 1146"/>
              <a:gd name="T11" fmla="*/ 118 h 1210"/>
              <a:gd name="T12" fmla="*/ 913 w 1146"/>
              <a:gd name="T13" fmla="*/ 160 h 1210"/>
              <a:gd name="T14" fmla="*/ 890 w 1146"/>
              <a:gd name="T15" fmla="*/ 197 h 1210"/>
              <a:gd name="T16" fmla="*/ 874 w 1146"/>
              <a:gd name="T17" fmla="*/ 219 h 1210"/>
              <a:gd name="T18" fmla="*/ 1016 w 1146"/>
              <a:gd name="T19" fmla="*/ 236 h 1210"/>
              <a:gd name="T20" fmla="*/ 982 w 1146"/>
              <a:gd name="T21" fmla="*/ 233 h 1210"/>
              <a:gd name="T22" fmla="*/ 979 w 1146"/>
              <a:gd name="T23" fmla="*/ 250 h 1210"/>
              <a:gd name="T24" fmla="*/ 974 w 1146"/>
              <a:gd name="T25" fmla="*/ 298 h 1210"/>
              <a:gd name="T26" fmla="*/ 963 w 1146"/>
              <a:gd name="T27" fmla="*/ 371 h 1210"/>
              <a:gd name="T28" fmla="*/ 940 w 1146"/>
              <a:gd name="T29" fmla="*/ 464 h 1210"/>
              <a:gd name="T30" fmla="*/ 924 w 1146"/>
              <a:gd name="T31" fmla="*/ 514 h 1210"/>
              <a:gd name="T32" fmla="*/ 876 w 1146"/>
              <a:gd name="T33" fmla="*/ 626 h 1210"/>
              <a:gd name="T34" fmla="*/ 843 w 1146"/>
              <a:gd name="T35" fmla="*/ 683 h 1210"/>
              <a:gd name="T36" fmla="*/ 768 w 1146"/>
              <a:gd name="T37" fmla="*/ 792 h 1210"/>
              <a:gd name="T38" fmla="*/ 673 w 1146"/>
              <a:gd name="T39" fmla="*/ 893 h 1210"/>
              <a:gd name="T40" fmla="*/ 620 w 1146"/>
              <a:gd name="T41" fmla="*/ 941 h 1210"/>
              <a:gd name="T42" fmla="*/ 509 w 1146"/>
              <a:gd name="T43" fmla="*/ 1020 h 1210"/>
              <a:gd name="T44" fmla="*/ 451 w 1146"/>
              <a:gd name="T45" fmla="*/ 1050 h 1210"/>
              <a:gd name="T46" fmla="*/ 337 w 1146"/>
              <a:gd name="T47" fmla="*/ 1101 h 1210"/>
              <a:gd name="T48" fmla="*/ 231 w 1146"/>
              <a:gd name="T49" fmla="*/ 1132 h 1210"/>
              <a:gd name="T50" fmla="*/ 181 w 1146"/>
              <a:gd name="T51" fmla="*/ 1143 h 1210"/>
              <a:gd name="T52" fmla="*/ 64 w 1146"/>
              <a:gd name="T53" fmla="*/ 1157 h 1210"/>
              <a:gd name="T54" fmla="*/ 17 w 1146"/>
              <a:gd name="T55" fmla="*/ 1157 h 1210"/>
              <a:gd name="T56" fmla="*/ 0 w 1146"/>
              <a:gd name="T57" fmla="*/ 1157 h 1210"/>
              <a:gd name="T58" fmla="*/ 0 w 1146"/>
              <a:gd name="T59" fmla="*/ 1210 h 1210"/>
              <a:gd name="T60" fmla="*/ 17 w 1146"/>
              <a:gd name="T61" fmla="*/ 1210 h 1210"/>
              <a:gd name="T62" fmla="*/ 67 w 1146"/>
              <a:gd name="T63" fmla="*/ 1208 h 1210"/>
              <a:gd name="T64" fmla="*/ 189 w 1146"/>
              <a:gd name="T65" fmla="*/ 1194 h 1210"/>
              <a:gd name="T66" fmla="*/ 242 w 1146"/>
              <a:gd name="T67" fmla="*/ 1182 h 1210"/>
              <a:gd name="T68" fmla="*/ 353 w 1146"/>
              <a:gd name="T69" fmla="*/ 1149 h 1210"/>
              <a:gd name="T70" fmla="*/ 476 w 1146"/>
              <a:gd name="T71" fmla="*/ 1095 h 1210"/>
              <a:gd name="T72" fmla="*/ 537 w 1146"/>
              <a:gd name="T73" fmla="*/ 1062 h 1210"/>
              <a:gd name="T74" fmla="*/ 654 w 1146"/>
              <a:gd name="T75" fmla="*/ 980 h 1210"/>
              <a:gd name="T76" fmla="*/ 709 w 1146"/>
              <a:gd name="T77" fmla="*/ 932 h 1210"/>
              <a:gd name="T78" fmla="*/ 807 w 1146"/>
              <a:gd name="T79" fmla="*/ 823 h 1210"/>
              <a:gd name="T80" fmla="*/ 888 w 1146"/>
              <a:gd name="T81" fmla="*/ 708 h 1210"/>
              <a:gd name="T82" fmla="*/ 921 w 1146"/>
              <a:gd name="T83" fmla="*/ 649 h 1210"/>
              <a:gd name="T84" fmla="*/ 971 w 1146"/>
              <a:gd name="T85" fmla="*/ 534 h 1210"/>
              <a:gd name="T86" fmla="*/ 988 w 1146"/>
              <a:gd name="T87" fmla="*/ 478 h 1210"/>
              <a:gd name="T88" fmla="*/ 1013 w 1146"/>
              <a:gd name="T89" fmla="*/ 382 h 1210"/>
              <a:gd name="T90" fmla="*/ 1027 w 1146"/>
              <a:gd name="T91" fmla="*/ 303 h 1210"/>
              <a:gd name="T92" fmla="*/ 1029 w 1146"/>
              <a:gd name="T93" fmla="*/ 256 h 1210"/>
              <a:gd name="T94" fmla="*/ 1032 w 1146"/>
              <a:gd name="T95" fmla="*/ 236 h 1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146" h="1210">
                <a:moveTo>
                  <a:pt x="1146" y="244"/>
                </a:moveTo>
                <a:lnTo>
                  <a:pt x="1146" y="244"/>
                </a:lnTo>
                <a:lnTo>
                  <a:pt x="1141" y="233"/>
                </a:lnTo>
                <a:lnTo>
                  <a:pt x="1141" y="233"/>
                </a:lnTo>
                <a:lnTo>
                  <a:pt x="1127" y="202"/>
                </a:lnTo>
                <a:lnTo>
                  <a:pt x="1127" y="202"/>
                </a:lnTo>
                <a:lnTo>
                  <a:pt x="1105" y="160"/>
                </a:lnTo>
                <a:lnTo>
                  <a:pt x="1077" y="118"/>
                </a:lnTo>
                <a:lnTo>
                  <a:pt x="1077" y="118"/>
                </a:lnTo>
                <a:lnTo>
                  <a:pt x="1007" y="0"/>
                </a:lnTo>
                <a:lnTo>
                  <a:pt x="1007" y="0"/>
                </a:lnTo>
                <a:lnTo>
                  <a:pt x="938" y="118"/>
                </a:lnTo>
                <a:lnTo>
                  <a:pt x="938" y="118"/>
                </a:lnTo>
                <a:lnTo>
                  <a:pt x="913" y="160"/>
                </a:lnTo>
                <a:lnTo>
                  <a:pt x="890" y="197"/>
                </a:lnTo>
                <a:lnTo>
                  <a:pt x="890" y="197"/>
                </a:lnTo>
                <a:lnTo>
                  <a:pt x="874" y="219"/>
                </a:lnTo>
                <a:lnTo>
                  <a:pt x="874" y="219"/>
                </a:lnTo>
                <a:lnTo>
                  <a:pt x="868" y="228"/>
                </a:lnTo>
                <a:lnTo>
                  <a:pt x="1016" y="236"/>
                </a:lnTo>
                <a:lnTo>
                  <a:pt x="982" y="233"/>
                </a:lnTo>
                <a:lnTo>
                  <a:pt x="982" y="233"/>
                </a:lnTo>
                <a:lnTo>
                  <a:pt x="979" y="250"/>
                </a:lnTo>
                <a:lnTo>
                  <a:pt x="979" y="250"/>
                </a:lnTo>
                <a:lnTo>
                  <a:pt x="974" y="298"/>
                </a:lnTo>
                <a:lnTo>
                  <a:pt x="974" y="298"/>
                </a:lnTo>
                <a:lnTo>
                  <a:pt x="971" y="332"/>
                </a:lnTo>
                <a:lnTo>
                  <a:pt x="963" y="371"/>
                </a:lnTo>
                <a:lnTo>
                  <a:pt x="954" y="416"/>
                </a:lnTo>
                <a:lnTo>
                  <a:pt x="940" y="464"/>
                </a:lnTo>
                <a:lnTo>
                  <a:pt x="940" y="464"/>
                </a:lnTo>
                <a:lnTo>
                  <a:pt x="924" y="514"/>
                </a:lnTo>
                <a:lnTo>
                  <a:pt x="901" y="570"/>
                </a:lnTo>
                <a:lnTo>
                  <a:pt x="876" y="626"/>
                </a:lnTo>
                <a:lnTo>
                  <a:pt x="843" y="683"/>
                </a:lnTo>
                <a:lnTo>
                  <a:pt x="843" y="683"/>
                </a:lnTo>
                <a:lnTo>
                  <a:pt x="807" y="739"/>
                </a:lnTo>
                <a:lnTo>
                  <a:pt x="768" y="792"/>
                </a:lnTo>
                <a:lnTo>
                  <a:pt x="723" y="845"/>
                </a:lnTo>
                <a:lnTo>
                  <a:pt x="673" y="893"/>
                </a:lnTo>
                <a:lnTo>
                  <a:pt x="673" y="893"/>
                </a:lnTo>
                <a:lnTo>
                  <a:pt x="620" y="941"/>
                </a:lnTo>
                <a:lnTo>
                  <a:pt x="568" y="980"/>
                </a:lnTo>
                <a:lnTo>
                  <a:pt x="509" y="1020"/>
                </a:lnTo>
                <a:lnTo>
                  <a:pt x="451" y="1050"/>
                </a:lnTo>
                <a:lnTo>
                  <a:pt x="451" y="1050"/>
                </a:lnTo>
                <a:lnTo>
                  <a:pt x="395" y="1079"/>
                </a:lnTo>
                <a:lnTo>
                  <a:pt x="337" y="1101"/>
                </a:lnTo>
                <a:lnTo>
                  <a:pt x="281" y="1118"/>
                </a:lnTo>
                <a:lnTo>
                  <a:pt x="231" y="1132"/>
                </a:lnTo>
                <a:lnTo>
                  <a:pt x="231" y="1132"/>
                </a:lnTo>
                <a:lnTo>
                  <a:pt x="181" y="1143"/>
                </a:lnTo>
                <a:lnTo>
                  <a:pt x="136" y="1149"/>
                </a:lnTo>
                <a:lnTo>
                  <a:pt x="64" y="1157"/>
                </a:lnTo>
                <a:lnTo>
                  <a:pt x="64" y="1157"/>
                </a:lnTo>
                <a:lnTo>
                  <a:pt x="17" y="1157"/>
                </a:lnTo>
                <a:lnTo>
                  <a:pt x="17" y="1157"/>
                </a:lnTo>
                <a:lnTo>
                  <a:pt x="0" y="1157"/>
                </a:lnTo>
                <a:lnTo>
                  <a:pt x="0" y="1210"/>
                </a:lnTo>
                <a:lnTo>
                  <a:pt x="0" y="1210"/>
                </a:lnTo>
                <a:lnTo>
                  <a:pt x="17" y="1210"/>
                </a:lnTo>
                <a:lnTo>
                  <a:pt x="17" y="1210"/>
                </a:lnTo>
                <a:lnTo>
                  <a:pt x="67" y="1208"/>
                </a:lnTo>
                <a:lnTo>
                  <a:pt x="67" y="1208"/>
                </a:lnTo>
                <a:lnTo>
                  <a:pt x="142" y="1199"/>
                </a:lnTo>
                <a:lnTo>
                  <a:pt x="189" y="1194"/>
                </a:lnTo>
                <a:lnTo>
                  <a:pt x="242" y="1182"/>
                </a:lnTo>
                <a:lnTo>
                  <a:pt x="242" y="1182"/>
                </a:lnTo>
                <a:lnTo>
                  <a:pt x="295" y="1168"/>
                </a:lnTo>
                <a:lnTo>
                  <a:pt x="353" y="1149"/>
                </a:lnTo>
                <a:lnTo>
                  <a:pt x="415" y="1126"/>
                </a:lnTo>
                <a:lnTo>
                  <a:pt x="476" y="1095"/>
                </a:lnTo>
                <a:lnTo>
                  <a:pt x="476" y="1095"/>
                </a:lnTo>
                <a:lnTo>
                  <a:pt x="537" y="1062"/>
                </a:lnTo>
                <a:lnTo>
                  <a:pt x="595" y="1022"/>
                </a:lnTo>
                <a:lnTo>
                  <a:pt x="654" y="980"/>
                </a:lnTo>
                <a:lnTo>
                  <a:pt x="709" y="932"/>
                </a:lnTo>
                <a:lnTo>
                  <a:pt x="709" y="932"/>
                </a:lnTo>
                <a:lnTo>
                  <a:pt x="760" y="879"/>
                </a:lnTo>
                <a:lnTo>
                  <a:pt x="807" y="823"/>
                </a:lnTo>
                <a:lnTo>
                  <a:pt x="849" y="767"/>
                </a:lnTo>
                <a:lnTo>
                  <a:pt x="888" y="708"/>
                </a:lnTo>
                <a:lnTo>
                  <a:pt x="888" y="708"/>
                </a:lnTo>
                <a:lnTo>
                  <a:pt x="921" y="649"/>
                </a:lnTo>
                <a:lnTo>
                  <a:pt x="949" y="590"/>
                </a:lnTo>
                <a:lnTo>
                  <a:pt x="971" y="534"/>
                </a:lnTo>
                <a:lnTo>
                  <a:pt x="988" y="478"/>
                </a:lnTo>
                <a:lnTo>
                  <a:pt x="988" y="478"/>
                </a:lnTo>
                <a:lnTo>
                  <a:pt x="1004" y="427"/>
                </a:lnTo>
                <a:lnTo>
                  <a:pt x="1013" y="382"/>
                </a:lnTo>
                <a:lnTo>
                  <a:pt x="1021" y="340"/>
                </a:lnTo>
                <a:lnTo>
                  <a:pt x="1027" y="303"/>
                </a:lnTo>
                <a:lnTo>
                  <a:pt x="1027" y="303"/>
                </a:lnTo>
                <a:lnTo>
                  <a:pt x="1029" y="256"/>
                </a:lnTo>
                <a:lnTo>
                  <a:pt x="1029" y="256"/>
                </a:lnTo>
                <a:lnTo>
                  <a:pt x="1032" y="236"/>
                </a:lnTo>
                <a:lnTo>
                  <a:pt x="1146" y="244"/>
                </a:lnTo>
                <a:close/>
              </a:path>
            </a:pathLst>
          </a:custGeom>
          <a:solidFill>
            <a:srgbClr val="38572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BAF28B61-C0E2-ADAA-8F7B-407FF7F15DEF}"/>
              </a:ext>
            </a:extLst>
          </p:cNvPr>
          <p:cNvSpPr>
            <a:spLocks/>
          </p:cNvSpPr>
          <p:nvPr/>
        </p:nvSpPr>
        <p:spPr bwMode="auto">
          <a:xfrm rot="20293976" flipH="1">
            <a:off x="1496479" y="3363894"/>
            <a:ext cx="1095020" cy="1927371"/>
          </a:xfrm>
          <a:custGeom>
            <a:avLst/>
            <a:gdLst>
              <a:gd name="T0" fmla="*/ 1146 w 1146"/>
              <a:gd name="T1" fmla="*/ 244 h 1210"/>
              <a:gd name="T2" fmla="*/ 1141 w 1146"/>
              <a:gd name="T3" fmla="*/ 233 h 1210"/>
              <a:gd name="T4" fmla="*/ 1127 w 1146"/>
              <a:gd name="T5" fmla="*/ 202 h 1210"/>
              <a:gd name="T6" fmla="*/ 1077 w 1146"/>
              <a:gd name="T7" fmla="*/ 118 h 1210"/>
              <a:gd name="T8" fmla="*/ 1007 w 1146"/>
              <a:gd name="T9" fmla="*/ 0 h 1210"/>
              <a:gd name="T10" fmla="*/ 938 w 1146"/>
              <a:gd name="T11" fmla="*/ 118 h 1210"/>
              <a:gd name="T12" fmla="*/ 913 w 1146"/>
              <a:gd name="T13" fmla="*/ 160 h 1210"/>
              <a:gd name="T14" fmla="*/ 890 w 1146"/>
              <a:gd name="T15" fmla="*/ 197 h 1210"/>
              <a:gd name="T16" fmla="*/ 874 w 1146"/>
              <a:gd name="T17" fmla="*/ 219 h 1210"/>
              <a:gd name="T18" fmla="*/ 1016 w 1146"/>
              <a:gd name="T19" fmla="*/ 236 h 1210"/>
              <a:gd name="T20" fmla="*/ 982 w 1146"/>
              <a:gd name="T21" fmla="*/ 233 h 1210"/>
              <a:gd name="T22" fmla="*/ 979 w 1146"/>
              <a:gd name="T23" fmla="*/ 250 h 1210"/>
              <a:gd name="T24" fmla="*/ 974 w 1146"/>
              <a:gd name="T25" fmla="*/ 298 h 1210"/>
              <a:gd name="T26" fmla="*/ 963 w 1146"/>
              <a:gd name="T27" fmla="*/ 371 h 1210"/>
              <a:gd name="T28" fmla="*/ 940 w 1146"/>
              <a:gd name="T29" fmla="*/ 464 h 1210"/>
              <a:gd name="T30" fmla="*/ 924 w 1146"/>
              <a:gd name="T31" fmla="*/ 514 h 1210"/>
              <a:gd name="T32" fmla="*/ 876 w 1146"/>
              <a:gd name="T33" fmla="*/ 626 h 1210"/>
              <a:gd name="T34" fmla="*/ 843 w 1146"/>
              <a:gd name="T35" fmla="*/ 683 h 1210"/>
              <a:gd name="T36" fmla="*/ 768 w 1146"/>
              <a:gd name="T37" fmla="*/ 792 h 1210"/>
              <a:gd name="T38" fmla="*/ 673 w 1146"/>
              <a:gd name="T39" fmla="*/ 893 h 1210"/>
              <a:gd name="T40" fmla="*/ 620 w 1146"/>
              <a:gd name="T41" fmla="*/ 941 h 1210"/>
              <a:gd name="T42" fmla="*/ 509 w 1146"/>
              <a:gd name="T43" fmla="*/ 1020 h 1210"/>
              <a:gd name="T44" fmla="*/ 451 w 1146"/>
              <a:gd name="T45" fmla="*/ 1050 h 1210"/>
              <a:gd name="T46" fmla="*/ 337 w 1146"/>
              <a:gd name="T47" fmla="*/ 1101 h 1210"/>
              <a:gd name="T48" fmla="*/ 231 w 1146"/>
              <a:gd name="T49" fmla="*/ 1132 h 1210"/>
              <a:gd name="T50" fmla="*/ 181 w 1146"/>
              <a:gd name="T51" fmla="*/ 1143 h 1210"/>
              <a:gd name="T52" fmla="*/ 64 w 1146"/>
              <a:gd name="T53" fmla="*/ 1157 h 1210"/>
              <a:gd name="T54" fmla="*/ 17 w 1146"/>
              <a:gd name="T55" fmla="*/ 1157 h 1210"/>
              <a:gd name="T56" fmla="*/ 0 w 1146"/>
              <a:gd name="T57" fmla="*/ 1157 h 1210"/>
              <a:gd name="T58" fmla="*/ 0 w 1146"/>
              <a:gd name="T59" fmla="*/ 1210 h 1210"/>
              <a:gd name="T60" fmla="*/ 17 w 1146"/>
              <a:gd name="T61" fmla="*/ 1210 h 1210"/>
              <a:gd name="T62" fmla="*/ 67 w 1146"/>
              <a:gd name="T63" fmla="*/ 1208 h 1210"/>
              <a:gd name="T64" fmla="*/ 189 w 1146"/>
              <a:gd name="T65" fmla="*/ 1194 h 1210"/>
              <a:gd name="T66" fmla="*/ 242 w 1146"/>
              <a:gd name="T67" fmla="*/ 1182 h 1210"/>
              <a:gd name="T68" fmla="*/ 353 w 1146"/>
              <a:gd name="T69" fmla="*/ 1149 h 1210"/>
              <a:gd name="T70" fmla="*/ 476 w 1146"/>
              <a:gd name="T71" fmla="*/ 1095 h 1210"/>
              <a:gd name="T72" fmla="*/ 537 w 1146"/>
              <a:gd name="T73" fmla="*/ 1062 h 1210"/>
              <a:gd name="T74" fmla="*/ 654 w 1146"/>
              <a:gd name="T75" fmla="*/ 980 h 1210"/>
              <a:gd name="T76" fmla="*/ 709 w 1146"/>
              <a:gd name="T77" fmla="*/ 932 h 1210"/>
              <a:gd name="T78" fmla="*/ 807 w 1146"/>
              <a:gd name="T79" fmla="*/ 823 h 1210"/>
              <a:gd name="T80" fmla="*/ 888 w 1146"/>
              <a:gd name="T81" fmla="*/ 708 h 1210"/>
              <a:gd name="T82" fmla="*/ 921 w 1146"/>
              <a:gd name="T83" fmla="*/ 649 h 1210"/>
              <a:gd name="T84" fmla="*/ 971 w 1146"/>
              <a:gd name="T85" fmla="*/ 534 h 1210"/>
              <a:gd name="T86" fmla="*/ 988 w 1146"/>
              <a:gd name="T87" fmla="*/ 478 h 1210"/>
              <a:gd name="T88" fmla="*/ 1013 w 1146"/>
              <a:gd name="T89" fmla="*/ 382 h 1210"/>
              <a:gd name="T90" fmla="*/ 1027 w 1146"/>
              <a:gd name="T91" fmla="*/ 303 h 1210"/>
              <a:gd name="T92" fmla="*/ 1029 w 1146"/>
              <a:gd name="T93" fmla="*/ 256 h 1210"/>
              <a:gd name="T94" fmla="*/ 1032 w 1146"/>
              <a:gd name="T95" fmla="*/ 236 h 1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146" h="1210">
                <a:moveTo>
                  <a:pt x="1146" y="244"/>
                </a:moveTo>
                <a:lnTo>
                  <a:pt x="1146" y="244"/>
                </a:lnTo>
                <a:lnTo>
                  <a:pt x="1141" y="233"/>
                </a:lnTo>
                <a:lnTo>
                  <a:pt x="1141" y="233"/>
                </a:lnTo>
                <a:lnTo>
                  <a:pt x="1127" y="202"/>
                </a:lnTo>
                <a:lnTo>
                  <a:pt x="1127" y="202"/>
                </a:lnTo>
                <a:lnTo>
                  <a:pt x="1105" y="160"/>
                </a:lnTo>
                <a:lnTo>
                  <a:pt x="1077" y="118"/>
                </a:lnTo>
                <a:lnTo>
                  <a:pt x="1077" y="118"/>
                </a:lnTo>
                <a:lnTo>
                  <a:pt x="1007" y="0"/>
                </a:lnTo>
                <a:lnTo>
                  <a:pt x="1007" y="0"/>
                </a:lnTo>
                <a:lnTo>
                  <a:pt x="938" y="118"/>
                </a:lnTo>
                <a:lnTo>
                  <a:pt x="938" y="118"/>
                </a:lnTo>
                <a:lnTo>
                  <a:pt x="913" y="160"/>
                </a:lnTo>
                <a:lnTo>
                  <a:pt x="890" y="197"/>
                </a:lnTo>
                <a:lnTo>
                  <a:pt x="890" y="197"/>
                </a:lnTo>
                <a:lnTo>
                  <a:pt x="874" y="219"/>
                </a:lnTo>
                <a:lnTo>
                  <a:pt x="874" y="219"/>
                </a:lnTo>
                <a:lnTo>
                  <a:pt x="868" y="228"/>
                </a:lnTo>
                <a:lnTo>
                  <a:pt x="1016" y="236"/>
                </a:lnTo>
                <a:lnTo>
                  <a:pt x="982" y="233"/>
                </a:lnTo>
                <a:lnTo>
                  <a:pt x="982" y="233"/>
                </a:lnTo>
                <a:lnTo>
                  <a:pt x="979" y="250"/>
                </a:lnTo>
                <a:lnTo>
                  <a:pt x="979" y="250"/>
                </a:lnTo>
                <a:lnTo>
                  <a:pt x="974" y="298"/>
                </a:lnTo>
                <a:lnTo>
                  <a:pt x="974" y="298"/>
                </a:lnTo>
                <a:lnTo>
                  <a:pt x="971" y="332"/>
                </a:lnTo>
                <a:lnTo>
                  <a:pt x="963" y="371"/>
                </a:lnTo>
                <a:lnTo>
                  <a:pt x="954" y="416"/>
                </a:lnTo>
                <a:lnTo>
                  <a:pt x="940" y="464"/>
                </a:lnTo>
                <a:lnTo>
                  <a:pt x="940" y="464"/>
                </a:lnTo>
                <a:lnTo>
                  <a:pt x="924" y="514"/>
                </a:lnTo>
                <a:lnTo>
                  <a:pt x="901" y="570"/>
                </a:lnTo>
                <a:lnTo>
                  <a:pt x="876" y="626"/>
                </a:lnTo>
                <a:lnTo>
                  <a:pt x="843" y="683"/>
                </a:lnTo>
                <a:lnTo>
                  <a:pt x="843" y="683"/>
                </a:lnTo>
                <a:lnTo>
                  <a:pt x="807" y="739"/>
                </a:lnTo>
                <a:lnTo>
                  <a:pt x="768" y="792"/>
                </a:lnTo>
                <a:lnTo>
                  <a:pt x="723" y="845"/>
                </a:lnTo>
                <a:lnTo>
                  <a:pt x="673" y="893"/>
                </a:lnTo>
                <a:lnTo>
                  <a:pt x="673" y="893"/>
                </a:lnTo>
                <a:lnTo>
                  <a:pt x="620" y="941"/>
                </a:lnTo>
                <a:lnTo>
                  <a:pt x="568" y="980"/>
                </a:lnTo>
                <a:lnTo>
                  <a:pt x="509" y="1020"/>
                </a:lnTo>
                <a:lnTo>
                  <a:pt x="451" y="1050"/>
                </a:lnTo>
                <a:lnTo>
                  <a:pt x="451" y="1050"/>
                </a:lnTo>
                <a:lnTo>
                  <a:pt x="395" y="1079"/>
                </a:lnTo>
                <a:lnTo>
                  <a:pt x="337" y="1101"/>
                </a:lnTo>
                <a:lnTo>
                  <a:pt x="281" y="1118"/>
                </a:lnTo>
                <a:lnTo>
                  <a:pt x="231" y="1132"/>
                </a:lnTo>
                <a:lnTo>
                  <a:pt x="231" y="1132"/>
                </a:lnTo>
                <a:lnTo>
                  <a:pt x="181" y="1143"/>
                </a:lnTo>
                <a:lnTo>
                  <a:pt x="136" y="1149"/>
                </a:lnTo>
                <a:lnTo>
                  <a:pt x="64" y="1157"/>
                </a:lnTo>
                <a:lnTo>
                  <a:pt x="64" y="1157"/>
                </a:lnTo>
                <a:lnTo>
                  <a:pt x="17" y="1157"/>
                </a:lnTo>
                <a:lnTo>
                  <a:pt x="17" y="1157"/>
                </a:lnTo>
                <a:lnTo>
                  <a:pt x="0" y="1157"/>
                </a:lnTo>
                <a:lnTo>
                  <a:pt x="0" y="1210"/>
                </a:lnTo>
                <a:lnTo>
                  <a:pt x="0" y="1210"/>
                </a:lnTo>
                <a:lnTo>
                  <a:pt x="17" y="1210"/>
                </a:lnTo>
                <a:lnTo>
                  <a:pt x="17" y="1210"/>
                </a:lnTo>
                <a:lnTo>
                  <a:pt x="67" y="1208"/>
                </a:lnTo>
                <a:lnTo>
                  <a:pt x="67" y="1208"/>
                </a:lnTo>
                <a:lnTo>
                  <a:pt x="142" y="1199"/>
                </a:lnTo>
                <a:lnTo>
                  <a:pt x="189" y="1194"/>
                </a:lnTo>
                <a:lnTo>
                  <a:pt x="242" y="1182"/>
                </a:lnTo>
                <a:lnTo>
                  <a:pt x="242" y="1182"/>
                </a:lnTo>
                <a:lnTo>
                  <a:pt x="295" y="1168"/>
                </a:lnTo>
                <a:lnTo>
                  <a:pt x="353" y="1149"/>
                </a:lnTo>
                <a:lnTo>
                  <a:pt x="415" y="1126"/>
                </a:lnTo>
                <a:lnTo>
                  <a:pt x="476" y="1095"/>
                </a:lnTo>
                <a:lnTo>
                  <a:pt x="476" y="1095"/>
                </a:lnTo>
                <a:lnTo>
                  <a:pt x="537" y="1062"/>
                </a:lnTo>
                <a:lnTo>
                  <a:pt x="595" y="1022"/>
                </a:lnTo>
                <a:lnTo>
                  <a:pt x="654" y="980"/>
                </a:lnTo>
                <a:lnTo>
                  <a:pt x="709" y="932"/>
                </a:lnTo>
                <a:lnTo>
                  <a:pt x="709" y="932"/>
                </a:lnTo>
                <a:lnTo>
                  <a:pt x="760" y="879"/>
                </a:lnTo>
                <a:lnTo>
                  <a:pt x="807" y="823"/>
                </a:lnTo>
                <a:lnTo>
                  <a:pt x="849" y="767"/>
                </a:lnTo>
                <a:lnTo>
                  <a:pt x="888" y="708"/>
                </a:lnTo>
                <a:lnTo>
                  <a:pt x="888" y="708"/>
                </a:lnTo>
                <a:lnTo>
                  <a:pt x="921" y="649"/>
                </a:lnTo>
                <a:lnTo>
                  <a:pt x="949" y="590"/>
                </a:lnTo>
                <a:lnTo>
                  <a:pt x="971" y="534"/>
                </a:lnTo>
                <a:lnTo>
                  <a:pt x="988" y="478"/>
                </a:lnTo>
                <a:lnTo>
                  <a:pt x="988" y="478"/>
                </a:lnTo>
                <a:lnTo>
                  <a:pt x="1004" y="427"/>
                </a:lnTo>
                <a:lnTo>
                  <a:pt x="1013" y="382"/>
                </a:lnTo>
                <a:lnTo>
                  <a:pt x="1021" y="340"/>
                </a:lnTo>
                <a:lnTo>
                  <a:pt x="1027" y="303"/>
                </a:lnTo>
                <a:lnTo>
                  <a:pt x="1027" y="303"/>
                </a:lnTo>
                <a:lnTo>
                  <a:pt x="1029" y="256"/>
                </a:lnTo>
                <a:lnTo>
                  <a:pt x="1029" y="256"/>
                </a:lnTo>
                <a:lnTo>
                  <a:pt x="1032" y="236"/>
                </a:lnTo>
                <a:lnTo>
                  <a:pt x="1146" y="244"/>
                </a:lnTo>
                <a:close/>
              </a:path>
            </a:pathLst>
          </a:custGeom>
          <a:solidFill>
            <a:srgbClr val="38572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95EA63B-7A20-6143-A634-43746A5ACE5D}"/>
              </a:ext>
            </a:extLst>
          </p:cNvPr>
          <p:cNvCxnSpPr/>
          <p:nvPr/>
        </p:nvCxnSpPr>
        <p:spPr>
          <a:xfrm>
            <a:off x="4952144" y="3976099"/>
            <a:ext cx="636998" cy="18181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CDEA4E2-7065-DD45-8ECF-853D62A686F1}"/>
              </a:ext>
            </a:extLst>
          </p:cNvPr>
          <p:cNvCxnSpPr/>
          <p:nvPr/>
        </p:nvCxnSpPr>
        <p:spPr>
          <a:xfrm>
            <a:off x="6414122" y="4032491"/>
            <a:ext cx="636998" cy="18181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518FBAB-9408-694B-A3A5-696B9A7A0E74}"/>
              </a:ext>
            </a:extLst>
          </p:cNvPr>
          <p:cNvCxnSpPr>
            <a:cxnSpLocks/>
          </p:cNvCxnSpPr>
          <p:nvPr/>
        </p:nvCxnSpPr>
        <p:spPr>
          <a:xfrm>
            <a:off x="8243299" y="4032491"/>
            <a:ext cx="0" cy="187894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4566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44444E-6 L 0 -0.6048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0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5" grpId="0" animBg="1"/>
      <p:bldP spid="8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C1E15A0-9820-B8AB-C2FD-E4ADAA048945}"/>
                  </a:ext>
                </a:extLst>
              </p:cNvPr>
              <p:cNvSpPr txBox="1"/>
              <p:nvPr/>
            </p:nvSpPr>
            <p:spPr>
              <a:xfrm>
                <a:off x="3041904" y="1637786"/>
                <a:ext cx="6108192" cy="7648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𝑀𝐴𝑋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𝑢𝑑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𝑏𝑖𝑑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𝑐h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𝑎𝑢𝑑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𝑐h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𝑎𝑢𝑑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C1E15A0-9820-B8AB-C2FD-E4ADAA0489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1904" y="1637786"/>
                <a:ext cx="6108192" cy="764825"/>
              </a:xfrm>
              <a:prstGeom prst="rect">
                <a:avLst/>
              </a:prstGeom>
              <a:blipFill>
                <a:blip r:embed="rId2"/>
                <a:stretch>
                  <a:fillRect t="-122951" b="-168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1D9A07EE-BDFB-1D45-8DD6-0452E4C839C9}"/>
              </a:ext>
            </a:extLst>
          </p:cNvPr>
          <p:cNvSpPr txBox="1"/>
          <p:nvPr/>
        </p:nvSpPr>
        <p:spPr>
          <a:xfrm>
            <a:off x="561976" y="360829"/>
            <a:ext cx="24799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KoPub돋움체 Bold" panose="02020603020101020101" pitchFamily="18" charset="-127"/>
                <a:cs typeface="Times New Roman" panose="02020603050405020304" pitchFamily="18" charset="0"/>
              </a:rPr>
              <a:t>FORMULAR</a:t>
            </a:r>
            <a:endParaRPr lang="ko-KR" altLang="en-US" sz="32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ea typeface="KoPub돋움체 Bold" panose="02020603020101020101" pitchFamily="18" charset="-127"/>
              <a:cs typeface="Times New Roman" panose="02020603050405020304" pitchFamily="18" charset="0"/>
            </a:endParaRPr>
          </a:p>
        </p:txBody>
      </p:sp>
      <p:cxnSp>
        <p:nvCxnSpPr>
          <p:cNvPr id="8" name="직선 연결선 3">
            <a:extLst>
              <a:ext uri="{FF2B5EF4-FFF2-40B4-BE49-F238E27FC236}">
                <a16:creationId xmlns:a16="http://schemas.microsoft.com/office/drawing/2014/main" id="{D658781B-ECC4-684C-9BF4-5592AAD093EE}"/>
              </a:ext>
            </a:extLst>
          </p:cNvPr>
          <p:cNvCxnSpPr>
            <a:cxnSpLocks/>
          </p:cNvCxnSpPr>
          <p:nvPr/>
        </p:nvCxnSpPr>
        <p:spPr>
          <a:xfrm>
            <a:off x="3088640" y="645427"/>
            <a:ext cx="9103360" cy="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9474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54A809C-0C3D-EF4B-8326-B9B921856DBC}"/>
              </a:ext>
            </a:extLst>
          </p:cNvPr>
          <p:cNvSpPr txBox="1"/>
          <p:nvPr/>
        </p:nvSpPr>
        <p:spPr>
          <a:xfrm>
            <a:off x="561976" y="360829"/>
            <a:ext cx="24799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KoPub돋움체 Bold" panose="02020603020101020101" pitchFamily="18" charset="-127"/>
                <a:cs typeface="Times New Roman" panose="02020603050405020304" pitchFamily="18" charset="0"/>
              </a:rPr>
              <a:t>FORMULAR</a:t>
            </a:r>
            <a:endParaRPr lang="ko-KR" altLang="en-US" sz="32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ea typeface="KoPub돋움체 Bold" panose="02020603020101020101" pitchFamily="18" charset="-127"/>
              <a:cs typeface="Times New Roman" panose="02020603050405020304" pitchFamily="18" charset="0"/>
            </a:endParaRPr>
          </a:p>
        </p:txBody>
      </p:sp>
      <p:cxnSp>
        <p:nvCxnSpPr>
          <p:cNvPr id="8" name="직선 연결선 3">
            <a:extLst>
              <a:ext uri="{FF2B5EF4-FFF2-40B4-BE49-F238E27FC236}">
                <a16:creationId xmlns:a16="http://schemas.microsoft.com/office/drawing/2014/main" id="{D6784671-9AF9-704F-9076-0A2BC6C3B62C}"/>
              </a:ext>
            </a:extLst>
          </p:cNvPr>
          <p:cNvCxnSpPr>
            <a:cxnSpLocks/>
          </p:cNvCxnSpPr>
          <p:nvPr/>
        </p:nvCxnSpPr>
        <p:spPr>
          <a:xfrm>
            <a:off x="3088640" y="645427"/>
            <a:ext cx="9103360" cy="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C1E15A0-9820-B8AB-C2FD-E4ADAA048945}"/>
                  </a:ext>
                </a:extLst>
              </p:cNvPr>
              <p:cNvSpPr txBox="1"/>
              <p:nvPr/>
            </p:nvSpPr>
            <p:spPr>
              <a:xfrm>
                <a:off x="3041904" y="1637786"/>
                <a:ext cx="6108192" cy="7648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𝑀𝐴𝑋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𝑢𝑑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𝑏𝑖𝑑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𝑐h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𝑎𝑢𝑑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𝑐h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𝑎𝑢𝑑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C1E15A0-9820-B8AB-C2FD-E4ADAA0489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1904" y="1637786"/>
                <a:ext cx="6108192" cy="764825"/>
              </a:xfrm>
              <a:prstGeom prst="rect">
                <a:avLst/>
              </a:prstGeom>
              <a:blipFill>
                <a:blip r:embed="rId2"/>
                <a:stretch>
                  <a:fillRect t="-122951" b="-168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4956801A-8DB0-AC72-0553-D8CEBA7CB04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926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C7FE4CF-3FBA-834C-BB71-90EF3747BD0F}"/>
              </a:ext>
            </a:extLst>
          </p:cNvPr>
          <p:cNvSpPr txBox="1"/>
          <p:nvPr/>
        </p:nvSpPr>
        <p:spPr>
          <a:xfrm>
            <a:off x="561976" y="360829"/>
            <a:ext cx="24799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KoPub돋움체 Bold" panose="02020603020101020101" pitchFamily="18" charset="-127"/>
                <a:cs typeface="Times New Roman" panose="02020603050405020304" pitchFamily="18" charset="0"/>
              </a:rPr>
              <a:t>FORMULAR</a:t>
            </a:r>
            <a:endParaRPr lang="ko-KR" altLang="en-US" sz="32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ea typeface="KoPub돋움체 Bold" panose="02020603020101020101" pitchFamily="18" charset="-127"/>
              <a:cs typeface="Times New Roman" panose="02020603050405020304" pitchFamily="18" charset="0"/>
            </a:endParaRPr>
          </a:p>
        </p:txBody>
      </p:sp>
      <p:cxnSp>
        <p:nvCxnSpPr>
          <p:cNvPr id="13" name="직선 연결선 3">
            <a:extLst>
              <a:ext uri="{FF2B5EF4-FFF2-40B4-BE49-F238E27FC236}">
                <a16:creationId xmlns:a16="http://schemas.microsoft.com/office/drawing/2014/main" id="{15F3658C-6FE5-C741-BE4E-161A16178887}"/>
              </a:ext>
            </a:extLst>
          </p:cNvPr>
          <p:cNvCxnSpPr>
            <a:cxnSpLocks/>
          </p:cNvCxnSpPr>
          <p:nvPr/>
        </p:nvCxnSpPr>
        <p:spPr>
          <a:xfrm>
            <a:off x="3088640" y="645427"/>
            <a:ext cx="9103360" cy="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4956801A-8DB0-AC72-0553-D8CEBA7CB04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48D3FD4-1645-3863-BDC3-8DA603BD06AF}"/>
              </a:ext>
            </a:extLst>
          </p:cNvPr>
          <p:cNvSpPr/>
          <p:nvPr/>
        </p:nvSpPr>
        <p:spPr>
          <a:xfrm>
            <a:off x="7876432" y="2905259"/>
            <a:ext cx="3559354" cy="18866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2">
                <a:extLst>
                  <a:ext uri="{FF2B5EF4-FFF2-40B4-BE49-F238E27FC236}">
                    <a16:creationId xmlns:a16="http://schemas.microsoft.com/office/drawing/2014/main" id="{0AB86F00-2B94-59CE-6398-6112807EE85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77368202"/>
                  </p:ext>
                </p:extLst>
              </p:nvPr>
            </p:nvGraphicFramePr>
            <p:xfrm>
              <a:off x="7911157" y="2948171"/>
              <a:ext cx="3426408" cy="137307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426408">
                      <a:extLst>
                        <a:ext uri="{9D8B030D-6E8A-4147-A177-3AD203B41FA5}">
                          <a16:colId xmlns:a16="http://schemas.microsoft.com/office/drawing/2014/main" val="125816203"/>
                        </a:ext>
                      </a:extLst>
                    </a:gridCol>
                  </a:tblGrid>
                  <a:tr h="469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Response Rate 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38572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7778307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Predict with Classifier models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42750357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r"/>
                          <a:endParaRPr 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9086457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Response</a:t>
                          </a:r>
                          <a:r>
                            <a:rPr lang="en-US" sz="1600" b="0" baseline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rate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𝑎𝑑𝑓𝑒𝑎𝑡𝑢𝑟𝑒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2445441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2">
                <a:extLst>
                  <a:ext uri="{FF2B5EF4-FFF2-40B4-BE49-F238E27FC236}">
                    <a16:creationId xmlns:a16="http://schemas.microsoft.com/office/drawing/2014/main" id="{0AB86F00-2B94-59CE-6398-6112807EE85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77368202"/>
                  </p:ext>
                </p:extLst>
              </p:nvPr>
            </p:nvGraphicFramePr>
            <p:xfrm>
              <a:off x="7911157" y="2948171"/>
              <a:ext cx="3426408" cy="137307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426408">
                      <a:extLst>
                        <a:ext uri="{9D8B030D-6E8A-4147-A177-3AD203B41FA5}">
                          <a16:colId xmlns:a16="http://schemas.microsoft.com/office/drawing/2014/main" val="125816203"/>
                        </a:ext>
                      </a:extLst>
                    </a:gridCol>
                  </a:tblGrid>
                  <a:tr h="469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Response Rate 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38572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7778307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Predict with Classifier models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42750357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r"/>
                          <a:endParaRPr 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90864574"/>
                      </a:ext>
                    </a:extLst>
                  </a:tr>
                  <a:tr h="35483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300000" r="-369" b="-1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445441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C1E15A0-9820-B8AB-C2FD-E4ADAA048945}"/>
                  </a:ext>
                </a:extLst>
              </p:cNvPr>
              <p:cNvSpPr txBox="1"/>
              <p:nvPr/>
            </p:nvSpPr>
            <p:spPr>
              <a:xfrm>
                <a:off x="3041904" y="1637786"/>
                <a:ext cx="6108192" cy="76482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𝑀𝐴𝑋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𝑢𝑑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𝑏𝑖𝑑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𝑐h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𝑎𝑢𝑑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𝑐h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𝑎𝑢𝑑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C1E15A0-9820-B8AB-C2FD-E4ADAA0489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1904" y="1637786"/>
                <a:ext cx="6108192" cy="764825"/>
              </a:xfrm>
              <a:prstGeom prst="rect">
                <a:avLst/>
              </a:prstGeom>
              <a:blipFill>
                <a:blip r:embed="rId3"/>
                <a:stretch>
                  <a:fillRect t="-122951" b="-168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Freeform 45">
            <a:extLst>
              <a:ext uri="{FF2B5EF4-FFF2-40B4-BE49-F238E27FC236}">
                <a16:creationId xmlns:a16="http://schemas.microsoft.com/office/drawing/2014/main" id="{AE26C061-7E96-BD5C-8C88-7F675CD3BD45}"/>
              </a:ext>
            </a:extLst>
          </p:cNvPr>
          <p:cNvSpPr>
            <a:spLocks/>
          </p:cNvSpPr>
          <p:nvPr/>
        </p:nvSpPr>
        <p:spPr bwMode="auto">
          <a:xfrm rot="5400000">
            <a:off x="8994416" y="3316474"/>
            <a:ext cx="215898" cy="325119"/>
          </a:xfrm>
          <a:custGeom>
            <a:avLst/>
            <a:gdLst>
              <a:gd name="T0" fmla="*/ 1146 w 1146"/>
              <a:gd name="T1" fmla="*/ 244 h 1210"/>
              <a:gd name="T2" fmla="*/ 1141 w 1146"/>
              <a:gd name="T3" fmla="*/ 233 h 1210"/>
              <a:gd name="T4" fmla="*/ 1127 w 1146"/>
              <a:gd name="T5" fmla="*/ 202 h 1210"/>
              <a:gd name="T6" fmla="*/ 1077 w 1146"/>
              <a:gd name="T7" fmla="*/ 118 h 1210"/>
              <a:gd name="T8" fmla="*/ 1007 w 1146"/>
              <a:gd name="T9" fmla="*/ 0 h 1210"/>
              <a:gd name="T10" fmla="*/ 938 w 1146"/>
              <a:gd name="T11" fmla="*/ 118 h 1210"/>
              <a:gd name="T12" fmla="*/ 913 w 1146"/>
              <a:gd name="T13" fmla="*/ 160 h 1210"/>
              <a:gd name="T14" fmla="*/ 890 w 1146"/>
              <a:gd name="T15" fmla="*/ 197 h 1210"/>
              <a:gd name="T16" fmla="*/ 874 w 1146"/>
              <a:gd name="T17" fmla="*/ 219 h 1210"/>
              <a:gd name="T18" fmla="*/ 1016 w 1146"/>
              <a:gd name="T19" fmla="*/ 236 h 1210"/>
              <a:gd name="T20" fmla="*/ 982 w 1146"/>
              <a:gd name="T21" fmla="*/ 233 h 1210"/>
              <a:gd name="T22" fmla="*/ 979 w 1146"/>
              <a:gd name="T23" fmla="*/ 250 h 1210"/>
              <a:gd name="T24" fmla="*/ 974 w 1146"/>
              <a:gd name="T25" fmla="*/ 298 h 1210"/>
              <a:gd name="T26" fmla="*/ 963 w 1146"/>
              <a:gd name="T27" fmla="*/ 371 h 1210"/>
              <a:gd name="T28" fmla="*/ 940 w 1146"/>
              <a:gd name="T29" fmla="*/ 464 h 1210"/>
              <a:gd name="T30" fmla="*/ 924 w 1146"/>
              <a:gd name="T31" fmla="*/ 514 h 1210"/>
              <a:gd name="T32" fmla="*/ 876 w 1146"/>
              <a:gd name="T33" fmla="*/ 626 h 1210"/>
              <a:gd name="T34" fmla="*/ 843 w 1146"/>
              <a:gd name="T35" fmla="*/ 683 h 1210"/>
              <a:gd name="T36" fmla="*/ 768 w 1146"/>
              <a:gd name="T37" fmla="*/ 792 h 1210"/>
              <a:gd name="T38" fmla="*/ 673 w 1146"/>
              <a:gd name="T39" fmla="*/ 893 h 1210"/>
              <a:gd name="T40" fmla="*/ 620 w 1146"/>
              <a:gd name="T41" fmla="*/ 941 h 1210"/>
              <a:gd name="T42" fmla="*/ 509 w 1146"/>
              <a:gd name="T43" fmla="*/ 1020 h 1210"/>
              <a:gd name="T44" fmla="*/ 451 w 1146"/>
              <a:gd name="T45" fmla="*/ 1050 h 1210"/>
              <a:gd name="T46" fmla="*/ 337 w 1146"/>
              <a:gd name="T47" fmla="*/ 1101 h 1210"/>
              <a:gd name="T48" fmla="*/ 231 w 1146"/>
              <a:gd name="T49" fmla="*/ 1132 h 1210"/>
              <a:gd name="T50" fmla="*/ 181 w 1146"/>
              <a:gd name="T51" fmla="*/ 1143 h 1210"/>
              <a:gd name="T52" fmla="*/ 64 w 1146"/>
              <a:gd name="T53" fmla="*/ 1157 h 1210"/>
              <a:gd name="T54" fmla="*/ 17 w 1146"/>
              <a:gd name="T55" fmla="*/ 1157 h 1210"/>
              <a:gd name="T56" fmla="*/ 0 w 1146"/>
              <a:gd name="T57" fmla="*/ 1157 h 1210"/>
              <a:gd name="T58" fmla="*/ 0 w 1146"/>
              <a:gd name="T59" fmla="*/ 1210 h 1210"/>
              <a:gd name="T60" fmla="*/ 17 w 1146"/>
              <a:gd name="T61" fmla="*/ 1210 h 1210"/>
              <a:gd name="T62" fmla="*/ 67 w 1146"/>
              <a:gd name="T63" fmla="*/ 1208 h 1210"/>
              <a:gd name="T64" fmla="*/ 189 w 1146"/>
              <a:gd name="T65" fmla="*/ 1194 h 1210"/>
              <a:gd name="T66" fmla="*/ 242 w 1146"/>
              <a:gd name="T67" fmla="*/ 1182 h 1210"/>
              <a:gd name="T68" fmla="*/ 353 w 1146"/>
              <a:gd name="T69" fmla="*/ 1149 h 1210"/>
              <a:gd name="T70" fmla="*/ 476 w 1146"/>
              <a:gd name="T71" fmla="*/ 1095 h 1210"/>
              <a:gd name="T72" fmla="*/ 537 w 1146"/>
              <a:gd name="T73" fmla="*/ 1062 h 1210"/>
              <a:gd name="T74" fmla="*/ 654 w 1146"/>
              <a:gd name="T75" fmla="*/ 980 h 1210"/>
              <a:gd name="T76" fmla="*/ 709 w 1146"/>
              <a:gd name="T77" fmla="*/ 932 h 1210"/>
              <a:gd name="T78" fmla="*/ 807 w 1146"/>
              <a:gd name="T79" fmla="*/ 823 h 1210"/>
              <a:gd name="T80" fmla="*/ 888 w 1146"/>
              <a:gd name="T81" fmla="*/ 708 h 1210"/>
              <a:gd name="T82" fmla="*/ 921 w 1146"/>
              <a:gd name="T83" fmla="*/ 649 h 1210"/>
              <a:gd name="T84" fmla="*/ 971 w 1146"/>
              <a:gd name="T85" fmla="*/ 534 h 1210"/>
              <a:gd name="T86" fmla="*/ 988 w 1146"/>
              <a:gd name="T87" fmla="*/ 478 h 1210"/>
              <a:gd name="T88" fmla="*/ 1013 w 1146"/>
              <a:gd name="T89" fmla="*/ 382 h 1210"/>
              <a:gd name="T90" fmla="*/ 1027 w 1146"/>
              <a:gd name="T91" fmla="*/ 303 h 1210"/>
              <a:gd name="T92" fmla="*/ 1029 w 1146"/>
              <a:gd name="T93" fmla="*/ 256 h 1210"/>
              <a:gd name="T94" fmla="*/ 1032 w 1146"/>
              <a:gd name="T95" fmla="*/ 236 h 1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146" h="1210">
                <a:moveTo>
                  <a:pt x="1146" y="244"/>
                </a:moveTo>
                <a:lnTo>
                  <a:pt x="1146" y="244"/>
                </a:lnTo>
                <a:lnTo>
                  <a:pt x="1141" y="233"/>
                </a:lnTo>
                <a:lnTo>
                  <a:pt x="1141" y="233"/>
                </a:lnTo>
                <a:lnTo>
                  <a:pt x="1127" y="202"/>
                </a:lnTo>
                <a:lnTo>
                  <a:pt x="1127" y="202"/>
                </a:lnTo>
                <a:lnTo>
                  <a:pt x="1105" y="160"/>
                </a:lnTo>
                <a:lnTo>
                  <a:pt x="1077" y="118"/>
                </a:lnTo>
                <a:lnTo>
                  <a:pt x="1077" y="118"/>
                </a:lnTo>
                <a:lnTo>
                  <a:pt x="1007" y="0"/>
                </a:lnTo>
                <a:lnTo>
                  <a:pt x="1007" y="0"/>
                </a:lnTo>
                <a:lnTo>
                  <a:pt x="938" y="118"/>
                </a:lnTo>
                <a:lnTo>
                  <a:pt x="938" y="118"/>
                </a:lnTo>
                <a:lnTo>
                  <a:pt x="913" y="160"/>
                </a:lnTo>
                <a:lnTo>
                  <a:pt x="890" y="197"/>
                </a:lnTo>
                <a:lnTo>
                  <a:pt x="890" y="197"/>
                </a:lnTo>
                <a:lnTo>
                  <a:pt x="874" y="219"/>
                </a:lnTo>
                <a:lnTo>
                  <a:pt x="874" y="219"/>
                </a:lnTo>
                <a:lnTo>
                  <a:pt x="868" y="228"/>
                </a:lnTo>
                <a:lnTo>
                  <a:pt x="1016" y="236"/>
                </a:lnTo>
                <a:lnTo>
                  <a:pt x="982" y="233"/>
                </a:lnTo>
                <a:lnTo>
                  <a:pt x="982" y="233"/>
                </a:lnTo>
                <a:lnTo>
                  <a:pt x="979" y="250"/>
                </a:lnTo>
                <a:lnTo>
                  <a:pt x="979" y="250"/>
                </a:lnTo>
                <a:lnTo>
                  <a:pt x="974" y="298"/>
                </a:lnTo>
                <a:lnTo>
                  <a:pt x="974" y="298"/>
                </a:lnTo>
                <a:lnTo>
                  <a:pt x="971" y="332"/>
                </a:lnTo>
                <a:lnTo>
                  <a:pt x="963" y="371"/>
                </a:lnTo>
                <a:lnTo>
                  <a:pt x="954" y="416"/>
                </a:lnTo>
                <a:lnTo>
                  <a:pt x="940" y="464"/>
                </a:lnTo>
                <a:lnTo>
                  <a:pt x="940" y="464"/>
                </a:lnTo>
                <a:lnTo>
                  <a:pt x="924" y="514"/>
                </a:lnTo>
                <a:lnTo>
                  <a:pt x="901" y="570"/>
                </a:lnTo>
                <a:lnTo>
                  <a:pt x="876" y="626"/>
                </a:lnTo>
                <a:lnTo>
                  <a:pt x="843" y="683"/>
                </a:lnTo>
                <a:lnTo>
                  <a:pt x="843" y="683"/>
                </a:lnTo>
                <a:lnTo>
                  <a:pt x="807" y="739"/>
                </a:lnTo>
                <a:lnTo>
                  <a:pt x="768" y="792"/>
                </a:lnTo>
                <a:lnTo>
                  <a:pt x="723" y="845"/>
                </a:lnTo>
                <a:lnTo>
                  <a:pt x="673" y="893"/>
                </a:lnTo>
                <a:lnTo>
                  <a:pt x="673" y="893"/>
                </a:lnTo>
                <a:lnTo>
                  <a:pt x="620" y="941"/>
                </a:lnTo>
                <a:lnTo>
                  <a:pt x="568" y="980"/>
                </a:lnTo>
                <a:lnTo>
                  <a:pt x="509" y="1020"/>
                </a:lnTo>
                <a:lnTo>
                  <a:pt x="451" y="1050"/>
                </a:lnTo>
                <a:lnTo>
                  <a:pt x="451" y="1050"/>
                </a:lnTo>
                <a:lnTo>
                  <a:pt x="395" y="1079"/>
                </a:lnTo>
                <a:lnTo>
                  <a:pt x="337" y="1101"/>
                </a:lnTo>
                <a:lnTo>
                  <a:pt x="281" y="1118"/>
                </a:lnTo>
                <a:lnTo>
                  <a:pt x="231" y="1132"/>
                </a:lnTo>
                <a:lnTo>
                  <a:pt x="231" y="1132"/>
                </a:lnTo>
                <a:lnTo>
                  <a:pt x="181" y="1143"/>
                </a:lnTo>
                <a:lnTo>
                  <a:pt x="136" y="1149"/>
                </a:lnTo>
                <a:lnTo>
                  <a:pt x="64" y="1157"/>
                </a:lnTo>
                <a:lnTo>
                  <a:pt x="64" y="1157"/>
                </a:lnTo>
                <a:lnTo>
                  <a:pt x="17" y="1157"/>
                </a:lnTo>
                <a:lnTo>
                  <a:pt x="17" y="1157"/>
                </a:lnTo>
                <a:lnTo>
                  <a:pt x="0" y="1157"/>
                </a:lnTo>
                <a:lnTo>
                  <a:pt x="0" y="1210"/>
                </a:lnTo>
                <a:lnTo>
                  <a:pt x="0" y="1210"/>
                </a:lnTo>
                <a:lnTo>
                  <a:pt x="17" y="1210"/>
                </a:lnTo>
                <a:lnTo>
                  <a:pt x="17" y="1210"/>
                </a:lnTo>
                <a:lnTo>
                  <a:pt x="67" y="1208"/>
                </a:lnTo>
                <a:lnTo>
                  <a:pt x="67" y="1208"/>
                </a:lnTo>
                <a:lnTo>
                  <a:pt x="142" y="1199"/>
                </a:lnTo>
                <a:lnTo>
                  <a:pt x="189" y="1194"/>
                </a:lnTo>
                <a:lnTo>
                  <a:pt x="242" y="1182"/>
                </a:lnTo>
                <a:lnTo>
                  <a:pt x="242" y="1182"/>
                </a:lnTo>
                <a:lnTo>
                  <a:pt x="295" y="1168"/>
                </a:lnTo>
                <a:lnTo>
                  <a:pt x="353" y="1149"/>
                </a:lnTo>
                <a:lnTo>
                  <a:pt x="415" y="1126"/>
                </a:lnTo>
                <a:lnTo>
                  <a:pt x="476" y="1095"/>
                </a:lnTo>
                <a:lnTo>
                  <a:pt x="476" y="1095"/>
                </a:lnTo>
                <a:lnTo>
                  <a:pt x="537" y="1062"/>
                </a:lnTo>
                <a:lnTo>
                  <a:pt x="595" y="1022"/>
                </a:lnTo>
                <a:lnTo>
                  <a:pt x="654" y="980"/>
                </a:lnTo>
                <a:lnTo>
                  <a:pt x="709" y="932"/>
                </a:lnTo>
                <a:lnTo>
                  <a:pt x="709" y="932"/>
                </a:lnTo>
                <a:lnTo>
                  <a:pt x="760" y="879"/>
                </a:lnTo>
                <a:lnTo>
                  <a:pt x="807" y="823"/>
                </a:lnTo>
                <a:lnTo>
                  <a:pt x="849" y="767"/>
                </a:lnTo>
                <a:lnTo>
                  <a:pt x="888" y="708"/>
                </a:lnTo>
                <a:lnTo>
                  <a:pt x="888" y="708"/>
                </a:lnTo>
                <a:lnTo>
                  <a:pt x="921" y="649"/>
                </a:lnTo>
                <a:lnTo>
                  <a:pt x="949" y="590"/>
                </a:lnTo>
                <a:lnTo>
                  <a:pt x="971" y="534"/>
                </a:lnTo>
                <a:lnTo>
                  <a:pt x="988" y="478"/>
                </a:lnTo>
                <a:lnTo>
                  <a:pt x="988" y="478"/>
                </a:lnTo>
                <a:lnTo>
                  <a:pt x="1004" y="427"/>
                </a:lnTo>
                <a:lnTo>
                  <a:pt x="1013" y="382"/>
                </a:lnTo>
                <a:lnTo>
                  <a:pt x="1021" y="340"/>
                </a:lnTo>
                <a:lnTo>
                  <a:pt x="1027" y="303"/>
                </a:lnTo>
                <a:lnTo>
                  <a:pt x="1027" y="303"/>
                </a:lnTo>
                <a:lnTo>
                  <a:pt x="1029" y="256"/>
                </a:lnTo>
                <a:lnTo>
                  <a:pt x="1029" y="256"/>
                </a:lnTo>
                <a:lnTo>
                  <a:pt x="1032" y="236"/>
                </a:lnTo>
                <a:lnTo>
                  <a:pt x="1146" y="244"/>
                </a:lnTo>
                <a:close/>
              </a:path>
            </a:pathLst>
          </a:custGeom>
          <a:solidFill>
            <a:srgbClr val="AF614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AF69D41-3B9F-DE91-EF4A-4F089EA296AC}"/>
              </a:ext>
            </a:extLst>
          </p:cNvPr>
          <p:cNvCxnSpPr/>
          <p:nvPr/>
        </p:nvCxnSpPr>
        <p:spPr>
          <a:xfrm>
            <a:off x="8164286" y="2257992"/>
            <a:ext cx="513184" cy="0"/>
          </a:xfrm>
          <a:prstGeom prst="line">
            <a:avLst/>
          </a:prstGeom>
          <a:ln w="57150">
            <a:solidFill>
              <a:srgbClr val="3857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515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FEB74D46-A63E-124A-AFB1-9D9CCCA367E5}"/>
              </a:ext>
            </a:extLst>
          </p:cNvPr>
          <p:cNvSpPr txBox="1"/>
          <p:nvPr/>
        </p:nvSpPr>
        <p:spPr>
          <a:xfrm>
            <a:off x="561976" y="360829"/>
            <a:ext cx="24799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KoPub돋움체 Bold" panose="02020603020101020101" pitchFamily="18" charset="-127"/>
                <a:cs typeface="Times New Roman" panose="02020603050405020304" pitchFamily="18" charset="0"/>
              </a:rPr>
              <a:t>FORMULAR</a:t>
            </a:r>
            <a:endParaRPr lang="ko-KR" altLang="en-US" sz="32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ea typeface="KoPub돋움체 Bold" panose="02020603020101020101" pitchFamily="18" charset="-127"/>
              <a:cs typeface="Times New Roman" panose="02020603050405020304" pitchFamily="18" charset="0"/>
            </a:endParaRPr>
          </a:p>
        </p:txBody>
      </p:sp>
      <p:cxnSp>
        <p:nvCxnSpPr>
          <p:cNvPr id="13" name="직선 연결선 3">
            <a:extLst>
              <a:ext uri="{FF2B5EF4-FFF2-40B4-BE49-F238E27FC236}">
                <a16:creationId xmlns:a16="http://schemas.microsoft.com/office/drawing/2014/main" id="{167B3496-EE98-2245-ABCA-371A70664193}"/>
              </a:ext>
            </a:extLst>
          </p:cNvPr>
          <p:cNvCxnSpPr>
            <a:cxnSpLocks/>
          </p:cNvCxnSpPr>
          <p:nvPr/>
        </p:nvCxnSpPr>
        <p:spPr>
          <a:xfrm>
            <a:off x="3088640" y="645427"/>
            <a:ext cx="9103360" cy="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reeform 45">
            <a:extLst>
              <a:ext uri="{FF2B5EF4-FFF2-40B4-BE49-F238E27FC236}">
                <a16:creationId xmlns:a16="http://schemas.microsoft.com/office/drawing/2014/main" id="{AE26C061-7E96-BD5C-8C88-7F675CD3BD45}"/>
              </a:ext>
            </a:extLst>
          </p:cNvPr>
          <p:cNvSpPr>
            <a:spLocks/>
          </p:cNvSpPr>
          <p:nvPr/>
        </p:nvSpPr>
        <p:spPr bwMode="auto">
          <a:xfrm rot="5400000">
            <a:off x="8994416" y="3316474"/>
            <a:ext cx="215898" cy="325119"/>
          </a:xfrm>
          <a:custGeom>
            <a:avLst/>
            <a:gdLst>
              <a:gd name="T0" fmla="*/ 1146 w 1146"/>
              <a:gd name="T1" fmla="*/ 244 h 1210"/>
              <a:gd name="T2" fmla="*/ 1141 w 1146"/>
              <a:gd name="T3" fmla="*/ 233 h 1210"/>
              <a:gd name="T4" fmla="*/ 1127 w 1146"/>
              <a:gd name="T5" fmla="*/ 202 h 1210"/>
              <a:gd name="T6" fmla="*/ 1077 w 1146"/>
              <a:gd name="T7" fmla="*/ 118 h 1210"/>
              <a:gd name="T8" fmla="*/ 1007 w 1146"/>
              <a:gd name="T9" fmla="*/ 0 h 1210"/>
              <a:gd name="T10" fmla="*/ 938 w 1146"/>
              <a:gd name="T11" fmla="*/ 118 h 1210"/>
              <a:gd name="T12" fmla="*/ 913 w 1146"/>
              <a:gd name="T13" fmla="*/ 160 h 1210"/>
              <a:gd name="T14" fmla="*/ 890 w 1146"/>
              <a:gd name="T15" fmla="*/ 197 h 1210"/>
              <a:gd name="T16" fmla="*/ 874 w 1146"/>
              <a:gd name="T17" fmla="*/ 219 h 1210"/>
              <a:gd name="T18" fmla="*/ 1016 w 1146"/>
              <a:gd name="T19" fmla="*/ 236 h 1210"/>
              <a:gd name="T20" fmla="*/ 982 w 1146"/>
              <a:gd name="T21" fmla="*/ 233 h 1210"/>
              <a:gd name="T22" fmla="*/ 979 w 1146"/>
              <a:gd name="T23" fmla="*/ 250 h 1210"/>
              <a:gd name="T24" fmla="*/ 974 w 1146"/>
              <a:gd name="T25" fmla="*/ 298 h 1210"/>
              <a:gd name="T26" fmla="*/ 963 w 1146"/>
              <a:gd name="T27" fmla="*/ 371 h 1210"/>
              <a:gd name="T28" fmla="*/ 940 w 1146"/>
              <a:gd name="T29" fmla="*/ 464 h 1210"/>
              <a:gd name="T30" fmla="*/ 924 w 1146"/>
              <a:gd name="T31" fmla="*/ 514 h 1210"/>
              <a:gd name="T32" fmla="*/ 876 w 1146"/>
              <a:gd name="T33" fmla="*/ 626 h 1210"/>
              <a:gd name="T34" fmla="*/ 843 w 1146"/>
              <a:gd name="T35" fmla="*/ 683 h 1210"/>
              <a:gd name="T36" fmla="*/ 768 w 1146"/>
              <a:gd name="T37" fmla="*/ 792 h 1210"/>
              <a:gd name="T38" fmla="*/ 673 w 1146"/>
              <a:gd name="T39" fmla="*/ 893 h 1210"/>
              <a:gd name="T40" fmla="*/ 620 w 1146"/>
              <a:gd name="T41" fmla="*/ 941 h 1210"/>
              <a:gd name="T42" fmla="*/ 509 w 1146"/>
              <a:gd name="T43" fmla="*/ 1020 h 1210"/>
              <a:gd name="T44" fmla="*/ 451 w 1146"/>
              <a:gd name="T45" fmla="*/ 1050 h 1210"/>
              <a:gd name="T46" fmla="*/ 337 w 1146"/>
              <a:gd name="T47" fmla="*/ 1101 h 1210"/>
              <a:gd name="T48" fmla="*/ 231 w 1146"/>
              <a:gd name="T49" fmla="*/ 1132 h 1210"/>
              <a:gd name="T50" fmla="*/ 181 w 1146"/>
              <a:gd name="T51" fmla="*/ 1143 h 1210"/>
              <a:gd name="T52" fmla="*/ 64 w 1146"/>
              <a:gd name="T53" fmla="*/ 1157 h 1210"/>
              <a:gd name="T54" fmla="*/ 17 w 1146"/>
              <a:gd name="T55" fmla="*/ 1157 h 1210"/>
              <a:gd name="T56" fmla="*/ 0 w 1146"/>
              <a:gd name="T57" fmla="*/ 1157 h 1210"/>
              <a:gd name="T58" fmla="*/ 0 w 1146"/>
              <a:gd name="T59" fmla="*/ 1210 h 1210"/>
              <a:gd name="T60" fmla="*/ 17 w 1146"/>
              <a:gd name="T61" fmla="*/ 1210 h 1210"/>
              <a:gd name="T62" fmla="*/ 67 w 1146"/>
              <a:gd name="T63" fmla="*/ 1208 h 1210"/>
              <a:gd name="T64" fmla="*/ 189 w 1146"/>
              <a:gd name="T65" fmla="*/ 1194 h 1210"/>
              <a:gd name="T66" fmla="*/ 242 w 1146"/>
              <a:gd name="T67" fmla="*/ 1182 h 1210"/>
              <a:gd name="T68" fmla="*/ 353 w 1146"/>
              <a:gd name="T69" fmla="*/ 1149 h 1210"/>
              <a:gd name="T70" fmla="*/ 476 w 1146"/>
              <a:gd name="T71" fmla="*/ 1095 h 1210"/>
              <a:gd name="T72" fmla="*/ 537 w 1146"/>
              <a:gd name="T73" fmla="*/ 1062 h 1210"/>
              <a:gd name="T74" fmla="*/ 654 w 1146"/>
              <a:gd name="T75" fmla="*/ 980 h 1210"/>
              <a:gd name="T76" fmla="*/ 709 w 1146"/>
              <a:gd name="T77" fmla="*/ 932 h 1210"/>
              <a:gd name="T78" fmla="*/ 807 w 1146"/>
              <a:gd name="T79" fmla="*/ 823 h 1210"/>
              <a:gd name="T80" fmla="*/ 888 w 1146"/>
              <a:gd name="T81" fmla="*/ 708 h 1210"/>
              <a:gd name="T82" fmla="*/ 921 w 1146"/>
              <a:gd name="T83" fmla="*/ 649 h 1210"/>
              <a:gd name="T84" fmla="*/ 971 w 1146"/>
              <a:gd name="T85" fmla="*/ 534 h 1210"/>
              <a:gd name="T86" fmla="*/ 988 w 1146"/>
              <a:gd name="T87" fmla="*/ 478 h 1210"/>
              <a:gd name="T88" fmla="*/ 1013 w 1146"/>
              <a:gd name="T89" fmla="*/ 382 h 1210"/>
              <a:gd name="T90" fmla="*/ 1027 w 1146"/>
              <a:gd name="T91" fmla="*/ 303 h 1210"/>
              <a:gd name="T92" fmla="*/ 1029 w 1146"/>
              <a:gd name="T93" fmla="*/ 256 h 1210"/>
              <a:gd name="T94" fmla="*/ 1032 w 1146"/>
              <a:gd name="T95" fmla="*/ 236 h 1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146" h="1210">
                <a:moveTo>
                  <a:pt x="1146" y="244"/>
                </a:moveTo>
                <a:lnTo>
                  <a:pt x="1146" y="244"/>
                </a:lnTo>
                <a:lnTo>
                  <a:pt x="1141" y="233"/>
                </a:lnTo>
                <a:lnTo>
                  <a:pt x="1141" y="233"/>
                </a:lnTo>
                <a:lnTo>
                  <a:pt x="1127" y="202"/>
                </a:lnTo>
                <a:lnTo>
                  <a:pt x="1127" y="202"/>
                </a:lnTo>
                <a:lnTo>
                  <a:pt x="1105" y="160"/>
                </a:lnTo>
                <a:lnTo>
                  <a:pt x="1077" y="118"/>
                </a:lnTo>
                <a:lnTo>
                  <a:pt x="1077" y="118"/>
                </a:lnTo>
                <a:lnTo>
                  <a:pt x="1007" y="0"/>
                </a:lnTo>
                <a:lnTo>
                  <a:pt x="1007" y="0"/>
                </a:lnTo>
                <a:lnTo>
                  <a:pt x="938" y="118"/>
                </a:lnTo>
                <a:lnTo>
                  <a:pt x="938" y="118"/>
                </a:lnTo>
                <a:lnTo>
                  <a:pt x="913" y="160"/>
                </a:lnTo>
                <a:lnTo>
                  <a:pt x="890" y="197"/>
                </a:lnTo>
                <a:lnTo>
                  <a:pt x="890" y="197"/>
                </a:lnTo>
                <a:lnTo>
                  <a:pt x="874" y="219"/>
                </a:lnTo>
                <a:lnTo>
                  <a:pt x="874" y="219"/>
                </a:lnTo>
                <a:lnTo>
                  <a:pt x="868" y="228"/>
                </a:lnTo>
                <a:lnTo>
                  <a:pt x="1016" y="236"/>
                </a:lnTo>
                <a:lnTo>
                  <a:pt x="982" y="233"/>
                </a:lnTo>
                <a:lnTo>
                  <a:pt x="982" y="233"/>
                </a:lnTo>
                <a:lnTo>
                  <a:pt x="979" y="250"/>
                </a:lnTo>
                <a:lnTo>
                  <a:pt x="979" y="250"/>
                </a:lnTo>
                <a:lnTo>
                  <a:pt x="974" y="298"/>
                </a:lnTo>
                <a:lnTo>
                  <a:pt x="974" y="298"/>
                </a:lnTo>
                <a:lnTo>
                  <a:pt x="971" y="332"/>
                </a:lnTo>
                <a:lnTo>
                  <a:pt x="963" y="371"/>
                </a:lnTo>
                <a:lnTo>
                  <a:pt x="954" y="416"/>
                </a:lnTo>
                <a:lnTo>
                  <a:pt x="940" y="464"/>
                </a:lnTo>
                <a:lnTo>
                  <a:pt x="940" y="464"/>
                </a:lnTo>
                <a:lnTo>
                  <a:pt x="924" y="514"/>
                </a:lnTo>
                <a:lnTo>
                  <a:pt x="901" y="570"/>
                </a:lnTo>
                <a:lnTo>
                  <a:pt x="876" y="626"/>
                </a:lnTo>
                <a:lnTo>
                  <a:pt x="843" y="683"/>
                </a:lnTo>
                <a:lnTo>
                  <a:pt x="843" y="683"/>
                </a:lnTo>
                <a:lnTo>
                  <a:pt x="807" y="739"/>
                </a:lnTo>
                <a:lnTo>
                  <a:pt x="768" y="792"/>
                </a:lnTo>
                <a:lnTo>
                  <a:pt x="723" y="845"/>
                </a:lnTo>
                <a:lnTo>
                  <a:pt x="673" y="893"/>
                </a:lnTo>
                <a:lnTo>
                  <a:pt x="673" y="893"/>
                </a:lnTo>
                <a:lnTo>
                  <a:pt x="620" y="941"/>
                </a:lnTo>
                <a:lnTo>
                  <a:pt x="568" y="980"/>
                </a:lnTo>
                <a:lnTo>
                  <a:pt x="509" y="1020"/>
                </a:lnTo>
                <a:lnTo>
                  <a:pt x="451" y="1050"/>
                </a:lnTo>
                <a:lnTo>
                  <a:pt x="451" y="1050"/>
                </a:lnTo>
                <a:lnTo>
                  <a:pt x="395" y="1079"/>
                </a:lnTo>
                <a:lnTo>
                  <a:pt x="337" y="1101"/>
                </a:lnTo>
                <a:lnTo>
                  <a:pt x="281" y="1118"/>
                </a:lnTo>
                <a:lnTo>
                  <a:pt x="231" y="1132"/>
                </a:lnTo>
                <a:lnTo>
                  <a:pt x="231" y="1132"/>
                </a:lnTo>
                <a:lnTo>
                  <a:pt x="181" y="1143"/>
                </a:lnTo>
                <a:lnTo>
                  <a:pt x="136" y="1149"/>
                </a:lnTo>
                <a:lnTo>
                  <a:pt x="64" y="1157"/>
                </a:lnTo>
                <a:lnTo>
                  <a:pt x="64" y="1157"/>
                </a:lnTo>
                <a:lnTo>
                  <a:pt x="17" y="1157"/>
                </a:lnTo>
                <a:lnTo>
                  <a:pt x="17" y="1157"/>
                </a:lnTo>
                <a:lnTo>
                  <a:pt x="0" y="1157"/>
                </a:lnTo>
                <a:lnTo>
                  <a:pt x="0" y="1210"/>
                </a:lnTo>
                <a:lnTo>
                  <a:pt x="0" y="1210"/>
                </a:lnTo>
                <a:lnTo>
                  <a:pt x="17" y="1210"/>
                </a:lnTo>
                <a:lnTo>
                  <a:pt x="17" y="1210"/>
                </a:lnTo>
                <a:lnTo>
                  <a:pt x="67" y="1208"/>
                </a:lnTo>
                <a:lnTo>
                  <a:pt x="67" y="1208"/>
                </a:lnTo>
                <a:lnTo>
                  <a:pt x="142" y="1199"/>
                </a:lnTo>
                <a:lnTo>
                  <a:pt x="189" y="1194"/>
                </a:lnTo>
                <a:lnTo>
                  <a:pt x="242" y="1182"/>
                </a:lnTo>
                <a:lnTo>
                  <a:pt x="242" y="1182"/>
                </a:lnTo>
                <a:lnTo>
                  <a:pt x="295" y="1168"/>
                </a:lnTo>
                <a:lnTo>
                  <a:pt x="353" y="1149"/>
                </a:lnTo>
                <a:lnTo>
                  <a:pt x="415" y="1126"/>
                </a:lnTo>
                <a:lnTo>
                  <a:pt x="476" y="1095"/>
                </a:lnTo>
                <a:lnTo>
                  <a:pt x="476" y="1095"/>
                </a:lnTo>
                <a:lnTo>
                  <a:pt x="537" y="1062"/>
                </a:lnTo>
                <a:lnTo>
                  <a:pt x="595" y="1022"/>
                </a:lnTo>
                <a:lnTo>
                  <a:pt x="654" y="980"/>
                </a:lnTo>
                <a:lnTo>
                  <a:pt x="709" y="932"/>
                </a:lnTo>
                <a:lnTo>
                  <a:pt x="709" y="932"/>
                </a:lnTo>
                <a:lnTo>
                  <a:pt x="760" y="879"/>
                </a:lnTo>
                <a:lnTo>
                  <a:pt x="807" y="823"/>
                </a:lnTo>
                <a:lnTo>
                  <a:pt x="849" y="767"/>
                </a:lnTo>
                <a:lnTo>
                  <a:pt x="888" y="708"/>
                </a:lnTo>
                <a:lnTo>
                  <a:pt x="888" y="708"/>
                </a:lnTo>
                <a:lnTo>
                  <a:pt x="921" y="649"/>
                </a:lnTo>
                <a:lnTo>
                  <a:pt x="949" y="590"/>
                </a:lnTo>
                <a:lnTo>
                  <a:pt x="971" y="534"/>
                </a:lnTo>
                <a:lnTo>
                  <a:pt x="988" y="478"/>
                </a:lnTo>
                <a:lnTo>
                  <a:pt x="988" y="478"/>
                </a:lnTo>
                <a:lnTo>
                  <a:pt x="1004" y="427"/>
                </a:lnTo>
                <a:lnTo>
                  <a:pt x="1013" y="382"/>
                </a:lnTo>
                <a:lnTo>
                  <a:pt x="1021" y="340"/>
                </a:lnTo>
                <a:lnTo>
                  <a:pt x="1027" y="303"/>
                </a:lnTo>
                <a:lnTo>
                  <a:pt x="1027" y="303"/>
                </a:lnTo>
                <a:lnTo>
                  <a:pt x="1029" y="256"/>
                </a:lnTo>
                <a:lnTo>
                  <a:pt x="1029" y="256"/>
                </a:lnTo>
                <a:lnTo>
                  <a:pt x="1032" y="236"/>
                </a:lnTo>
                <a:lnTo>
                  <a:pt x="1146" y="244"/>
                </a:lnTo>
                <a:close/>
              </a:path>
            </a:pathLst>
          </a:custGeom>
          <a:solidFill>
            <a:srgbClr val="AF614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956801A-8DB0-AC72-0553-D8CEBA7CB04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48D3FD4-1645-3863-BDC3-8DA603BD06AF}"/>
              </a:ext>
            </a:extLst>
          </p:cNvPr>
          <p:cNvSpPr/>
          <p:nvPr/>
        </p:nvSpPr>
        <p:spPr>
          <a:xfrm>
            <a:off x="1400482" y="2872796"/>
            <a:ext cx="5760721" cy="13730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2">
                <a:extLst>
                  <a:ext uri="{FF2B5EF4-FFF2-40B4-BE49-F238E27FC236}">
                    <a16:creationId xmlns:a16="http://schemas.microsoft.com/office/drawing/2014/main" id="{0AB86F00-2B94-59CE-6398-6112807EE85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84513222"/>
                  </p:ext>
                </p:extLst>
              </p:nvPr>
            </p:nvGraphicFramePr>
            <p:xfrm>
              <a:off x="7911157" y="2948171"/>
              <a:ext cx="3426408" cy="137307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426408">
                      <a:extLst>
                        <a:ext uri="{9D8B030D-6E8A-4147-A177-3AD203B41FA5}">
                          <a16:colId xmlns:a16="http://schemas.microsoft.com/office/drawing/2014/main" val="125816203"/>
                        </a:ext>
                      </a:extLst>
                    </a:gridCol>
                  </a:tblGrid>
                  <a:tr h="469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Response Rate 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38572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7778307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Predict with Classifier models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42750357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r"/>
                          <a:endParaRPr 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9086457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Response</a:t>
                          </a:r>
                          <a:r>
                            <a:rPr lang="en-US" sz="1600" b="0" baseline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rate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𝑎𝑑𝑓𝑒𝑎𝑡𝑢𝑟𝑒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2445441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2">
                <a:extLst>
                  <a:ext uri="{FF2B5EF4-FFF2-40B4-BE49-F238E27FC236}">
                    <a16:creationId xmlns:a16="http://schemas.microsoft.com/office/drawing/2014/main" id="{0AB86F00-2B94-59CE-6398-6112807EE85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84513222"/>
                  </p:ext>
                </p:extLst>
              </p:nvPr>
            </p:nvGraphicFramePr>
            <p:xfrm>
              <a:off x="7911157" y="2948171"/>
              <a:ext cx="3426408" cy="137307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426408">
                      <a:extLst>
                        <a:ext uri="{9D8B030D-6E8A-4147-A177-3AD203B41FA5}">
                          <a16:colId xmlns:a16="http://schemas.microsoft.com/office/drawing/2014/main" val="125816203"/>
                        </a:ext>
                      </a:extLst>
                    </a:gridCol>
                  </a:tblGrid>
                  <a:tr h="469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Response Rate 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38572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7778307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Predict with Classifier models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42750357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r"/>
                          <a:endParaRPr 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90864574"/>
                      </a:ext>
                    </a:extLst>
                  </a:tr>
                  <a:tr h="35483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300000" r="-369" b="-1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445441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C1E15A0-9820-B8AB-C2FD-E4ADAA048945}"/>
                  </a:ext>
                </a:extLst>
              </p:cNvPr>
              <p:cNvSpPr txBox="1"/>
              <p:nvPr/>
            </p:nvSpPr>
            <p:spPr>
              <a:xfrm>
                <a:off x="3041904" y="1637786"/>
                <a:ext cx="6108192" cy="76482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𝑀𝐴𝑋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𝑢𝑑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𝑏𝑖𝑑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𝑐h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𝑎𝑢𝑑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𝑐h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𝑎𝑢𝑑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C1E15A0-9820-B8AB-C2FD-E4ADAA0489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1904" y="1637786"/>
                <a:ext cx="6108192" cy="7648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F529818-A971-1FA3-A952-0637BB3CF3C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09524446"/>
                  </p:ext>
                </p:extLst>
              </p:nvPr>
            </p:nvGraphicFramePr>
            <p:xfrm>
              <a:off x="1400484" y="2948795"/>
              <a:ext cx="5760720" cy="218320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743200">
                      <a:extLst>
                        <a:ext uri="{9D8B030D-6E8A-4147-A177-3AD203B41FA5}">
                          <a16:colId xmlns:a16="http://schemas.microsoft.com/office/drawing/2014/main" val="13982529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1385253898"/>
                        </a:ext>
                      </a:extLst>
                    </a:gridCol>
                    <a:gridCol w="2743200">
                      <a:extLst>
                        <a:ext uri="{9D8B030D-6E8A-4147-A177-3AD203B41FA5}">
                          <a16:colId xmlns:a16="http://schemas.microsoft.com/office/drawing/2014/main" val="1748757606"/>
                        </a:ext>
                      </a:extLst>
                    </a:gridCol>
                  </a:tblGrid>
                  <a:tr h="469601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Expected Utility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38572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38572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81171050"/>
                      </a:ext>
                    </a:extLst>
                  </a:tr>
                  <a:tr h="469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Winning Function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38572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Utility Function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38572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69089492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𝑏𝑖𝑑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11731104"/>
                      </a:ext>
                    </a:extLst>
                  </a:tr>
                  <a:tr h="469601"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𝑃𝑟𝑜𝑏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1, 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𝑊𝑖𝑛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𝑡h𝑒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𝑎𝑢𝑐𝑡𝑖𝑜𝑛</m:t>
                                        </m:r>
                                      </m:e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0,    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𝑂𝑡h𝑒𝑟𝑤𝑖𝑠𝑒</m:t>
                                        </m:r>
                                      </m:e>
                                    </m:eqArr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</m:oMath>
                            </m:oMathPara>
                          </a14:m>
                          <a:endParaRPr 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Visible Utility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𝑣𝑖𝑠𝑖𝑏𝑙𝑒</m:t>
                                  </m:r>
                                </m:sub>
                              </m:sSub>
                            </m:oMath>
                          </a14:m>
                          <a:endParaRPr lang="en-US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l"/>
                          <a14:m>
                            <m:oMath xmlns:m="http://schemas.openxmlformats.org/officeDocument/2006/math">
                              <m:d>
                                <m:dPr>
                                  <m:begChr m:val="⟨"/>
                                  <m:endChr m:val=""/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</a:p>
                        <a:p>
                          <a:pPr algn="ctr"/>
                          <a: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Invisible Utility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𝑛𝑒𝑡𝑤𝑜𝑟𝑘</m:t>
                                  </m:r>
                                </m:sub>
                              </m:sSub>
                            </m:oMath>
                          </a14:m>
                          <a:endParaRPr lang="en-US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002000244"/>
                      </a:ext>
                    </a:extLst>
                  </a:tr>
                  <a:tr h="469601"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718216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F529818-A971-1FA3-A952-0637BB3CF3C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09524446"/>
                  </p:ext>
                </p:extLst>
              </p:nvPr>
            </p:nvGraphicFramePr>
            <p:xfrm>
              <a:off x="1400484" y="2948795"/>
              <a:ext cx="5760720" cy="218320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743200">
                      <a:extLst>
                        <a:ext uri="{9D8B030D-6E8A-4147-A177-3AD203B41FA5}">
                          <a16:colId xmlns:a16="http://schemas.microsoft.com/office/drawing/2014/main" val="13982529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1385253898"/>
                        </a:ext>
                      </a:extLst>
                    </a:gridCol>
                    <a:gridCol w="2743200">
                      <a:extLst>
                        <a:ext uri="{9D8B030D-6E8A-4147-A177-3AD203B41FA5}">
                          <a16:colId xmlns:a16="http://schemas.microsoft.com/office/drawing/2014/main" val="1748757606"/>
                        </a:ext>
                      </a:extLst>
                    </a:gridCol>
                  </a:tblGrid>
                  <a:tr h="469601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Expected Utility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38572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38572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81171050"/>
                      </a:ext>
                    </a:extLst>
                  </a:tr>
                  <a:tr h="469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Winning Function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38572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986364" t="-108108" r="-986364" b="-5216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Utility Function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38572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6908949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463" t="-308000" r="-110648" b="-67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10648" t="-308000" r="-463" b="-67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11731104"/>
                      </a:ext>
                    </a:extLst>
                  </a:tr>
                  <a:tr h="469601"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463" t="-137838" r="-110648" b="-1270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10648" t="-137838" r="-463" b="-1270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02000244"/>
                      </a:ext>
                    </a:extLst>
                  </a:tr>
                  <a:tr h="469601"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718216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36F7C97-7147-774A-63DB-F2EC7B782FB2}"/>
              </a:ext>
            </a:extLst>
          </p:cNvPr>
          <p:cNvCxnSpPr>
            <a:cxnSpLocks/>
          </p:cNvCxnSpPr>
          <p:nvPr/>
        </p:nvCxnSpPr>
        <p:spPr>
          <a:xfrm>
            <a:off x="5078963" y="2251771"/>
            <a:ext cx="2832194" cy="0"/>
          </a:xfrm>
          <a:prstGeom prst="line">
            <a:avLst/>
          </a:prstGeom>
          <a:ln w="57150">
            <a:solidFill>
              <a:srgbClr val="3857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3250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1745</TotalTime>
  <Words>844</Words>
  <Application>Microsoft Macintosh PowerPoint</Application>
  <PresentationFormat>Widescreen</PresentationFormat>
  <Paragraphs>270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KoPubWorld돋움체_Pro Light</vt:lpstr>
      <vt:lpstr>KoPub돋움체 Bold</vt:lpstr>
      <vt:lpstr>맑은 고딕</vt:lpstr>
      <vt:lpstr>Arial</vt:lpstr>
      <vt:lpstr>Cambria Math</vt:lpstr>
      <vt:lpstr>Times New Roman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Seo, Yuna</dc:creator>
  <cp:lastModifiedBy>Han, Changhee</cp:lastModifiedBy>
  <cp:revision>139</cp:revision>
  <dcterms:created xsi:type="dcterms:W3CDTF">2023-03-21T06:17:41Z</dcterms:created>
  <dcterms:modified xsi:type="dcterms:W3CDTF">2023-03-23T02:44:43Z</dcterms:modified>
</cp:coreProperties>
</file>