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DEF66-E30C-4E5F-9851-D59B76BAB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8F87DA-0B6F-4528-B110-368DD10E7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9610F1-E5B8-4AC6-A6DB-C402E0AC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7C01-3673-459F-8307-4196020C377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FDFED-0C11-4D10-9763-09362F1C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4DD6B-8CD5-44BB-A581-89EDBAF3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169C-9E49-4E76-AE97-1876E5BBD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86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97E67-197A-4D22-A962-7CD80AE2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9AEBB7-C948-4968-8781-95ECB0412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2AAA9-C8D7-429C-8BD5-2FF9F8F7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7C01-3673-459F-8307-4196020C377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23A52-AA81-4A7E-BC69-77C60FC3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DF4587-F4D2-49EE-87EA-33F52703F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169C-9E49-4E76-AE97-1876E5BBD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3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C9C8F1-9745-4419-9EAA-7C2319C26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D83274-CF03-4FE2-B083-214A0E499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C81E6-431E-49A6-B486-DB84E4EE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7C01-3673-459F-8307-4196020C377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D62C9-8880-46BE-9AB2-3FA063F1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0A440F-1998-4A8A-ABAF-63ADB6352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169C-9E49-4E76-AE97-1876E5BBD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81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02170-D224-419E-8AC6-CBC8FF2E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251BE-2120-4A12-B4C4-6AF9F4F3F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93A4C-A823-4238-9953-E0B8A861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7C01-3673-459F-8307-4196020C377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CFFB6C-3D79-4197-BB19-07EE7F92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2697E-CD9F-451A-BD10-8FE37F19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169C-9E49-4E76-AE97-1876E5BBD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93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25461-6224-4624-ABB2-F571AABC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E2B35-893E-41F3-88B6-28358C006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FE6E9-8ABC-4C63-A072-44ECCFE1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7C01-3673-459F-8307-4196020C377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C4D3F-59C4-4EAB-8890-55F7C88C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7EF07-1E4C-4CA4-935C-11175345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169C-9E49-4E76-AE97-1876E5BBD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5183B-A52E-492C-B21C-506BBB53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6F345-0923-4B86-86EC-44643A13F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2E4562-5E54-42B7-9B15-334544687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4F8A4C-C430-4239-B4B4-93E84A93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7C01-3673-459F-8307-4196020C377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53C1DE-A700-411F-B40D-8E9505EA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253A02-A770-4E23-B5CF-B0571561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169C-9E49-4E76-AE97-1876E5BBD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81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23DA6-3175-49B1-82B0-E67668DF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B964B-22A7-472B-911A-8EB79B40C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27527A-1724-4567-A0B0-A44DDC27F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6CB507-CE1C-4F5E-96ED-4F8370056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62D1A2-409F-4C61-87BB-AA82FA22F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1742B2-8FC5-4CF6-BEF7-24257B61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7C01-3673-459F-8307-4196020C377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807BAA-3D64-4591-A500-3FDDE8BC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646226-EB40-413F-849A-5E6F3773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169C-9E49-4E76-AE97-1876E5BBD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12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40751-A34D-47F3-9C21-A6534413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3587E6-B141-4E2B-B7AB-540DEDEB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7C01-3673-459F-8307-4196020C377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FF6B2E-36A5-4E3E-9A18-41B81627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EAA747-23F9-4A8D-B32E-3762C641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169C-9E49-4E76-AE97-1876E5BBD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33814A-7F1B-40E1-BBC1-EA06D4DE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7C01-3673-459F-8307-4196020C377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950DFF-7034-4C84-8056-C83995BE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DF2F28-A853-4F68-B5C6-8C1E2730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169C-9E49-4E76-AE97-1876E5BBD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60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E2736-5B98-42ED-876D-638E2BCA0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57FF82-3ACD-4CE6-BA02-898FE40DA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FB93CA-C266-4CE4-B700-575C288DA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0EAD86-CE22-4DF3-9C95-7681741E3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7C01-3673-459F-8307-4196020C377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5DAA58-1DA5-4BDE-BB22-871C91AF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7AFDE5-9152-4733-B4F9-A25B597C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169C-9E49-4E76-AE97-1876E5BBD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91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ED3BA-2B02-415D-B0A7-D36E28A2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8D9E9D-20EE-4B83-96DD-10BF53BF0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EA84E0-C7CB-4CF7-8FE1-D71F9A163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503B7-F89E-4C4A-8531-092F635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7C01-3673-459F-8307-4196020C377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91B1FE-CC66-44F4-B674-FA701C49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9C169A-C913-4479-9F6F-EB401505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169C-9E49-4E76-AE97-1876E5BBD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71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A82855-442D-4AE6-A221-831A7D5C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1527DC-A29C-44A7-BD61-131769776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DFE81-7C72-416C-A233-B856F8FE6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B7C01-3673-459F-8307-4196020C377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23E1E-0C97-4B27-8C32-A7584F10D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37E832-F2A6-40B5-B12C-0EC1A401F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4169C-9E49-4E76-AE97-1876E5BBD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93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D115396-045C-417F-8016-01D758707CB7}"/>
              </a:ext>
            </a:extLst>
          </p:cNvPr>
          <p:cNvSpPr/>
          <p:nvPr/>
        </p:nvSpPr>
        <p:spPr>
          <a:xfrm>
            <a:off x="4040155" y="1380931"/>
            <a:ext cx="3666931" cy="3666931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NOW IS</a:t>
            </a:r>
          </a:p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530 AM</a:t>
            </a:r>
            <a:endParaRPr lang="ko-KR" altLang="en-US" sz="6000" b="1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13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2CCA5-D87A-4264-8231-216E21978997}"/>
              </a:ext>
            </a:extLst>
          </p:cNvPr>
          <p:cNvSpPr txBox="1"/>
          <p:nvPr/>
        </p:nvSpPr>
        <p:spPr>
          <a:xfrm>
            <a:off x="1327557" y="2705725"/>
            <a:ext cx="95368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bg2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NOW IS 530 AM</a:t>
            </a:r>
            <a:endParaRPr lang="ko-KR" altLang="en-US" sz="8800" b="1" dirty="0">
              <a:solidFill>
                <a:schemeClr val="bg2">
                  <a:lumMod val="75000"/>
                </a:schemeClr>
              </a:solidFill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91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D115396-045C-417F-8016-01D758707CB7}"/>
              </a:ext>
            </a:extLst>
          </p:cNvPr>
          <p:cNvSpPr/>
          <p:nvPr/>
        </p:nvSpPr>
        <p:spPr>
          <a:xfrm>
            <a:off x="4040155" y="1380931"/>
            <a:ext cx="3666931" cy="3666931"/>
          </a:xfrm>
          <a:prstGeom prst="roundRect">
            <a:avLst/>
          </a:prstGeom>
          <a:solidFill>
            <a:srgbClr val="253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2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530 </a:t>
            </a:r>
          </a:p>
          <a:p>
            <a:pPr algn="ctr"/>
            <a:r>
              <a:rPr lang="en-US" altLang="ko-KR" sz="102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AM</a:t>
            </a:r>
            <a:endParaRPr lang="ko-KR" altLang="en-US" sz="10200" b="1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469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10</Words>
  <Application>Microsoft Office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Segoe UI Black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허태준</dc:creator>
  <cp:lastModifiedBy>허태준</cp:lastModifiedBy>
  <cp:revision>6</cp:revision>
  <dcterms:created xsi:type="dcterms:W3CDTF">2019-08-19T18:35:15Z</dcterms:created>
  <dcterms:modified xsi:type="dcterms:W3CDTF">2019-08-19T20:51:47Z</dcterms:modified>
</cp:coreProperties>
</file>