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68" d="100"/>
          <a:sy n="68" d="100"/>
        </p:scale>
        <p:origin x="616" y="6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2">
            <a:lumMod val="75000"/>
          </a:schemeClr>
        </a:solidFill>
        <a:effectLst/>
      </p:bgPr>
    </p:bg>
    <p:spTree>
      <p:nvGrpSpPr>
        <p:cNvPr id="24" name=""/>
        <p:cNvGrpSpPr/>
        <p:nvPr/>
      </p:nvGrpSpPr>
      <p:grpSpPr>
        <a:xfrm>
          <a:off x="0" y="0"/>
          <a:ext cx="0" cy="0"/>
          <a:chOff x="0" y="0"/>
          <a:chExt cx="0" cy="0"/>
        </a:xfrm>
      </p:grpSpPr>
      <p:sp>
        <p:nvSpPr>
          <p:cNvPr id="1048582" name="Title 1"/>
          <p:cNvSpPr>
            <a:spLocks noGrp="1"/>
          </p:cNvSpPr>
          <p:nvPr>
            <p:ph type="ctrTitle"/>
          </p:nvPr>
        </p:nvSpPr>
        <p:spPr>
          <a:xfrm>
            <a:off x="1261872" y="758952"/>
            <a:ext cx="9418320" cy="4041648"/>
          </a:xfrm>
        </p:spPr>
        <p:txBody>
          <a:bodyPr anchor="b">
            <a:normAutofit/>
          </a:bodyPr>
          <a:lstStyle>
            <a:lvl1pPr algn="l">
              <a:lnSpc>
                <a:spcPct val="85000"/>
              </a:lnSpc>
              <a:defRPr baseline="0" sz="7200">
                <a:solidFill>
                  <a:schemeClr val="tx1"/>
                </a:solidFill>
              </a:defRPr>
            </a:lvl1pPr>
          </a:lstStyle>
          <a:p>
            <a:r>
              <a:rPr lang="en-US"/>
              <a:t>Click to edit Master title style</a:t>
            </a:r>
            <a:endParaRPr dirty="0" lang="en-US"/>
          </a:p>
        </p:txBody>
      </p:sp>
      <p:sp>
        <p:nvSpPr>
          <p:cNvPr id="1048583" name="Subtitle 2"/>
          <p:cNvSpPr>
            <a:spLocks noGrp="1"/>
          </p:cNvSpPr>
          <p:nvPr>
            <p:ph type="subTitle" idx="1"/>
          </p:nvPr>
        </p:nvSpPr>
        <p:spPr>
          <a:xfrm>
            <a:off x="1261872" y="4800600"/>
            <a:ext cx="9418320" cy="1691640"/>
          </a:xfrm>
        </p:spPr>
        <p:txBody>
          <a:bodyPr>
            <a:normAutofit/>
          </a:bodyPr>
          <a:lstStyle>
            <a:lvl1pPr algn="l" indent="0" marL="0">
              <a:buNone/>
              <a:defRPr baseline="0" sz="2200">
                <a:solidFill>
                  <a:schemeClr val="tx1">
                    <a:lumMod val="75000"/>
                  </a:schemeClr>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dirty="0" lang="en-US"/>
              <a:t>12/9/2021</a:t>
            </a:fld>
            <a:endParaRPr dirty="0" lang="en-US"/>
          </a:p>
        </p:txBody>
      </p:sp>
      <p:sp>
        <p:nvSpPr>
          <p:cNvPr id="1048585" name="Footer Placeholder 4"/>
          <p:cNvSpPr>
            <a:spLocks noGrp="1"/>
          </p:cNvSpPr>
          <p:nvPr>
            <p:ph type="ftr" sz="quarter" idx="11"/>
          </p:nvPr>
        </p:nvSpPr>
        <p:spPr/>
        <p:txBody>
          <a:bodyPr/>
          <a:lstStyle>
            <a:lvl1pPr>
              <a:defRPr>
                <a:solidFill>
                  <a:schemeClr val="tx1">
                    <a:lumMod val="65000"/>
                  </a:schemeClr>
                </a:solidFill>
              </a:defRPr>
            </a:lvl1pPr>
          </a:lstStyle>
          <a:p>
            <a:endParaRPr dirty="0" lang="en-US"/>
          </a:p>
        </p:txBody>
      </p:sp>
      <p:sp>
        <p:nvSpPr>
          <p:cNvPr id="104858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dirty="0" lang="en-US"/>
              <a:t>‹#›</a:t>
            </a:fld>
            <a:endParaRPr dirty="0" lang="en-US"/>
          </a:p>
        </p:txBody>
      </p:sp>
      <p:sp>
        <p:nvSpPr>
          <p:cNvPr id="1048587" name="Rectangle 6"/>
          <p:cNvSpPr/>
          <p:nvPr/>
        </p:nvSpPr>
        <p:spPr>
          <a:xfrm>
            <a:off x="0" y="0"/>
            <a:ext cx="4572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C033E54A-A8CA-48C1-9504-691B58049D29}" type="datetimeFigureOut">
              <a:rPr dirty="0" lang="en-US"/>
              <a:t>12/9/2021</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6" name="Vertical Title 1"/>
          <p:cNvSpPr>
            <a:spLocks noGrp="1"/>
          </p:cNvSpPr>
          <p:nvPr>
            <p:ph type="title" orient="vert"/>
          </p:nvPr>
        </p:nvSpPr>
        <p:spPr>
          <a:xfrm>
            <a:off x="8648700" y="381000"/>
            <a:ext cx="2476500" cy="5897562"/>
          </a:xfrm>
        </p:spPr>
        <p:txBody>
          <a:bodyPr vert="eaVert"/>
          <a:p>
            <a:r>
              <a:rPr lang="en-US"/>
              <a:t>Click to edit Master title style</a:t>
            </a:r>
            <a:endParaRPr dirty="0" lang="en-US"/>
          </a:p>
        </p:txBody>
      </p:sp>
      <p:sp>
        <p:nvSpPr>
          <p:cNvPr id="1048617" name="Vertical Text Placeholder 2"/>
          <p:cNvSpPr>
            <a:spLocks noGrp="1"/>
          </p:cNvSpPr>
          <p:nvPr>
            <p:ph type="body" orient="vert" idx="1"/>
          </p:nvPr>
        </p:nvSpPr>
        <p:spPr>
          <a:xfrm>
            <a:off x="762000" y="381000"/>
            <a:ext cx="7734300" cy="5897562"/>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8" name="Date Placeholder 3"/>
          <p:cNvSpPr>
            <a:spLocks noGrp="1"/>
          </p:cNvSpPr>
          <p:nvPr>
            <p:ph type="dt" sz="half" idx="10"/>
          </p:nvPr>
        </p:nvSpPr>
        <p:spPr/>
        <p:txBody>
          <a:bodyPr/>
          <a:p>
            <a:fld id="{B5F6C806-BBF7-471C-9527-881CE2266695}" type="datetimeFigureOut">
              <a:rPr dirty="0" lang="en-US"/>
              <a:t>12/9/2021</a:t>
            </a:fld>
            <a:endParaRPr dirty="0" lang="en-US"/>
          </a:p>
        </p:txBody>
      </p:sp>
      <p:sp>
        <p:nvSpPr>
          <p:cNvPr id="1048619" name="Footer Placeholder 4"/>
          <p:cNvSpPr>
            <a:spLocks noGrp="1"/>
          </p:cNvSpPr>
          <p:nvPr>
            <p:ph type="ftr" sz="quarter" idx="11"/>
          </p:nvPr>
        </p:nvSpPr>
        <p:spPr/>
        <p:txBody>
          <a:bodyPr/>
          <a:p>
            <a:endParaRPr dirty="0" lang="en-US"/>
          </a:p>
        </p:txBody>
      </p:sp>
      <p:sp>
        <p:nvSpPr>
          <p:cNvPr id="1048620"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78C94063-DF36-4330-A365-08DA1FA5B7D6}" type="datetimeFigureOut">
              <a:rPr dirty="0" lang="en-US"/>
              <a:t>12/9/2021</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33" name="Title 1"/>
          <p:cNvSpPr>
            <a:spLocks noGrp="1"/>
          </p:cNvSpPr>
          <p:nvPr>
            <p:ph type="title"/>
          </p:nvPr>
        </p:nvSpPr>
        <p:spPr>
          <a:xfrm>
            <a:off x="1261872" y="758952"/>
            <a:ext cx="9418320" cy="4041648"/>
          </a:xfrm>
        </p:spPr>
        <p:txBody>
          <a:bodyPr anchor="b">
            <a:normAutofit/>
          </a:bodyPr>
          <a:lstStyle>
            <a:lvl1pPr>
              <a:lnSpc>
                <a:spcPct val="85000"/>
              </a:lnSpc>
              <a:defRPr b="0" sz="7200"/>
            </a:lvl1pPr>
          </a:lstStyle>
          <a:p>
            <a:r>
              <a:rPr lang="en-US"/>
              <a:t>Click to edit Master title style</a:t>
            </a:r>
            <a:endParaRPr dirty="0" lang="en-US"/>
          </a:p>
        </p:txBody>
      </p:sp>
      <p:sp>
        <p:nvSpPr>
          <p:cNvPr id="1048634" name="Text Placeholder 2"/>
          <p:cNvSpPr>
            <a:spLocks noGrp="1"/>
          </p:cNvSpPr>
          <p:nvPr>
            <p:ph type="body" idx="1"/>
          </p:nvPr>
        </p:nvSpPr>
        <p:spPr>
          <a:xfrm>
            <a:off x="1261872" y="4800600"/>
            <a:ext cx="9418320" cy="1691640"/>
          </a:xfrm>
        </p:spPr>
        <p:txBody>
          <a:bodyPr anchor="t">
            <a:normAutofit/>
          </a:bodyPr>
          <a:lstStyle>
            <a:lvl1pPr indent="0" marL="0">
              <a:buNone/>
              <a:defRPr sz="22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908A7C6C-0F39-4D70-8E8D-FE5B9C95FA73}" type="datetimeFigureOut">
              <a:rPr dirty="0" lang="en-US"/>
              <a:t>12/9/2021</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4FAB73BC-B049-4115-A692-8D63A059BFB8}" type="slidenum">
              <a:rPr dirty="0" lang="en-US"/>
              <a:t>‹#›</a:t>
            </a:fld>
            <a:endParaRPr dirty="0" lang="en-US"/>
          </a:p>
        </p:txBody>
      </p:sp>
      <p:sp>
        <p:nvSpPr>
          <p:cNvPr id="1048638" name="Rectangle 6"/>
          <p:cNvSpPr/>
          <p:nvPr/>
        </p:nvSpPr>
        <p:spPr>
          <a:xfrm>
            <a:off x="0" y="0"/>
            <a:ext cx="457200"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39" name="Title 1"/>
          <p:cNvSpPr>
            <a:spLocks noGrp="1"/>
          </p:cNvSpPr>
          <p:nvPr>
            <p:ph type="title"/>
          </p:nvPr>
        </p:nvSpPr>
        <p:spPr/>
        <p:txBody>
          <a:bodyPr/>
          <a:p>
            <a:r>
              <a:rPr lang="en-US"/>
              <a:t>Click to edit Master title style</a:t>
            </a:r>
            <a:endParaRPr dirty="0" lang="en-US"/>
          </a:p>
        </p:txBody>
      </p:sp>
      <p:sp>
        <p:nvSpPr>
          <p:cNvPr id="1048640"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1"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Date Placeholder 4"/>
          <p:cNvSpPr>
            <a:spLocks noGrp="1"/>
          </p:cNvSpPr>
          <p:nvPr>
            <p:ph type="dt" sz="half" idx="10"/>
          </p:nvPr>
        </p:nvSpPr>
        <p:spPr/>
        <p:txBody>
          <a:bodyPr/>
          <a:p>
            <a:fld id="{DFCFA4AC-08CC-42CE-BD01-C191750A04EC}" type="datetimeFigureOut">
              <a:rPr dirty="0" lang="en-US"/>
              <a:t>12/9/2021</a:t>
            </a:fld>
            <a:endParaRPr dirty="0" lang="en-US"/>
          </a:p>
        </p:txBody>
      </p:sp>
      <p:sp>
        <p:nvSpPr>
          <p:cNvPr id="1048643" name="Footer Placeholder 5"/>
          <p:cNvSpPr>
            <a:spLocks noGrp="1"/>
          </p:cNvSpPr>
          <p:nvPr>
            <p:ph type="ftr" sz="quarter" idx="11"/>
          </p:nvPr>
        </p:nvSpPr>
        <p:spPr/>
        <p:txBody>
          <a:bodyPr/>
          <a:p>
            <a:endParaRPr dirty="0" lang="en-US"/>
          </a:p>
        </p:txBody>
      </p:sp>
      <p:sp>
        <p:nvSpPr>
          <p:cNvPr id="1048644"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45" name="Title 9"/>
          <p:cNvSpPr>
            <a:spLocks noGrp="1"/>
          </p:cNvSpPr>
          <p:nvPr>
            <p:ph type="title"/>
          </p:nvPr>
        </p:nvSpPr>
        <p:spPr/>
        <p:txBody>
          <a:bodyPr/>
          <a:p>
            <a:r>
              <a:rPr lang="en-US"/>
              <a:t>Click to edit Master title style</a:t>
            </a:r>
            <a:endParaRPr dirty="0" lang="en-US"/>
          </a:p>
        </p:txBody>
      </p:sp>
      <p:sp>
        <p:nvSpPr>
          <p:cNvPr id="1048646" name="Text Placeholder 2"/>
          <p:cNvSpPr>
            <a:spLocks noGrp="1"/>
          </p:cNvSpPr>
          <p:nvPr>
            <p:ph type="body" idx="1"/>
          </p:nvPr>
        </p:nvSpPr>
        <p:spPr>
          <a:xfrm>
            <a:off x="1261872" y="1713655"/>
            <a:ext cx="4480560" cy="731520"/>
          </a:xfrm>
        </p:spPr>
        <p:txBody>
          <a:bodyPr anchor="b">
            <a:normAutofit/>
          </a:bodyPr>
          <a:lstStyle>
            <a:lvl1pPr indent="0" marL="0">
              <a:spcBef>
                <a:spcPts val="0"/>
              </a:spcBef>
              <a:buNone/>
              <a:defRPr b="0"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8" name="Text Placeholder 4"/>
          <p:cNvSpPr>
            <a:spLocks noGrp="1"/>
          </p:cNvSpPr>
          <p:nvPr>
            <p:ph type="body" sz="quarter" idx="3"/>
          </p:nvPr>
        </p:nvSpPr>
        <p:spPr>
          <a:xfrm>
            <a:off x="6126480" y="1713655"/>
            <a:ext cx="4480560" cy="731520"/>
          </a:xfrm>
        </p:spPr>
        <p:txBody>
          <a:bodyPr anchor="b">
            <a:normAutofit/>
          </a:bodyPr>
          <a:lstStyle>
            <a:lvl1pPr indent="0" marL="0">
              <a:lnSpc>
                <a:spcPct val="95000"/>
              </a:lnSpc>
              <a:spcBef>
                <a:spcPts val="0"/>
              </a:spcBef>
              <a:buNone/>
              <a:defRPr b="0" dirty="0" sz="2000" kern="1200" lang="en-US">
                <a:solidFill>
                  <a:schemeClr val="tx2"/>
                </a:solidFill>
                <a:latin typeface="+mn-lt"/>
                <a:ea typeface="+mn-ea"/>
                <a:cs typeface="+mn-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914400" eaLnBrk="1" hangingPunct="1" indent="0" latinLnBrk="0" lvl="0" marL="0" rtl="0">
              <a:lnSpc>
                <a:spcPct val="90000"/>
              </a:lnSpc>
              <a:spcBef>
                <a:spcPts val="2000"/>
              </a:spcBef>
              <a:buFontTx/>
              <a:buNone/>
            </a:pPr>
            <a:r>
              <a:rPr lang="en-US"/>
              <a:t>Click to edit Master text styles</a:t>
            </a:r>
          </a:p>
        </p:txBody>
      </p:sp>
      <p:sp>
        <p:nvSpPr>
          <p:cNvPr id="1048649"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6"/>
          <p:cNvSpPr>
            <a:spLocks noGrp="1"/>
          </p:cNvSpPr>
          <p:nvPr>
            <p:ph type="dt" sz="half" idx="10"/>
          </p:nvPr>
        </p:nvSpPr>
        <p:spPr/>
        <p:txBody>
          <a:bodyPr/>
          <a:p>
            <a:fld id="{1BA7A723-92A7-435B-B681-F25B092FEFEB}" type="datetimeFigureOut">
              <a:rPr dirty="0" lang="en-US"/>
              <a:t>12/9/2021</a:t>
            </a:fld>
            <a:endParaRPr dirty="0" lang="en-US"/>
          </a:p>
        </p:txBody>
      </p:sp>
      <p:sp>
        <p:nvSpPr>
          <p:cNvPr id="1048651" name="Footer Placeholder 7"/>
          <p:cNvSpPr>
            <a:spLocks noGrp="1"/>
          </p:cNvSpPr>
          <p:nvPr>
            <p:ph type="ftr" sz="quarter" idx="11"/>
          </p:nvPr>
        </p:nvSpPr>
        <p:spPr/>
        <p:txBody>
          <a:bodyPr/>
          <a:p>
            <a:endParaRPr dirty="0" lang="en-US"/>
          </a:p>
        </p:txBody>
      </p:sp>
      <p:sp>
        <p:nvSpPr>
          <p:cNvPr id="1048652"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2" name="Title 5"/>
          <p:cNvSpPr>
            <a:spLocks noGrp="1"/>
          </p:cNvSpPr>
          <p:nvPr>
            <p:ph type="title"/>
          </p:nvPr>
        </p:nvSpPr>
        <p:spPr/>
        <p:txBody>
          <a:bodyPr/>
          <a:p>
            <a:r>
              <a:rPr lang="en-US"/>
              <a:t>Click to edit Master title style</a:t>
            </a:r>
            <a:endParaRPr dirty="0" lang="en-US"/>
          </a:p>
        </p:txBody>
      </p:sp>
      <p:sp>
        <p:nvSpPr>
          <p:cNvPr id="1048613" name="Date Placeholder 2"/>
          <p:cNvSpPr>
            <a:spLocks noGrp="1"/>
          </p:cNvSpPr>
          <p:nvPr>
            <p:ph type="dt" sz="half" idx="10"/>
          </p:nvPr>
        </p:nvSpPr>
        <p:spPr/>
        <p:txBody>
          <a:bodyPr/>
          <a:p>
            <a:fld id="{4F170639-886C-4FCF-9EAB-ABB5DA3F3F4A}" type="datetimeFigureOut">
              <a:rPr dirty="0" lang="en-US"/>
              <a:t>12/9/2021</a:t>
            </a:fld>
            <a:endParaRPr dirty="0" lang="en-US"/>
          </a:p>
        </p:txBody>
      </p:sp>
      <p:sp>
        <p:nvSpPr>
          <p:cNvPr id="1048614" name="Footer Placeholder 3"/>
          <p:cNvSpPr>
            <a:spLocks noGrp="1"/>
          </p:cNvSpPr>
          <p:nvPr>
            <p:ph type="ftr" sz="quarter" idx="11"/>
          </p:nvPr>
        </p:nvSpPr>
        <p:spPr/>
        <p:txBody>
          <a:bodyPr/>
          <a:p>
            <a:endParaRPr dirty="0" lang="en-US"/>
          </a:p>
        </p:txBody>
      </p:sp>
      <p:sp>
        <p:nvSpPr>
          <p:cNvPr id="1048615" name="Slide Number Placeholder 4"/>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53" name="Date Placeholder 1"/>
          <p:cNvSpPr>
            <a:spLocks noGrp="1"/>
          </p:cNvSpPr>
          <p:nvPr>
            <p:ph type="dt" sz="half" idx="10"/>
          </p:nvPr>
        </p:nvSpPr>
        <p:spPr/>
        <p:txBody>
          <a:bodyPr/>
          <a:p>
            <a:fld id="{22230651-31F4-45D2-98AE-A2108F41BC07}" type="datetimeFigureOut">
              <a:rPr dirty="0" lang="en-US"/>
              <a:t>12/9/2021</a:t>
            </a:fld>
            <a:endParaRPr dirty="0" lang="en-US"/>
          </a:p>
        </p:txBody>
      </p:sp>
      <p:sp>
        <p:nvSpPr>
          <p:cNvPr id="1048654" name="Footer Placeholder 2"/>
          <p:cNvSpPr>
            <a:spLocks noGrp="1"/>
          </p:cNvSpPr>
          <p:nvPr>
            <p:ph type="ftr" sz="quarter" idx="11"/>
          </p:nvPr>
        </p:nvSpPr>
        <p:spPr/>
        <p:txBody>
          <a:bodyPr/>
          <a:p>
            <a:endParaRPr dirty="0" lang="en-US"/>
          </a:p>
        </p:txBody>
      </p:sp>
      <p:sp>
        <p:nvSpPr>
          <p:cNvPr id="1048655" name="Slide Number Placeholder 3"/>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6" name="Title 1"/>
          <p:cNvSpPr>
            <a:spLocks noGrp="1"/>
          </p:cNvSpPr>
          <p:nvPr>
            <p:ph type="title"/>
          </p:nvPr>
        </p:nvSpPr>
        <p:spPr>
          <a:xfrm>
            <a:off x="841248" y="457200"/>
            <a:ext cx="3200400" cy="1600197"/>
          </a:xfrm>
        </p:spPr>
        <p:txBody>
          <a:bodyPr anchor="b">
            <a:normAutofit/>
          </a:bodyPr>
          <a:lstStyle>
            <a:lvl1pPr>
              <a:defRPr baseline="0" b="0" sz="3200"/>
            </a:lvl1pPr>
          </a:lstStyle>
          <a:p>
            <a:r>
              <a:rPr lang="en-US"/>
              <a:t>Click to edit Master title style</a:t>
            </a:r>
            <a:endParaRPr dirty="0" lang="en-US"/>
          </a:p>
        </p:txBody>
      </p:sp>
      <p:sp>
        <p:nvSpPr>
          <p:cNvPr id="1048657"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3"/>
          <p:cNvSpPr>
            <a:spLocks noGrp="1"/>
          </p:cNvSpPr>
          <p:nvPr>
            <p:ph type="body" sz="half" idx="2"/>
          </p:nvPr>
        </p:nvSpPr>
        <p:spPr>
          <a:xfrm>
            <a:off x="841248" y="2099734"/>
            <a:ext cx="3200400" cy="3810001"/>
          </a:xfrm>
        </p:spPr>
        <p:txBody>
          <a:bodyPr>
            <a:normAutofit/>
          </a:bodyPr>
          <a:lstStyle>
            <a:lvl1pPr indent="0" marL="0">
              <a:lnSpc>
                <a:spcPct val="114000"/>
              </a:lnSpc>
              <a:spcBef>
                <a:spcPts val="800"/>
              </a:spcBef>
              <a:buNone/>
              <a:defRPr sz="13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6F53789A-C914-4DB1-8815-80B5EC7335C5}" type="datetimeFigureOut">
              <a:rPr dirty="0" lang="en-US"/>
              <a:t>12/9/2021</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21" name="Rectangle 7"/>
          <p:cNvSpPr/>
          <p:nvPr/>
        </p:nvSpPr>
        <p:spPr>
          <a:xfrm>
            <a:off x="0" y="5105400"/>
            <a:ext cx="11292840" cy="1752600"/>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2" name="Title 1"/>
          <p:cNvSpPr>
            <a:spLocks noGrp="1"/>
          </p:cNvSpPr>
          <p:nvPr>
            <p:ph type="title"/>
          </p:nvPr>
        </p:nvSpPr>
        <p:spPr>
          <a:xfrm>
            <a:off x="914400" y="5257800"/>
            <a:ext cx="9982200" cy="914400"/>
          </a:xfrm>
        </p:spPr>
        <p:txBody>
          <a:bodyPr anchor="b">
            <a:normAutofit/>
          </a:bodyPr>
          <a:lstStyle>
            <a:lvl1pPr>
              <a:defRPr b="0" sz="2800">
                <a:solidFill>
                  <a:schemeClr val="bg1"/>
                </a:solidFill>
              </a:defRPr>
            </a:lvl1pPr>
          </a:lstStyle>
          <a:p>
            <a:r>
              <a:rPr lang="en-US"/>
              <a:t>Click to edit Master title style</a:t>
            </a:r>
            <a:endParaRPr dirty="0" lang="en-US"/>
          </a:p>
        </p:txBody>
      </p:sp>
      <p:sp>
        <p:nvSpPr>
          <p:cNvPr id="1048623" name="Picture Placeholder 2"/>
          <p:cNvSpPr>
            <a:spLocks noChangeAspect="1" noGrp="1"/>
          </p:cNvSpPr>
          <p:nvPr>
            <p:ph type="pic" idx="1"/>
          </p:nvPr>
        </p:nvSpPr>
        <p:spPr>
          <a:xfrm>
            <a:off x="0" y="0"/>
            <a:ext cx="11292840" cy="5128923"/>
          </a:xfrm>
          <a:solidFill>
            <a:schemeClr val="accent1"/>
          </a:solidFill>
        </p:spPr>
        <p:txBody>
          <a:bodyPr anchor="t"/>
          <a:lstStyle>
            <a:lvl1pP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4" name="Text Placeholder 3"/>
          <p:cNvSpPr>
            <a:spLocks noGrp="1"/>
          </p:cNvSpPr>
          <p:nvPr>
            <p:ph type="body" sz="half" idx="2"/>
          </p:nvPr>
        </p:nvSpPr>
        <p:spPr>
          <a:xfrm>
            <a:off x="914400" y="6108589"/>
            <a:ext cx="9982200" cy="597011"/>
          </a:xfrm>
        </p:spPr>
        <p:txBody>
          <a:bodyPr>
            <a:normAutofit/>
          </a:bodyPr>
          <a:lstStyle>
            <a:lvl1pPr indent="0" marL="0">
              <a:lnSpc>
                <a:spcPct val="100000"/>
              </a:lnSpc>
              <a:spcBef>
                <a:spcPts val="800"/>
              </a:spcBef>
              <a:buNone/>
              <a:defRPr sz="1300">
                <a:solidFill>
                  <a:schemeClr val="bg1">
                    <a:lumMod val="8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p>
            <a:fld id="{5E6440AA-91A0-436F-8FDB-C0F939DCAE21}" type="datetimeFigureOut">
              <a:rPr dirty="0" lang="en-US"/>
              <a:t>12/9/2021</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6"/>
          <p:cNvSpPr/>
          <p:nvPr/>
        </p:nvSpPr>
        <p:spPr>
          <a:xfrm>
            <a:off x="11292840" y="0"/>
            <a:ext cx="914400" cy="6858000"/>
          </a:xfrm>
          <a:prstGeom prst="rect"/>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261872" y="365760"/>
            <a:ext cx="9692640" cy="1325562"/>
          </a:xfrm>
          <a:prstGeom prst="rect"/>
        </p:spPr>
        <p:txBody>
          <a:bodyPr anchor="b"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61872" y="1828800"/>
            <a:ext cx="8595360" cy="435133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rot="16200000">
            <a:off x="10797542" y="998537"/>
            <a:ext cx="1904999" cy="365125"/>
          </a:xfrm>
          <a:prstGeom prst="rect"/>
        </p:spPr>
        <p:txBody>
          <a:bodyPr anchor="ctr" bIns="45720" lIns="91440" rIns="91440" rtlCol="0" tIns="45720" vert="horz"/>
          <a:lstStyle>
            <a:lvl1pPr algn="r">
              <a:defRPr b="0" sz="1050">
                <a:solidFill>
                  <a:schemeClr val="tx2">
                    <a:lumMod val="20000"/>
                    <a:lumOff val="80000"/>
                  </a:schemeClr>
                </a:solidFill>
              </a:defRPr>
            </a:lvl1pPr>
          </a:lstStyle>
          <a:p>
            <a:fld id="{0E59FD0C-5451-4CA0-86AF-E70AE3279989}" type="datetimeFigureOut">
              <a:rPr dirty="0" lang="en-US"/>
              <a:t>12/9/2021</a:t>
            </a:fld>
            <a:endParaRPr dirty="0" lang="en-US"/>
          </a:p>
        </p:txBody>
      </p:sp>
      <p:sp>
        <p:nvSpPr>
          <p:cNvPr id="1048580" name="Footer Placeholder 4"/>
          <p:cNvSpPr>
            <a:spLocks noGrp="1"/>
          </p:cNvSpPr>
          <p:nvPr>
            <p:ph type="ftr" sz="quarter" idx="3"/>
          </p:nvPr>
        </p:nvSpPr>
        <p:spPr>
          <a:xfrm rot="16200000">
            <a:off x="9959341" y="4046537"/>
            <a:ext cx="3581400" cy="365125"/>
          </a:xfrm>
          <a:prstGeom prst="rect"/>
        </p:spPr>
        <p:txBody>
          <a:bodyPr anchor="ctr" bIns="45720" lIns="91440" rIns="91440" rtlCol="0" tIns="45720" vert="horz"/>
          <a:lstStyle>
            <a:lvl1pPr algn="l">
              <a:defRPr sz="1050">
                <a:solidFill>
                  <a:schemeClr val="tx2">
                    <a:lumMod val="20000"/>
                    <a:lumOff val="80000"/>
                  </a:schemeClr>
                </a:solidFill>
              </a:defRPr>
            </a:lvl1pPr>
          </a:lstStyle>
          <a:p>
            <a:endParaRPr dirty="0" lang="en-US"/>
          </a:p>
        </p:txBody>
      </p:sp>
      <p:sp>
        <p:nvSpPr>
          <p:cNvPr id="1048581" name="Slide Number Placeholder 5"/>
          <p:cNvSpPr>
            <a:spLocks noGrp="1"/>
          </p:cNvSpPr>
          <p:nvPr>
            <p:ph type="sldNum" sz="quarter" idx="4"/>
          </p:nvPr>
        </p:nvSpPr>
        <p:spPr>
          <a:xfrm>
            <a:off x="11292840" y="6172200"/>
            <a:ext cx="914400" cy="593725"/>
          </a:xfrm>
          <a:prstGeom prst="rect"/>
        </p:spPr>
        <p:txBody>
          <a:bodyPr anchor="ctr" bIns="45720" lIns="45720" rIns="45720" rtlCol="0" tIns="45720" vert="horz">
            <a:normAutofit/>
          </a:bodyPr>
          <a:lstStyle>
            <a:lvl1pPr algn="ctr">
              <a:defRPr sz="3600">
                <a:solidFill>
                  <a:schemeClr val="tx2">
                    <a:lumMod val="60000"/>
                    <a:lumOff val="40000"/>
                  </a:schemeClr>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sz="4400" kern="1200" spc="-50">
          <a:solidFill>
            <a:schemeClr val="tx1"/>
          </a:solidFill>
          <a:latin typeface="+mj-lt"/>
          <a:ea typeface="+mj-ea"/>
          <a:cs typeface="+mj-cs"/>
        </a:defRPr>
      </a:lvl1pPr>
    </p:titleStyle>
    <p:bodyStyle>
      <a:lvl1pPr algn="l" defTabSz="914400" eaLnBrk="1" hangingPunct="1" indent="-182880" latinLnBrk="0" marL="182880" rtl="0">
        <a:lnSpc>
          <a:spcPct val="95000"/>
        </a:lnSpc>
        <a:spcBef>
          <a:spcPts val="1400"/>
        </a:spcBef>
        <a:spcAft>
          <a:spcPts val="200"/>
        </a:spcAft>
        <a:buClr>
          <a:schemeClr val="accent1"/>
        </a:buClr>
        <a:buSzPct val="80000"/>
        <a:buFont typeface="Arial" pitchFamily="34" charset="0"/>
        <a:buChar char="•"/>
        <a:defRPr baseline="0" sz="1800" kern="1200" spc="10">
          <a:solidFill>
            <a:schemeClr val="tx1"/>
          </a:solidFill>
          <a:latin typeface="+mn-lt"/>
          <a:ea typeface="+mn-ea"/>
          <a:cs typeface="+mn-cs"/>
        </a:defRPr>
      </a:lvl1pPr>
      <a:lvl2pPr algn="l" defTabSz="914400" eaLnBrk="1" hangingPunct="1" indent="-182880" latinLnBrk="0" marL="457200" rtl="0">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algn="l" defTabSz="914400" eaLnBrk="1" hangingPunct="1" indent="-182880" latinLnBrk="0" marL="73152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algn="l" defTabSz="914400" eaLnBrk="1" hangingPunct="1" indent="-182880" latinLnBrk="0" marL="100584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algn="l" defTabSz="914400" eaLnBrk="1" hangingPunct="1" indent="-182880" latinLnBrk="0" marL="128016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algn="l" defTabSz="914400" eaLnBrk="1" hangingPunct="1" indent="-228600" latinLnBrk="0" marL="16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algn="l" defTabSz="914400" eaLnBrk="1" hangingPunct="1" indent="-228600" latinLnBrk="0" marL="19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algn="l" defTabSz="914400" eaLnBrk="1" hangingPunct="1" indent="-228600" latinLnBrk="0" marL="22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algn="l" defTabSz="914400" eaLnBrk="1" hangingPunct="1" indent="-228600" latinLnBrk="0" marL="2500000" rtl="0">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ctrTitle"/>
          </p:nvPr>
        </p:nvSpPr>
        <p:spPr>
          <a:xfrm>
            <a:off x="1261872" y="758952"/>
            <a:ext cx="9418320" cy="3040050"/>
          </a:xfrm>
        </p:spPr>
        <p:txBody>
          <a:bodyPr>
            <a:normAutofit/>
          </a:bodyPr>
          <a:p>
            <a:pPr algn="ctr"/>
            <a:r>
              <a:rPr dirty="0" lang="en-IN"/>
              <a:t>GROCERY MART</a:t>
            </a:r>
            <a:br>
              <a:rPr dirty="0" lang="en-IN"/>
            </a:br>
            <a:r>
              <a:rPr dirty="0" lang="en-IN"/>
              <a:t>SYSTEM</a:t>
            </a:r>
          </a:p>
        </p:txBody>
      </p:sp>
      <p:sp>
        <p:nvSpPr>
          <p:cNvPr id="1048589" name="Subtitle 2"/>
          <p:cNvSpPr>
            <a:spLocks noGrp="1"/>
          </p:cNvSpPr>
          <p:nvPr>
            <p:ph type="subTitle" idx="1"/>
          </p:nvPr>
        </p:nvSpPr>
        <p:spPr>
          <a:xfrm>
            <a:off x="1261872" y="4996206"/>
            <a:ext cx="8212066" cy="1291472"/>
          </a:xfrm>
        </p:spPr>
        <p:txBody>
          <a:bodyPr>
            <a:normAutofit fontScale="59091" lnSpcReduction="20000"/>
          </a:bodyPr>
          <a:p>
            <a:r>
              <a:rPr dirty="0" lang="en-IN"/>
              <a:t>TEAM MEMBERS-</a:t>
            </a:r>
          </a:p>
          <a:p>
            <a:r>
              <a:rPr dirty="0" lang="en-US"/>
              <a:t>V</a:t>
            </a:r>
            <a:r>
              <a:rPr dirty="0" lang="en-IN"/>
              <a:t>A</a:t>
            </a:r>
            <a:r>
              <a:rPr dirty="0" lang="en-US"/>
              <a:t>N</a:t>
            </a:r>
            <a:r>
              <a:rPr dirty="0" lang="en-US"/>
              <a:t>D</a:t>
            </a:r>
            <a:r>
              <a:rPr dirty="0" lang="en-US"/>
              <a:t>I</a:t>
            </a:r>
            <a:r>
              <a:rPr dirty="0" lang="en-US"/>
              <a:t>T</a:t>
            </a:r>
            <a:r>
              <a:rPr dirty="0" lang="en-US"/>
              <a:t>A</a:t>
            </a:r>
            <a:r>
              <a:rPr dirty="0" lang="en-US"/>
              <a:t> </a:t>
            </a:r>
            <a:r>
              <a:rPr dirty="0" lang="en-US"/>
              <a:t>S</a:t>
            </a:r>
            <a:r>
              <a:rPr dirty="0" lang="en-US"/>
              <a:t>I</a:t>
            </a:r>
            <a:r>
              <a:rPr dirty="0" lang="en-US"/>
              <a:t>N</a:t>
            </a:r>
            <a:r>
              <a:rPr dirty="0" lang="en-US"/>
              <a:t>G</a:t>
            </a:r>
            <a:r>
              <a:rPr dirty="0" lang="en-US"/>
              <a:t>H</a:t>
            </a:r>
            <a:r>
              <a:rPr dirty="0" lang="en-US"/>
              <a:t> </a:t>
            </a:r>
            <a:r>
              <a:rPr dirty="0" lang="en-US"/>
              <a:t>G</a:t>
            </a:r>
            <a:r>
              <a:rPr dirty="0" lang="en-US"/>
              <a:t>A</a:t>
            </a:r>
            <a:r>
              <a:rPr dirty="0" lang="en-US"/>
              <a:t>U</a:t>
            </a:r>
            <a:r>
              <a:rPr dirty="0" lang="en-US"/>
              <a:t>T</a:t>
            </a:r>
            <a:r>
              <a:rPr dirty="0" lang="en-US"/>
              <a:t>A</a:t>
            </a:r>
            <a:r>
              <a:rPr dirty="0" lang="en-US"/>
              <a:t>M</a:t>
            </a:r>
            <a:r>
              <a:rPr dirty="0" lang="en-IN"/>
              <a:t>(19009701001</a:t>
            </a:r>
            <a:r>
              <a:rPr dirty="0" lang="en-US"/>
              <a:t>2</a:t>
            </a:r>
            <a:r>
              <a:rPr dirty="0" lang="en-US"/>
              <a:t>5</a:t>
            </a:r>
            <a:r>
              <a:rPr dirty="0" lang="en-IN"/>
              <a:t>)</a:t>
            </a:r>
            <a:endParaRPr altLang="en-US" lang="zh-CN"/>
          </a:p>
          <a:p>
            <a:r>
              <a:rPr dirty="0" lang="en-IN"/>
              <a:t>SHIV </a:t>
            </a:r>
            <a:r>
              <a:rPr dirty="0" lang="en-US"/>
              <a:t>C</a:t>
            </a:r>
            <a:r>
              <a:rPr dirty="0" lang="en-US"/>
              <a:t>H</a:t>
            </a:r>
            <a:r>
              <a:rPr dirty="0" lang="en-US"/>
              <a:t>A</a:t>
            </a:r>
            <a:r>
              <a:rPr dirty="0" lang="en-US"/>
              <a:t>N</a:t>
            </a:r>
            <a:r>
              <a:rPr dirty="0" lang="en-US"/>
              <a:t>D</a:t>
            </a:r>
            <a:r>
              <a:rPr dirty="0" lang="en-US"/>
              <a:t>R</a:t>
            </a:r>
            <a:r>
              <a:rPr dirty="0" lang="en-US"/>
              <a:t>A</a:t>
            </a:r>
            <a:r>
              <a:rPr dirty="0" lang="en-IN"/>
              <a:t> YADAV(1900970100109)</a:t>
            </a:r>
            <a:endParaRPr altLang="en-US" lang="zh-CN"/>
          </a:p>
          <a:p>
            <a:r>
              <a:rPr dirty="0" lang="en-IN"/>
              <a:t>TANISHK MEROTHIYA(1900970100120)</a:t>
            </a:r>
          </a:p>
          <a:p>
            <a:r>
              <a:rPr altLang="en-US" dirty="0" lang="en-US"/>
              <a:t>V</a:t>
            </a:r>
            <a:r>
              <a:rPr altLang="en-US" dirty="0" lang="en-US"/>
              <a:t>I</a:t>
            </a:r>
            <a:r>
              <a:rPr altLang="en-US" dirty="0" lang="en-US"/>
              <a:t>K</a:t>
            </a:r>
            <a:r>
              <a:rPr altLang="en-US" dirty="0" lang="en-US"/>
              <a:t>A</a:t>
            </a:r>
            <a:r>
              <a:rPr altLang="en-US" dirty="0" lang="en-US"/>
              <a:t>S</a:t>
            </a:r>
            <a:r>
              <a:rPr altLang="en-US" dirty="0" lang="en-US"/>
              <a:t> </a:t>
            </a:r>
            <a:r>
              <a:rPr altLang="en-US" dirty="0" lang="en-US"/>
              <a:t>k</a:t>
            </a:r>
            <a:r>
              <a:rPr altLang="en-US" dirty="0" lang="en-US"/>
              <a:t>U</a:t>
            </a:r>
            <a:r>
              <a:rPr altLang="en-US" dirty="0" lang="en-US"/>
              <a:t>M</a:t>
            </a:r>
            <a:r>
              <a:rPr altLang="en-US" dirty="0" lang="en-US"/>
              <a:t>A</a:t>
            </a:r>
            <a:r>
              <a:rPr altLang="en-US" dirty="0" lang="en-US"/>
              <a:t>R</a:t>
            </a:r>
            <a:r>
              <a:rPr altLang="en-US" dirty="0" lang="en-US"/>
              <a:t> </a:t>
            </a:r>
            <a:r>
              <a:rPr altLang="en-US" dirty="0" lang="en-US"/>
              <a:t>B</a:t>
            </a:r>
            <a:r>
              <a:rPr altLang="en-US" dirty="0" lang="en-US"/>
              <a:t>E</a:t>
            </a:r>
            <a:r>
              <a:rPr altLang="en-US" dirty="0" lang="en-US"/>
              <a:t>D</a:t>
            </a:r>
            <a:r>
              <a:rPr altLang="en-US" dirty="0" lang="en-US"/>
              <a:t>I</a:t>
            </a:r>
            <a:r>
              <a:rPr altLang="en-US" dirty="0" lang="en-US"/>
              <a:t> </a:t>
            </a:r>
            <a:r>
              <a:rPr altLang="en-US" dirty="0" lang="en-US"/>
              <a:t>(</a:t>
            </a:r>
            <a:r>
              <a:rPr altLang="en-US" dirty="0" lang="en-US"/>
              <a:t>1</a:t>
            </a:r>
            <a:r>
              <a:rPr altLang="en-US" dirty="0" lang="en-US"/>
              <a:t>9</a:t>
            </a:r>
            <a:r>
              <a:rPr altLang="en-US" dirty="0" lang="en-US"/>
              <a:t>0</a:t>
            </a:r>
            <a:r>
              <a:rPr altLang="en-US" dirty="0" lang="en-US"/>
              <a:t>0</a:t>
            </a:r>
            <a:r>
              <a:rPr altLang="en-US" dirty="0" lang="en-US"/>
              <a:t>9</a:t>
            </a:r>
            <a:r>
              <a:rPr altLang="en-US" dirty="0" lang="en-US"/>
              <a:t>7</a:t>
            </a:r>
            <a:r>
              <a:rPr altLang="en-US" dirty="0" lang="en-US"/>
              <a:t>0</a:t>
            </a:r>
            <a:r>
              <a:rPr altLang="en-US" dirty="0" lang="en-US"/>
              <a:t>1</a:t>
            </a:r>
            <a:r>
              <a:rPr altLang="en-US" dirty="0" lang="en-US"/>
              <a:t>0</a:t>
            </a:r>
            <a:r>
              <a:rPr altLang="en-US" dirty="0" lang="en-US"/>
              <a:t>0</a:t>
            </a:r>
            <a:r>
              <a:rPr altLang="en-US" dirty="0" lang="en-US"/>
              <a:t>1</a:t>
            </a:r>
            <a:r>
              <a:rPr altLang="en-US" dirty="0" lang="en-US"/>
              <a:t>2</a:t>
            </a:r>
            <a:r>
              <a:rPr altLang="en-US" dirty="0" lang="en-US"/>
              <a:t>7</a:t>
            </a:r>
            <a:r>
              <a:rPr altLang="en-US" dirty="0" lang="en-US"/>
              <a: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0" name="Picture 4"/>
          <p:cNvPicPr>
            <a:picLocks noChangeAspect="1"/>
          </p:cNvPicPr>
          <p:nvPr/>
        </p:nvPicPr>
        <p:blipFill>
          <a:blip xmlns:r="http://schemas.openxmlformats.org/officeDocument/2006/relationships" r:embed="rId1"/>
          <a:stretch>
            <a:fillRect/>
          </a:stretch>
        </p:blipFill>
        <p:spPr>
          <a:xfrm>
            <a:off x="386499" y="1090603"/>
            <a:ext cx="6196146" cy="4358089"/>
          </a:xfrm>
          <a:prstGeom prst="rect"/>
        </p:spPr>
      </p:pic>
      <p:pic>
        <p:nvPicPr>
          <p:cNvPr id="2097161" name="Picture 5"/>
          <p:cNvPicPr>
            <a:picLocks noChangeAspect="1"/>
          </p:cNvPicPr>
          <p:nvPr/>
        </p:nvPicPr>
        <p:blipFill>
          <a:blip xmlns:r="http://schemas.openxmlformats.org/officeDocument/2006/relationships" r:embed="rId2"/>
          <a:stretch>
            <a:fillRect/>
          </a:stretch>
        </p:blipFill>
        <p:spPr>
          <a:xfrm>
            <a:off x="6765304" y="421302"/>
            <a:ext cx="4179216" cy="2351921"/>
          </a:xfrm>
          <a:prstGeom prst="rect"/>
        </p:spPr>
      </p:pic>
      <p:pic>
        <p:nvPicPr>
          <p:cNvPr id="2097162" name="Picture 7"/>
          <p:cNvPicPr>
            <a:picLocks noChangeAspect="1"/>
          </p:cNvPicPr>
          <p:nvPr/>
        </p:nvPicPr>
        <p:blipFill>
          <a:blip xmlns:r="http://schemas.openxmlformats.org/officeDocument/2006/relationships" r:embed="rId3"/>
          <a:stretch>
            <a:fillRect/>
          </a:stretch>
        </p:blipFill>
        <p:spPr>
          <a:xfrm>
            <a:off x="6765304" y="3429000"/>
            <a:ext cx="4179215" cy="235192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Title 1"/>
          <p:cNvSpPr>
            <a:spLocks noGrp="1"/>
          </p:cNvSpPr>
          <p:nvPr>
            <p:ph type="title"/>
          </p:nvPr>
        </p:nvSpPr>
        <p:spPr>
          <a:xfrm>
            <a:off x="1261872" y="365760"/>
            <a:ext cx="8278054" cy="558067"/>
          </a:xfrm>
        </p:spPr>
        <p:txBody>
          <a:bodyPr>
            <a:normAutofit fontScale="90000"/>
          </a:bodyPr>
          <a:p>
            <a:r>
              <a:rPr dirty="0" lang="en-IN" u="sng"/>
              <a:t>MODULE DESCRIPTION</a:t>
            </a:r>
          </a:p>
        </p:txBody>
      </p:sp>
      <p:sp>
        <p:nvSpPr>
          <p:cNvPr id="1048607" name="TextBox 4"/>
          <p:cNvSpPr txBox="1"/>
          <p:nvPr/>
        </p:nvSpPr>
        <p:spPr>
          <a:xfrm>
            <a:off x="1261872" y="1301201"/>
            <a:ext cx="8909650" cy="4524315"/>
          </a:xfrm>
          <a:prstGeom prst="rect"/>
          <a:noFill/>
        </p:spPr>
        <p:txBody>
          <a:bodyPr wrap="square">
            <a:spAutoFit/>
          </a:bodyPr>
          <a:p>
            <a:r>
              <a:rPr b="1" dirty="0" lang="en-US"/>
              <a:t>Admin Panel    </a:t>
            </a:r>
          </a:p>
          <a:p>
            <a:r>
              <a:rPr dirty="0" lang="en-US"/>
              <a:t>Admin has the official powers to control the flow of the data from one part of the system to the other. He can manipulate the access of the users to the data. The primary purpose of this account is to make the user data relevant and then giving the inputs to the other interface module and make it work optimistically and get the timetable according to the wish we want to create for a particular type of inputs.</a:t>
            </a:r>
          </a:p>
          <a:p>
            <a:r>
              <a:rPr dirty="0" lang="en-US"/>
              <a:t>Hence all the data will be reflected in clean and well data in the interfaces.</a:t>
            </a:r>
          </a:p>
          <a:p>
            <a:r>
              <a:rPr dirty="0" lang="en-US"/>
              <a:t>(</a:t>
            </a:r>
            <a:r>
              <a:rPr dirty="0" lang="en-US" err="1"/>
              <a:t>i</a:t>
            </a:r>
            <a:r>
              <a:rPr dirty="0" lang="en-US"/>
              <a:t>) Dashboard</a:t>
            </a:r>
          </a:p>
          <a:p>
            <a:r>
              <a:rPr dirty="0" lang="en-US"/>
              <a:t>(ii) User Management</a:t>
            </a:r>
          </a:p>
          <a:p>
            <a:r>
              <a:rPr dirty="0" lang="en-US"/>
              <a:t>•	Add User</a:t>
            </a:r>
          </a:p>
          <a:p>
            <a:r>
              <a:rPr dirty="0" lang="en-US"/>
              <a:t>•	Update / Delete User</a:t>
            </a:r>
          </a:p>
          <a:p>
            <a:r>
              <a:rPr dirty="0" lang="en-US"/>
              <a:t>(iii) Store Management</a:t>
            </a:r>
          </a:p>
          <a:p>
            <a:r>
              <a:rPr dirty="0" lang="en-US"/>
              <a:t>•	Add Store</a:t>
            </a:r>
          </a:p>
          <a:p>
            <a:r>
              <a:rPr dirty="0" lang="en-US"/>
              <a:t>•	Update / Delete Store</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itle 1"/>
          <p:cNvSpPr>
            <a:spLocks noGrp="1"/>
          </p:cNvSpPr>
          <p:nvPr>
            <p:ph type="title"/>
          </p:nvPr>
        </p:nvSpPr>
        <p:spPr>
          <a:xfrm>
            <a:off x="1261872" y="365760"/>
            <a:ext cx="8278054" cy="558067"/>
          </a:xfrm>
        </p:spPr>
        <p:txBody>
          <a:bodyPr>
            <a:normAutofit fontScale="90000"/>
          </a:bodyPr>
          <a:p>
            <a:r>
              <a:rPr dirty="0" lang="en-IN" u="sng"/>
              <a:t>MODULE DESCRIPTION</a:t>
            </a:r>
          </a:p>
        </p:txBody>
      </p:sp>
      <p:sp>
        <p:nvSpPr>
          <p:cNvPr id="1048609" name="TextBox 4"/>
          <p:cNvSpPr txBox="1"/>
          <p:nvPr/>
        </p:nvSpPr>
        <p:spPr>
          <a:xfrm>
            <a:off x="1261872" y="1301201"/>
            <a:ext cx="8909650" cy="2862322"/>
          </a:xfrm>
          <a:prstGeom prst="rect"/>
          <a:noFill/>
        </p:spPr>
        <p:txBody>
          <a:bodyPr wrap="square">
            <a:spAutoFit/>
          </a:bodyPr>
          <a:p>
            <a:r>
              <a:rPr lang="en-US"/>
              <a:t>(iv) Item Management</a:t>
            </a:r>
          </a:p>
          <a:p>
            <a:r>
              <a:rPr lang="en-US"/>
              <a:t>•	Add Item to specific Store</a:t>
            </a:r>
          </a:p>
          <a:p>
            <a:r>
              <a:rPr lang="en-US"/>
              <a:t>•	Update/ Delete Item</a:t>
            </a:r>
          </a:p>
          <a:p>
            <a:r>
              <a:rPr lang="en-US"/>
              <a:t>(v) Order Management</a:t>
            </a:r>
          </a:p>
          <a:p>
            <a:r>
              <a:rPr lang="en-US"/>
              <a:t>•	Order Management</a:t>
            </a:r>
          </a:p>
          <a:p>
            <a:r>
              <a:rPr lang="en-US"/>
              <a:t>•	Get all Order Details</a:t>
            </a:r>
          </a:p>
          <a:p>
            <a:r>
              <a:rPr lang="en-US"/>
              <a:t>•	Take Action on Order</a:t>
            </a:r>
          </a:p>
          <a:p>
            <a:r>
              <a:rPr lang="en-US"/>
              <a:t>•	Dispatch – For new order</a:t>
            </a:r>
          </a:p>
          <a:p>
            <a:r>
              <a:rPr lang="en-US"/>
              <a:t>•	On the way – If the order ready for packing</a:t>
            </a:r>
          </a:p>
          <a:p>
            <a:r>
              <a:rPr lang="en-US"/>
              <a:t>•	Cancelled – If the ordered item is unavailable</a:t>
            </a:r>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1"/>
          <p:cNvSpPr>
            <a:spLocks noGrp="1"/>
          </p:cNvSpPr>
          <p:nvPr>
            <p:ph type="title"/>
          </p:nvPr>
        </p:nvSpPr>
        <p:spPr>
          <a:xfrm>
            <a:off x="1261872" y="365760"/>
            <a:ext cx="5930780" cy="284689"/>
          </a:xfrm>
        </p:spPr>
        <p:txBody>
          <a:bodyPr>
            <a:noAutofit/>
          </a:bodyPr>
          <a:p>
            <a:pPr algn="ctr"/>
            <a:r>
              <a:rPr dirty="0" sz="2800" lang="en-IN" u="sng"/>
              <a:t>DATABASE TABLES</a:t>
            </a:r>
          </a:p>
        </p:txBody>
      </p:sp>
      <p:pic>
        <p:nvPicPr>
          <p:cNvPr id="2097163" name="Picture 3"/>
          <p:cNvPicPr>
            <a:picLocks noChangeAspect="1"/>
          </p:cNvPicPr>
          <p:nvPr/>
        </p:nvPicPr>
        <p:blipFill>
          <a:blip xmlns:r="http://schemas.openxmlformats.org/officeDocument/2006/relationships" r:embed="rId1"/>
          <a:stretch>
            <a:fillRect/>
          </a:stretch>
        </p:blipFill>
        <p:spPr>
          <a:xfrm>
            <a:off x="1261872" y="948950"/>
            <a:ext cx="7090276" cy="1825878"/>
          </a:xfrm>
          <a:prstGeom prst="rect"/>
        </p:spPr>
      </p:pic>
      <p:pic>
        <p:nvPicPr>
          <p:cNvPr id="2097164" name="Picture 4"/>
          <p:cNvPicPr>
            <a:picLocks noChangeAspect="1"/>
          </p:cNvPicPr>
          <p:nvPr/>
        </p:nvPicPr>
        <p:blipFill>
          <a:blip xmlns:r="http://schemas.openxmlformats.org/officeDocument/2006/relationships" r:embed="rId2"/>
          <a:stretch>
            <a:fillRect/>
          </a:stretch>
        </p:blipFill>
        <p:spPr>
          <a:xfrm>
            <a:off x="1261872" y="3073329"/>
            <a:ext cx="7090276" cy="1688738"/>
          </a:xfrm>
          <a:prstGeom prst="rect"/>
        </p:spPr>
      </p:pic>
      <p:pic>
        <p:nvPicPr>
          <p:cNvPr id="2097165" name="Picture 5"/>
          <p:cNvPicPr>
            <a:picLocks noChangeAspect="1"/>
          </p:cNvPicPr>
          <p:nvPr/>
        </p:nvPicPr>
        <p:blipFill>
          <a:blip xmlns:r="http://schemas.openxmlformats.org/officeDocument/2006/relationships" r:embed="rId3"/>
          <a:stretch>
            <a:fillRect/>
          </a:stretch>
        </p:blipFill>
        <p:spPr>
          <a:xfrm>
            <a:off x="1261871" y="4910285"/>
            <a:ext cx="7090276" cy="1612298"/>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1"/>
          <p:cNvSpPr>
            <a:spLocks noGrp="1"/>
          </p:cNvSpPr>
          <p:nvPr>
            <p:ph type="title"/>
          </p:nvPr>
        </p:nvSpPr>
        <p:spPr>
          <a:xfrm>
            <a:off x="1889413" y="554159"/>
            <a:ext cx="5930780" cy="284689"/>
          </a:xfrm>
        </p:spPr>
        <p:txBody>
          <a:bodyPr>
            <a:noAutofit/>
          </a:bodyPr>
          <a:p>
            <a:pPr algn="ctr"/>
            <a:r>
              <a:rPr dirty="0" sz="2800" lang="en-IN" u="sng"/>
              <a:t>DATABASE TABLES</a:t>
            </a:r>
          </a:p>
        </p:txBody>
      </p:sp>
      <p:pic>
        <p:nvPicPr>
          <p:cNvPr id="2097166" name="Picture 2"/>
          <p:cNvPicPr>
            <a:picLocks noChangeAspect="1"/>
          </p:cNvPicPr>
          <p:nvPr/>
        </p:nvPicPr>
        <p:blipFill>
          <a:blip xmlns:r="http://schemas.openxmlformats.org/officeDocument/2006/relationships" r:embed="rId1"/>
          <a:stretch>
            <a:fillRect/>
          </a:stretch>
        </p:blipFill>
        <p:spPr>
          <a:xfrm>
            <a:off x="553418" y="1483884"/>
            <a:ext cx="4301385" cy="2194749"/>
          </a:xfrm>
          <a:prstGeom prst="rect"/>
        </p:spPr>
      </p:pic>
      <p:pic>
        <p:nvPicPr>
          <p:cNvPr id="2097167" name="Picture 6"/>
          <p:cNvPicPr>
            <a:picLocks noChangeAspect="1"/>
          </p:cNvPicPr>
          <p:nvPr/>
        </p:nvPicPr>
        <p:blipFill>
          <a:blip xmlns:r="http://schemas.openxmlformats.org/officeDocument/2006/relationships" r:embed="rId2"/>
          <a:stretch>
            <a:fillRect/>
          </a:stretch>
        </p:blipFill>
        <p:spPr>
          <a:xfrm>
            <a:off x="5398795" y="1519904"/>
            <a:ext cx="5470310" cy="2194750"/>
          </a:xfrm>
          <a:prstGeom prst="rect"/>
        </p:spPr>
      </p:pic>
      <p:pic>
        <p:nvPicPr>
          <p:cNvPr id="2097168" name="Picture 7"/>
          <p:cNvPicPr>
            <a:picLocks noChangeAspect="1"/>
          </p:cNvPicPr>
          <p:nvPr/>
        </p:nvPicPr>
        <p:blipFill>
          <a:blip xmlns:r="http://schemas.openxmlformats.org/officeDocument/2006/relationships" r:embed="rId3"/>
          <a:stretch>
            <a:fillRect/>
          </a:stretch>
        </p:blipFill>
        <p:spPr>
          <a:xfrm>
            <a:off x="553418" y="4359689"/>
            <a:ext cx="4546482" cy="1777160"/>
          </a:xfrm>
          <a:prstGeom prst="rect"/>
        </p:spPr>
      </p:pic>
      <p:pic>
        <p:nvPicPr>
          <p:cNvPr id="2097169" name="Picture 8"/>
          <p:cNvPicPr>
            <a:picLocks noChangeAspect="1"/>
          </p:cNvPicPr>
          <p:nvPr/>
        </p:nvPicPr>
        <p:blipFill>
          <a:blip xmlns:r="http://schemas.openxmlformats.org/officeDocument/2006/relationships" r:embed="rId4"/>
          <a:stretch>
            <a:fillRect/>
          </a:stretch>
        </p:blipFill>
        <p:spPr>
          <a:xfrm>
            <a:off x="5398795" y="4359690"/>
            <a:ext cx="5093237" cy="177715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dirty="0" lang="en-IN"/>
              <a:t>INTRODUCTION</a:t>
            </a:r>
          </a:p>
        </p:txBody>
      </p:sp>
      <p:sp>
        <p:nvSpPr>
          <p:cNvPr id="1048596" name="Content Placeholder 2"/>
          <p:cNvSpPr>
            <a:spLocks noGrp="1"/>
          </p:cNvSpPr>
          <p:nvPr>
            <p:ph idx="1"/>
          </p:nvPr>
        </p:nvSpPr>
        <p:spPr/>
        <p:txBody>
          <a:bodyPr/>
          <a:p>
            <a:r>
              <a:rPr dirty="0" lang="en-US"/>
              <a:t>The Grocery Management System is developed to facilitate the work of the grocery storekeeper and the customer who buys the products. This system consists of the methods which can relate the perpetual crisis while managing the rhetoric quandaries concerning the authoritarian source.</a:t>
            </a:r>
          </a:p>
          <a:p>
            <a:r>
              <a:rPr dirty="0" lang="en-US"/>
              <a:t>The Grocery Shopping System keeps track of all information about a product, including its manufacturer, type, customer, and stock. This system can also maintain track of the personal information of customers. The grocery shopping system is a PHP and SQL-based online application. It allows you to manage your grocery store, customer information, and assist in the online sale of your groceries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1"/>
          <p:cNvSpPr>
            <a:spLocks noGrp="1"/>
          </p:cNvSpPr>
          <p:nvPr>
            <p:ph type="title"/>
          </p:nvPr>
        </p:nvSpPr>
        <p:spPr>
          <a:xfrm>
            <a:off x="1249680" y="422321"/>
            <a:ext cx="8595360" cy="454372"/>
          </a:xfrm>
        </p:spPr>
        <p:txBody>
          <a:bodyPr>
            <a:noAutofit/>
          </a:bodyPr>
          <a:p>
            <a:r>
              <a:rPr dirty="0" sz="2800" lang="en-IN" u="sng"/>
              <a:t>OBJECTIVE</a:t>
            </a:r>
          </a:p>
        </p:txBody>
      </p:sp>
      <p:sp>
        <p:nvSpPr>
          <p:cNvPr id="1048598" name="Content Placeholder 2"/>
          <p:cNvSpPr>
            <a:spLocks noGrp="1"/>
          </p:cNvSpPr>
          <p:nvPr>
            <p:ph idx="1"/>
          </p:nvPr>
        </p:nvSpPr>
        <p:spPr>
          <a:xfrm>
            <a:off x="1139323" y="1319752"/>
            <a:ext cx="9446977" cy="4986779"/>
          </a:xfrm>
        </p:spPr>
        <p:txBody>
          <a:bodyPr>
            <a:normAutofit/>
          </a:bodyPr>
          <a:p>
            <a:pPr indent="0" marL="0">
              <a:buNone/>
            </a:pPr>
            <a:endParaRPr dirty="0" lang="en-US"/>
          </a:p>
          <a:p>
            <a:pPr indent="0" marL="0">
              <a:buNone/>
            </a:pPr>
            <a:endParaRPr dirty="0" lang="en-US"/>
          </a:p>
          <a:p>
            <a:r>
              <a:rPr dirty="0" lang="en-US"/>
              <a:t>This project's main purpose is to maintain track of all the information about the different stores, their selling products, customer information, and order information. This system also aids in the management of grocery inventory, restocking, sales, refunds, purchases, and other tasks. It increases the number of employment available and the number of opportunities to participate in earning activities.</a:t>
            </a:r>
          </a:p>
          <a:p>
            <a:endParaRPr dirty="0" lang="en-IN"/>
          </a:p>
        </p:txBody>
      </p:sp>
      <p:sp>
        <p:nvSpPr>
          <p:cNvPr id="1048599" name="Title 1"/>
          <p:cNvSpPr txBox="1"/>
          <p:nvPr/>
        </p:nvSpPr>
        <p:spPr>
          <a:xfrm>
            <a:off x="1249680" y="3364426"/>
            <a:ext cx="8832601" cy="454372"/>
          </a:xfrm>
          <a:prstGeom prst="rect"/>
        </p:spPr>
        <p:txBody>
          <a:bodyPr anchor="b" bIns="45720" lIns="91440" rIns="91440" rtlCol="0" tIns="45720" vert="horz">
            <a:noAutofit/>
          </a:bodyPr>
          <a:lstStyle>
            <a:lvl1pPr algn="l" defTabSz="914400" eaLnBrk="1" hangingPunct="1" latinLnBrk="0" rtl="0">
              <a:lnSpc>
                <a:spcPct val="90000"/>
              </a:lnSpc>
              <a:spcBef>
                <a:spcPct val="0"/>
              </a:spcBef>
              <a:buNone/>
              <a:defRPr baseline="0" sz="4400" kern="1200" spc="-50">
                <a:solidFill>
                  <a:schemeClr val="tx1"/>
                </a:solidFill>
                <a:latin typeface="+mj-lt"/>
                <a:ea typeface="+mj-ea"/>
                <a:cs typeface="+mj-cs"/>
              </a:defRPr>
            </a:lvl1pPr>
          </a:lstStyle>
          <a:p>
            <a:endParaRPr dirty="0" sz="2800" lang="en-IN"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0" name="Title 1"/>
          <p:cNvSpPr>
            <a:spLocks noGrp="1"/>
          </p:cNvSpPr>
          <p:nvPr>
            <p:ph type="title"/>
          </p:nvPr>
        </p:nvSpPr>
        <p:spPr>
          <a:xfrm>
            <a:off x="1261873" y="970961"/>
            <a:ext cx="8183786" cy="452486"/>
          </a:xfrm>
        </p:spPr>
        <p:txBody>
          <a:bodyPr>
            <a:normAutofit fontScale="90000"/>
          </a:bodyPr>
          <a:p>
            <a:r>
              <a:rPr dirty="0" lang="en-IN" u="sng"/>
              <a:t>SYSTEM</a:t>
            </a:r>
            <a:r>
              <a:rPr dirty="0" lang="en-IN"/>
              <a:t> </a:t>
            </a:r>
            <a:r>
              <a:rPr dirty="0" lang="en-IN" u="sng"/>
              <a:t>REQUIREMENTS</a:t>
            </a:r>
          </a:p>
        </p:txBody>
      </p:sp>
      <p:pic>
        <p:nvPicPr>
          <p:cNvPr id="2097152" name="Content Placeholder 3"/>
          <p:cNvPicPr>
            <a:picLocks noChangeAspect="1" noGrp="1"/>
          </p:cNvPicPr>
          <p:nvPr>
            <p:ph idx="1"/>
          </p:nvPr>
        </p:nvPicPr>
        <p:blipFill rotWithShape="1">
          <a:blip xmlns:r="http://schemas.openxmlformats.org/officeDocument/2006/relationships" r:embed="rId1"/>
          <a:srcRect t="16687"/>
          <a:stretch>
            <a:fillRect/>
          </a:stretch>
        </p:blipFill>
        <p:spPr>
          <a:xfrm>
            <a:off x="2149312" y="2092751"/>
            <a:ext cx="7654564" cy="4399489"/>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a:xfrm>
            <a:off x="1261872" y="365760"/>
            <a:ext cx="7448495" cy="501506"/>
          </a:xfrm>
        </p:spPr>
        <p:txBody>
          <a:bodyPr>
            <a:normAutofit fontScale="90000"/>
          </a:bodyPr>
          <a:p>
            <a:r>
              <a:rPr dirty="0" sz="3600" lang="en-IN"/>
              <a:t>HARDWARE REQUIREMENTS</a:t>
            </a:r>
          </a:p>
        </p:txBody>
      </p:sp>
      <p:pic>
        <p:nvPicPr>
          <p:cNvPr id="2097153" name="Content Placeholder 6"/>
          <p:cNvPicPr>
            <a:picLocks noChangeAspect="1" noGrp="1"/>
          </p:cNvPicPr>
          <p:nvPr>
            <p:ph idx="1"/>
          </p:nvPr>
        </p:nvPicPr>
        <p:blipFill>
          <a:blip xmlns:r="http://schemas.openxmlformats.org/officeDocument/2006/relationships" r:embed="rId1"/>
          <a:stretch>
            <a:fillRect/>
          </a:stretch>
        </p:blipFill>
        <p:spPr>
          <a:xfrm>
            <a:off x="1545996" y="1150070"/>
            <a:ext cx="7729979" cy="534217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1"/>
          <p:cNvSpPr>
            <a:spLocks noGrp="1"/>
          </p:cNvSpPr>
          <p:nvPr>
            <p:ph type="title"/>
          </p:nvPr>
        </p:nvSpPr>
        <p:spPr>
          <a:xfrm>
            <a:off x="1261872" y="365759"/>
            <a:ext cx="8212066" cy="426093"/>
          </a:xfrm>
        </p:spPr>
        <p:txBody>
          <a:bodyPr>
            <a:normAutofit fontScale="90000"/>
          </a:bodyPr>
          <a:p>
            <a:pPr algn="ctr"/>
            <a:r>
              <a:rPr dirty="0" lang="en-IN" u="sng"/>
              <a:t>USE CASE DIAGRAM</a:t>
            </a:r>
          </a:p>
        </p:txBody>
      </p:sp>
      <p:pic>
        <p:nvPicPr>
          <p:cNvPr id="2097154" name="Picture 3"/>
          <p:cNvPicPr>
            <a:picLocks noChangeAspect="1"/>
          </p:cNvPicPr>
          <p:nvPr/>
        </p:nvPicPr>
        <p:blipFill>
          <a:blip xmlns:r="http://schemas.openxmlformats.org/officeDocument/2006/relationships" r:embed="rId1"/>
          <a:stretch>
            <a:fillRect/>
          </a:stretch>
        </p:blipFill>
        <p:spPr>
          <a:xfrm>
            <a:off x="2648932" y="1042209"/>
            <a:ext cx="6114299" cy="545003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a:xfrm>
            <a:off x="1261872" y="365760"/>
            <a:ext cx="8919076" cy="624054"/>
          </a:xfrm>
        </p:spPr>
        <p:txBody>
          <a:bodyPr>
            <a:normAutofit fontScale="90000"/>
          </a:bodyPr>
          <a:p>
            <a:pPr algn="ctr"/>
            <a:r>
              <a:rPr dirty="0" lang="en-IN"/>
              <a:t>SCREEN LAYOUT</a:t>
            </a:r>
          </a:p>
        </p:txBody>
      </p:sp>
      <p:pic>
        <p:nvPicPr>
          <p:cNvPr id="2097155" name="Picture 3"/>
          <p:cNvPicPr>
            <a:picLocks noChangeAspect="1"/>
          </p:cNvPicPr>
          <p:nvPr/>
        </p:nvPicPr>
        <p:blipFill>
          <a:blip xmlns:r="http://schemas.openxmlformats.org/officeDocument/2006/relationships" r:embed="rId1"/>
          <a:stretch>
            <a:fillRect/>
          </a:stretch>
        </p:blipFill>
        <p:spPr>
          <a:xfrm>
            <a:off x="1809947" y="1451728"/>
            <a:ext cx="8371002" cy="504051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Picture 3"/>
          <p:cNvPicPr>
            <a:picLocks noChangeAspect="1"/>
          </p:cNvPicPr>
          <p:nvPr/>
        </p:nvPicPr>
        <p:blipFill rotWithShape="1">
          <a:blip xmlns:r="http://schemas.openxmlformats.org/officeDocument/2006/relationships" r:embed="rId1"/>
          <a:srcRect l="34991" r="34989" b="43244"/>
          <a:stretch>
            <a:fillRect/>
          </a:stretch>
        </p:blipFill>
        <p:spPr>
          <a:xfrm>
            <a:off x="490191" y="1227842"/>
            <a:ext cx="3736553" cy="4779387"/>
          </a:xfrm>
          <a:prstGeom prst="rect"/>
        </p:spPr>
      </p:pic>
      <p:pic>
        <p:nvPicPr>
          <p:cNvPr id="2097157" name="Picture 4"/>
          <p:cNvPicPr>
            <a:picLocks noChangeAspect="1"/>
          </p:cNvPicPr>
          <p:nvPr/>
        </p:nvPicPr>
        <p:blipFill>
          <a:blip xmlns:r="http://schemas.openxmlformats.org/officeDocument/2006/relationships" r:embed="rId2"/>
          <a:stretch>
            <a:fillRect/>
          </a:stretch>
        </p:blipFill>
        <p:spPr>
          <a:xfrm>
            <a:off x="4664130" y="1227842"/>
            <a:ext cx="6280389" cy="4779387"/>
          </a:xfrm>
          <a:prstGeom prst="rect"/>
        </p:spPr>
      </p:pic>
      <p:sp>
        <p:nvSpPr>
          <p:cNvPr id="1048604" name="Title 1"/>
          <p:cNvSpPr>
            <a:spLocks noGrp="1"/>
          </p:cNvSpPr>
          <p:nvPr>
            <p:ph type="title"/>
          </p:nvPr>
        </p:nvSpPr>
        <p:spPr>
          <a:xfrm>
            <a:off x="1261872" y="365760"/>
            <a:ext cx="8278054" cy="510933"/>
          </a:xfrm>
        </p:spPr>
        <p:txBody>
          <a:bodyPr>
            <a:normAutofit fontScale="90000"/>
          </a:bodyPr>
          <a:p>
            <a:pPr algn="ctr"/>
            <a:r>
              <a:rPr dirty="0" lang="en-IN" u="sng"/>
              <a:t>LOGIN PANEL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1"/>
          <p:cNvSpPr>
            <a:spLocks noGrp="1"/>
          </p:cNvSpPr>
          <p:nvPr>
            <p:ph type="title"/>
          </p:nvPr>
        </p:nvSpPr>
        <p:spPr>
          <a:xfrm>
            <a:off x="1261872" y="365760"/>
            <a:ext cx="8278054" cy="510933"/>
          </a:xfrm>
        </p:spPr>
        <p:txBody>
          <a:bodyPr>
            <a:normAutofit fontScale="90000"/>
          </a:bodyPr>
          <a:p>
            <a:pPr algn="ctr"/>
            <a:r>
              <a:rPr dirty="0" lang="en-IN" u="sng"/>
              <a:t>ADMIN PANEL</a:t>
            </a:r>
          </a:p>
        </p:txBody>
      </p:sp>
      <p:pic>
        <p:nvPicPr>
          <p:cNvPr id="2097158" name="Picture 3"/>
          <p:cNvPicPr>
            <a:picLocks noChangeAspect="1"/>
          </p:cNvPicPr>
          <p:nvPr/>
        </p:nvPicPr>
        <p:blipFill rotWithShape="1">
          <a:blip xmlns:r="http://schemas.openxmlformats.org/officeDocument/2006/relationships" r:embed="rId1"/>
          <a:srcRect r="1641" b="23446"/>
          <a:stretch>
            <a:fillRect/>
          </a:stretch>
        </p:blipFill>
        <p:spPr>
          <a:xfrm>
            <a:off x="715118" y="1665640"/>
            <a:ext cx="6430399" cy="3933882"/>
          </a:xfrm>
          <a:prstGeom prst="rect"/>
        </p:spPr>
      </p:pic>
      <p:pic>
        <p:nvPicPr>
          <p:cNvPr id="2097159" name="Picture 5"/>
          <p:cNvPicPr>
            <a:picLocks noChangeAspect="1"/>
          </p:cNvPicPr>
          <p:nvPr/>
        </p:nvPicPr>
        <p:blipFill>
          <a:blip xmlns:r="http://schemas.openxmlformats.org/officeDocument/2006/relationships" r:embed="rId2"/>
          <a:stretch>
            <a:fillRect/>
          </a:stretch>
        </p:blipFill>
        <p:spPr>
          <a:xfrm>
            <a:off x="7804831" y="1241434"/>
            <a:ext cx="2941726" cy="4697453"/>
          </a:xfrm>
          <a:prstGeom prst="rect"/>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algn="tl" blurRad="50800" dir="5400000" dist="15240" rotWithShape="0">
              <a:srgbClr val="000000">
                <a:alpha val="75000"/>
              </a:srgbClr>
            </a:outerShdw>
          </a:effectLst>
          <a:scene3d>
            <a:camera prst="orthographicFront">
              <a:rot lat="0" lon="0" rev="0"/>
            </a:camera>
            <a:lightRig dir="tl" rig="brightRoom"/>
          </a:scene3d>
          <a:sp3d contourW="9525" prstMaterial="flat">
            <a:bevelT w="0" h="0" prst="coolSlant"/>
            <a:contourClr>
              <a:schemeClr val="phClr">
                <a:shade val="35000"/>
                <a:satMod val="130000"/>
              </a:schemeClr>
            </a:contourClr>
          </a:sp3d>
        </a:effectStyle>
        <a:effectStyle>
          <a:effectLst>
            <a:outerShdw algn="tl" blurRad="76200" dir="5400000" dist="25400" rotWithShape="0">
              <a:srgbClr val="000000">
                <a:alpha val="55000"/>
              </a:srgbClr>
            </a:outerShdw>
          </a:effectLst>
          <a:scene3d>
            <a:camera prst="orthographicFront">
              <a:rot lat="0" lon="0" rev="0"/>
            </a:camera>
            <a:lightRig dir="tl" rig="brightRoom"/>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GROCERY MART SYSTEM</dc:title>
  <dc:creator>Siddharth Bhadauriya-19GCEBCS135</dc:creator>
  <cp:lastModifiedBy>Siddharth Bhadauriya-19GCEBCS135</cp:lastModifiedBy>
  <dcterms:created xsi:type="dcterms:W3CDTF">2021-12-08T05:26:06Z</dcterms:created>
  <dcterms:modified xsi:type="dcterms:W3CDTF">2022-01-23T05:19:48Z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f325a3ac95ea4c439b8d8e2bc0d97595</vt:lpwstr>
  </property>
</Properties>
</file>