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9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8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14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8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7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A8F3D8-05BB-49C2-8DC9-FEFCB231C45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322E42B-F44B-4BEE-80B0-D66CFE31B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47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0008" y="2174441"/>
            <a:ext cx="11291977" cy="171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융합소프트웨어 종합설계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en-US" altLang="ko-KR" sz="4800" dirty="0" smtClean="0">
                <a:solidFill>
                  <a:schemeClr val="bg1"/>
                </a:solidFill>
              </a:rPr>
              <a:t>Business Use Case </a:t>
            </a:r>
            <a:r>
              <a:rPr lang="en-US" altLang="ko-KR" sz="4800" dirty="0" smtClean="0">
                <a:solidFill>
                  <a:schemeClr val="bg1"/>
                </a:solidFill>
              </a:rPr>
              <a:t>Activity Diagram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941291" y="4400419"/>
            <a:ext cx="10309412" cy="1957250"/>
          </a:xfrm>
          <a:prstGeom prst="rect">
            <a:avLst/>
          </a:prstGeom>
        </p:spPr>
        <p:txBody>
          <a:bodyPr vert="horz" lIns="91440" tIns="45720" rIns="91440" bIns="45720" numCol="2" spcCol="3600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Data Design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수학      김현재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</a:rPr>
              <a:t>영미어문  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이윤영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Source code Reading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신문방송학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 윤재호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화공생명공학  주은혜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8257" y="625497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chemeClr val="bg2">
                    <a:lumMod val="10000"/>
                  </a:schemeClr>
                </a:solidFill>
              </a:rPr>
              <a:t>우리 어디가</a:t>
            </a:r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86" y="284176"/>
            <a:ext cx="12192000" cy="150876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Business Use Case </a:t>
            </a:r>
            <a:r>
              <a:rPr lang="en-US" altLang="ko-KR" dirty="0" smtClean="0">
                <a:solidFill>
                  <a:schemeClr val="bg1"/>
                </a:solidFill>
              </a:rPr>
              <a:t>Diagram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 </a:t>
            </a:r>
            <a:r>
              <a:rPr lang="en-US" altLang="ko-KR" sz="3600" dirty="0" smtClean="0">
                <a:solidFill>
                  <a:schemeClr val="bg1"/>
                </a:solidFill>
              </a:rPr>
              <a:t>with </a:t>
            </a:r>
            <a:r>
              <a:rPr lang="en-US" altLang="ko-KR" sz="3600" dirty="0">
                <a:solidFill>
                  <a:schemeClr val="bg1"/>
                </a:solidFill>
              </a:rPr>
              <a:t>Brief 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12"/>
          <p:cNvGraphicFramePr>
            <a:graphicFrameLocks noGrp="1"/>
          </p:cNvGraphicFramePr>
          <p:nvPr>
            <p:ph idx="1"/>
            <p:extLst/>
          </p:nvPr>
        </p:nvGraphicFramePr>
        <p:xfrm>
          <a:off x="3031958" y="3966029"/>
          <a:ext cx="8915627" cy="2593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일정 관리</a:t>
                      </a:r>
                      <a:endParaRPr lang="en-US" altLang="ko-KR" sz="14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장소 선호도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선호하는 장소들과 모임을 추진하는데 영향을 미치는 요인들의 선호도를 저장하고 지속적으로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 만들기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여러 모임 참여자들을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초대하여 오프라인 모임을 추진할 수 있는 공간인 그룹을 만든다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주최 및 참가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모임을 주최를 하거나 참가를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010782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</a:t>
                      </a:r>
                      <a:r>
                        <a:rPr lang="ko-KR" altLang="en-US" sz="14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</a:t>
                      </a:r>
                      <a:r>
                        <a:rPr lang="ko-KR" altLang="en-US" sz="1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 marR="0" indent="0" algn="r" defTabSz="914400" rtl="0" eaLnBrk="1" fontAlgn="auto" latinLnBrk="1" hangingPunct="1">
                        <a:lnSpc>
                          <a:spcPts val="1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모임과 관련된 사진과  평가를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1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7445840"/>
              </p:ext>
            </p:extLst>
          </p:nvPr>
        </p:nvGraphicFramePr>
        <p:xfrm>
          <a:off x="3033893" y="2054225"/>
          <a:ext cx="8881121" cy="179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6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여러 사용자들이 오프라인 모임을 추진할 수 있는 그룹을 만드는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사람으로 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를 가입한 모든 사람들을 지칭한다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사용자를 포함해서 그룹에 가입되어 있는 사람으로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기존에 만들어진 오프라인 모임에 참가를 하거나 새로운 오프라인 모임을 추진 할 수 있다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3634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서비스를 제공을 한다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7572" y="2746443"/>
            <a:ext cx="180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Actor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24" y="5163228"/>
            <a:ext cx="218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Use Case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1044"/>
            <a:ext cx="9784080" cy="150876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Activity </a:t>
            </a:r>
            <a:r>
              <a:rPr lang="en-US" altLang="ko-KR" sz="5400" dirty="0" smtClean="0">
                <a:solidFill>
                  <a:schemeClr val="bg1"/>
                </a:solidFill>
              </a:rPr>
              <a:t>Diagram – </a:t>
            </a:r>
            <a:r>
              <a:rPr lang="en-US" altLang="ko-KR" sz="3600" dirty="0" smtClean="0">
                <a:solidFill>
                  <a:schemeClr val="bg1"/>
                </a:solidFill>
              </a:rPr>
              <a:t>general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985400"/>
            <a:ext cx="10892901" cy="47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023" y="258297"/>
            <a:ext cx="9784080" cy="150876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Activity </a:t>
            </a:r>
            <a:r>
              <a:rPr lang="en-US" altLang="ko-KR" sz="5400" dirty="0" smtClean="0">
                <a:solidFill>
                  <a:schemeClr val="bg1"/>
                </a:solidFill>
              </a:rPr>
              <a:t>Diagram 1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2018684"/>
            <a:ext cx="10404630" cy="46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649" y="249670"/>
            <a:ext cx="9784080" cy="150876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Activity Diagram </a:t>
            </a:r>
            <a:r>
              <a:rPr lang="en-US" altLang="ko-KR" sz="5400" dirty="0" smtClean="0">
                <a:solidFill>
                  <a:schemeClr val="bg1"/>
                </a:solidFill>
              </a:rPr>
              <a:t>2</a:t>
            </a:r>
            <a:endParaRPr lang="ko-KR" altLang="en-US" sz="5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7" y="1923691"/>
            <a:ext cx="11106246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사용자 지정 18">
      <a:dk1>
        <a:srgbClr val="FFFFFF"/>
      </a:dk1>
      <a:lt1>
        <a:srgbClr val="C96909"/>
      </a:lt1>
      <a:dk2>
        <a:srgbClr val="F5E9CB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8CE9203-2888-4C48-8D8A-435D7CE66EE0}" vid="{F058E2AD-0678-43AC-B6B1-743B9E99A5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</TotalTime>
  <Words>170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Corbel</vt:lpstr>
      <vt:lpstr>Wingdings</vt:lpstr>
      <vt:lpstr>테마1</vt:lpstr>
      <vt:lpstr>PowerPoint 프레젠테이션</vt:lpstr>
      <vt:lpstr>Business Use Case Diagram                 with Brief Description</vt:lpstr>
      <vt:lpstr>Activity Diagram – general</vt:lpstr>
      <vt:lpstr>Activity Diagram 1</vt:lpstr>
      <vt:lpstr>Activity Diagram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Yunyoung Lee</dc:creator>
  <cp:lastModifiedBy>Yunyoung Lee</cp:lastModifiedBy>
  <cp:revision>2</cp:revision>
  <dcterms:created xsi:type="dcterms:W3CDTF">2016-11-08T07:53:45Z</dcterms:created>
  <dcterms:modified xsi:type="dcterms:W3CDTF">2016-11-08T07:54:58Z</dcterms:modified>
</cp:coreProperties>
</file>