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3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8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2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3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0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5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55C4414-6A77-44C6-AB82-55720747E601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23D40CF-0F51-4958-B7FB-6077FAD0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7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100136" y="2183068"/>
            <a:ext cx="9991725" cy="171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융합소프트웨어 종합설계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en-US" altLang="ko-KR" sz="4800" dirty="0" smtClean="0">
                <a:solidFill>
                  <a:schemeClr val="bg1"/>
                </a:solidFill>
              </a:rPr>
              <a:t>Business Use Case Description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941291" y="4400419"/>
            <a:ext cx="10309412" cy="1957250"/>
          </a:xfrm>
          <a:prstGeom prst="rect">
            <a:avLst/>
          </a:prstGeom>
        </p:spPr>
        <p:txBody>
          <a:bodyPr vert="horz" lIns="91440" tIns="45720" rIns="91440" bIns="45720" numCol="2" spcCol="3600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Data Design</a:t>
            </a:r>
          </a:p>
          <a:p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수학      김현재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mtClean="0">
                <a:solidFill>
                  <a:schemeClr val="bg2">
                    <a:lumMod val="10000"/>
                  </a:schemeClr>
                </a:solidFill>
              </a:rPr>
              <a:t>영미어문  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이윤영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Source code Reading</a:t>
            </a:r>
          </a:p>
          <a:p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신문방송학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 윤재호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화공생명공학  주은혜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8257" y="625497"/>
            <a:ext cx="3395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solidFill>
                  <a:schemeClr val="bg2">
                    <a:lumMod val="10000"/>
                  </a:schemeClr>
                </a:solidFill>
              </a:rPr>
              <a:t>우리 어디가</a:t>
            </a:r>
            <a:r>
              <a:rPr lang="en-US" altLang="ko-KR" sz="4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4504" y="241044"/>
            <a:ext cx="9784080" cy="150876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Business Use Case </a:t>
            </a:r>
            <a:r>
              <a:rPr lang="en-US" altLang="ko-KR" sz="5400" dirty="0" smtClean="0">
                <a:solidFill>
                  <a:schemeClr val="bg1"/>
                </a:solidFill>
              </a:rPr>
              <a:t>Diagram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22" y="2162803"/>
            <a:ext cx="98488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886" y="284176"/>
            <a:ext cx="12192000" cy="150876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Business Use Case </a:t>
            </a:r>
            <a:r>
              <a:rPr lang="en-US" altLang="ko-KR" dirty="0" smtClean="0">
                <a:solidFill>
                  <a:schemeClr val="bg1"/>
                </a:solidFill>
              </a:rPr>
              <a:t>Diagram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 </a:t>
            </a:r>
            <a:r>
              <a:rPr lang="en-US" altLang="ko-KR" sz="3600" dirty="0" smtClean="0">
                <a:solidFill>
                  <a:schemeClr val="bg1"/>
                </a:solidFill>
              </a:rPr>
              <a:t>with </a:t>
            </a:r>
            <a:r>
              <a:rPr lang="en-US" altLang="ko-KR" sz="3600" dirty="0">
                <a:solidFill>
                  <a:schemeClr val="bg1"/>
                </a:solidFill>
              </a:rPr>
              <a:t>Brief 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내용 개체 틀 12"/>
          <p:cNvGraphicFramePr>
            <a:graphicFrameLocks noGrp="1"/>
          </p:cNvGraphicFramePr>
          <p:nvPr>
            <p:ph idx="1"/>
            <p:extLst/>
          </p:nvPr>
        </p:nvGraphicFramePr>
        <p:xfrm>
          <a:off x="3031958" y="3966029"/>
          <a:ext cx="8915627" cy="2593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일정 관리</a:t>
                      </a:r>
                      <a:endParaRPr lang="en-US" altLang="ko-KR" sz="1400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자신의 일정을 시스템에 저장을 하고 지속적으로 관리를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장소 선호도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선호하는 장소들과 모임을 추진하는데 영향을 미치는 요인들의 선호도를 저장하고 지속적으로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그룹 만들기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사용자가 여러 모임 참여자들을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초대하여 오프라인 모임을 추진할 수 있는 공간인 그룹을 만든다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주최 및 참가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모임을 주최를 하거나 참가를 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010782"/>
                  </a:ext>
                </a:extLst>
              </a:tr>
              <a:tr h="304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오프라인 모임 </a:t>
                      </a:r>
                      <a:r>
                        <a:rPr lang="ko-KR" altLang="en-US" sz="1400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히스토리</a:t>
                      </a:r>
                      <a:r>
                        <a:rPr lang="ko-KR" altLang="en-US" sz="14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관리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 marR="0" indent="0" algn="r" defTabSz="914400" rtl="0" eaLnBrk="1" fontAlgn="auto" latinLnBrk="1" hangingPunct="1">
                        <a:lnSpc>
                          <a:spcPts val="13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참여자가 오프라인 모임과 관련된 사진과  평가를 관리한다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</a:t>
                      </a:r>
                      <a:endParaRPr lang="ko-KR" altLang="en-US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1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6372022"/>
              </p:ext>
            </p:extLst>
          </p:nvPr>
        </p:nvGraphicFramePr>
        <p:xfrm>
          <a:off x="3033892" y="2045599"/>
          <a:ext cx="8881121" cy="1797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6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Description</a:t>
                      </a:r>
                      <a:endParaRPr lang="ko-KR" alt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여러 사용자들이 오프라인 모임을 추진할 수 있는 그룹을 만드는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사람으로 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?’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를 가입한 모든 사람들을 지칭한다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모임 참여자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사용자를 포함해서 그룹에 가입되어 있는 사람으로</a:t>
                      </a:r>
                      <a:r>
                        <a:rPr lang="ko-KR" alt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기존에 만들어진 오프라인 모임에 참가를 하거나 새로운 오프라인 모임을 추진 할 수 있다</a:t>
                      </a:r>
                      <a:r>
                        <a:rPr lang="en-US" altLang="ko-KR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3634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우리 어디가</a:t>
                      </a:r>
                      <a:r>
                        <a:rPr lang="en-US" altLang="ko-KR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  <a:endParaRPr lang="ko-KR" alt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서비스를 제공을 한다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7572" y="2746443"/>
            <a:ext cx="180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Business Actor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24" y="5163228"/>
            <a:ext cx="218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Business Use Case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사용자 지정 18">
      <a:dk1>
        <a:srgbClr val="FFFFFF"/>
      </a:dk1>
      <a:lt1>
        <a:srgbClr val="C96909"/>
      </a:lt1>
      <a:dk2>
        <a:srgbClr val="F5E9CB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78CE9203-2888-4C48-8D8A-435D7CE66EE0}" vid="{F058E2AD-0678-43AC-B6B1-743B9E99A5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</TotalTime>
  <Words>163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Corbel</vt:lpstr>
      <vt:lpstr>Wingdings</vt:lpstr>
      <vt:lpstr>테마1</vt:lpstr>
      <vt:lpstr>PowerPoint 프레젠테이션</vt:lpstr>
      <vt:lpstr>Business Use Case Diagram</vt:lpstr>
      <vt:lpstr>Business Use Case Diagram                 with Brief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Yunyoung Lee</dc:creator>
  <cp:lastModifiedBy>Yunyoung Lee</cp:lastModifiedBy>
  <cp:revision>1</cp:revision>
  <dcterms:created xsi:type="dcterms:W3CDTF">2016-11-08T07:47:18Z</dcterms:created>
  <dcterms:modified xsi:type="dcterms:W3CDTF">2016-11-08T07:49:57Z</dcterms:modified>
</cp:coreProperties>
</file>