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D696-924D-43B1-8E87-CAB5EAFD8A34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C05A-3CAF-4605-B41B-544CD076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81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D696-924D-43B1-8E87-CAB5EAFD8A34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C05A-3CAF-4605-B41B-544CD076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95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96ED696-924D-43B1-8E87-CAB5EAFD8A34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D1BC05A-3CAF-4605-B41B-544CD076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51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D696-924D-43B1-8E87-CAB5EAFD8A34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C05A-3CAF-4605-B41B-544CD076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3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6ED696-924D-43B1-8E87-CAB5EAFD8A34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1BC05A-3CAF-4605-B41B-544CD076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562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D696-924D-43B1-8E87-CAB5EAFD8A34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C05A-3CAF-4605-B41B-544CD076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55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D696-924D-43B1-8E87-CAB5EAFD8A34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C05A-3CAF-4605-B41B-544CD076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4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D696-924D-43B1-8E87-CAB5EAFD8A34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C05A-3CAF-4605-B41B-544CD076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76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D696-924D-43B1-8E87-CAB5EAFD8A34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C05A-3CAF-4605-B41B-544CD076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24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D696-924D-43B1-8E87-CAB5EAFD8A34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C05A-3CAF-4605-B41B-544CD076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42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D696-924D-43B1-8E87-CAB5EAFD8A34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C05A-3CAF-4605-B41B-544CD076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20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96ED696-924D-43B1-8E87-CAB5EAFD8A34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D1BC05A-3CAF-4605-B41B-544CD076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012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100136" y="2183068"/>
            <a:ext cx="9991725" cy="171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bg1"/>
                </a:solidFill>
              </a:rPr>
              <a:t>융합소프트웨어 종합설계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en-US" altLang="ko-KR" sz="4800" dirty="0" smtClean="0">
                <a:solidFill>
                  <a:schemeClr val="bg1"/>
                </a:solidFill>
              </a:rPr>
              <a:t>Business Use Case </a:t>
            </a:r>
            <a:r>
              <a:rPr lang="en-US" altLang="ko-KR" sz="4800" dirty="0">
                <a:solidFill>
                  <a:schemeClr val="bg1"/>
                </a:solidFill>
              </a:rPr>
              <a:t>Specification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941291" y="4400419"/>
            <a:ext cx="10309412" cy="1957250"/>
          </a:xfrm>
          <a:prstGeom prst="rect">
            <a:avLst/>
          </a:prstGeom>
        </p:spPr>
        <p:txBody>
          <a:bodyPr vert="horz" lIns="91440" tIns="45720" rIns="91440" bIns="45720" numCol="2" spcCol="36000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</a:rPr>
              <a:t>Data Design</a:t>
            </a:r>
          </a:p>
          <a:p>
            <a:endParaRPr lang="en-US" altLang="ko-KR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수학      김현재</a:t>
            </a:r>
            <a:endParaRPr lang="en-US" altLang="ko-KR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mtClean="0">
                <a:solidFill>
                  <a:schemeClr val="bg2">
                    <a:lumMod val="10000"/>
                  </a:schemeClr>
                </a:solidFill>
              </a:rPr>
              <a:t>영미어문   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이윤영</a:t>
            </a:r>
            <a:endParaRPr lang="en-US" altLang="ko-KR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</a:rPr>
              <a:t>Source code Reading</a:t>
            </a:r>
          </a:p>
          <a:p>
            <a:endParaRPr lang="en-US" altLang="ko-KR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dirty="0" err="1" smtClean="0">
                <a:solidFill>
                  <a:schemeClr val="bg2">
                    <a:lumMod val="10000"/>
                  </a:schemeClr>
                </a:solidFill>
              </a:rPr>
              <a:t>신문방송학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  윤재호</a:t>
            </a:r>
            <a:endParaRPr lang="en-US" altLang="ko-KR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화공생명공학  주은혜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98257" y="625497"/>
            <a:ext cx="33954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>
                <a:solidFill>
                  <a:schemeClr val="bg2">
                    <a:lumMod val="10000"/>
                  </a:schemeClr>
                </a:solidFill>
              </a:rPr>
              <a:t>우리 어디가</a:t>
            </a:r>
            <a:r>
              <a:rPr lang="en-US" altLang="ko-KR" sz="4400" b="1" dirty="0">
                <a:solidFill>
                  <a:schemeClr val="bg2">
                    <a:lumMod val="10000"/>
                  </a:schemeClr>
                </a:solidFill>
              </a:rPr>
              <a:t>?</a:t>
            </a:r>
            <a:endParaRPr lang="ko-KR" altLang="en-US" sz="44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33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886" y="284176"/>
            <a:ext cx="12192000" cy="150876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Business Use Case </a:t>
            </a:r>
            <a:r>
              <a:rPr lang="en-US" altLang="ko-KR" dirty="0" smtClean="0">
                <a:solidFill>
                  <a:schemeClr val="bg1"/>
                </a:solidFill>
              </a:rPr>
              <a:t>Diagram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  </a:t>
            </a:r>
            <a:r>
              <a:rPr lang="en-US" altLang="ko-KR" sz="3600" dirty="0" smtClean="0">
                <a:solidFill>
                  <a:schemeClr val="bg1"/>
                </a:solidFill>
              </a:rPr>
              <a:t>with </a:t>
            </a:r>
            <a:r>
              <a:rPr lang="en-US" altLang="ko-KR" sz="3600" dirty="0">
                <a:solidFill>
                  <a:schemeClr val="bg1"/>
                </a:solidFill>
              </a:rPr>
              <a:t>Brief Description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내용 개체 틀 12"/>
          <p:cNvGraphicFramePr>
            <a:graphicFrameLocks noGrp="1"/>
          </p:cNvGraphicFramePr>
          <p:nvPr>
            <p:ph idx="1"/>
            <p:extLst/>
          </p:nvPr>
        </p:nvGraphicFramePr>
        <p:xfrm>
          <a:off x="3031958" y="3966029"/>
          <a:ext cx="8915627" cy="2593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44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611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54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Name</a:t>
                      </a:r>
                      <a:endParaRPr lang="ko-KR" altLang="en-US" sz="16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Description</a:t>
                      </a:r>
                      <a:endParaRPr lang="ko-KR" altLang="en-US" sz="16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9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일정 관리</a:t>
                      </a:r>
                      <a:endParaRPr lang="en-US" altLang="ko-KR" sz="1400" b="1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사용자가 자신의 일정을 시스템에 저장을 하고 지속적으로 관리를 한다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  <a:endParaRPr lang="ko-KR" altLang="en-US" sz="1400" b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72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장소 선호도 관리</a:t>
                      </a:r>
                      <a:endParaRPr lang="ko-KR" altLang="en-US" sz="1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사용자가 선호하는 장소들과 모임을 추진하는데 영향을 미치는 요인들의 선호도를 저장하고 지속적으로 관리한다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  <a:endParaRPr lang="ko-KR" altLang="en-US" sz="1400" b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25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그룹 만들기</a:t>
                      </a:r>
                      <a:endParaRPr lang="ko-KR" altLang="en-US" sz="1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사용자가 여러 모임 참여자들을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초대하여 오프라인 모임을 추진할 수 있는 공간인 그룹을 만든다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  <a:endParaRPr lang="ko-KR" altLang="en-US" sz="1400" b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84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오프라인 모임 주최 및 참가</a:t>
                      </a:r>
                      <a:endParaRPr lang="ko-KR" altLang="en-US" sz="1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모임 참여자가 오프라인 모임을 주최를 하거나 참가를 한다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 </a:t>
                      </a:r>
                      <a:endParaRPr lang="ko-KR" altLang="en-US" sz="1400" b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6010782"/>
                  </a:ext>
                </a:extLst>
              </a:tr>
              <a:tr h="3049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오프라인 모임 </a:t>
                      </a:r>
                      <a:r>
                        <a:rPr lang="ko-KR" altLang="en-US" sz="1400" b="1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히스토리</a:t>
                      </a:r>
                      <a:r>
                        <a:rPr lang="ko-KR" altLang="en-US" sz="1400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관리</a:t>
                      </a:r>
                      <a:endParaRPr lang="ko-KR" altLang="en-US" sz="1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0960" marR="0" indent="0" algn="r" defTabSz="914400" rtl="0" eaLnBrk="1" fontAlgn="auto" latinLnBrk="1" hangingPunct="1">
                        <a:lnSpc>
                          <a:spcPts val="13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모임 참여자가 오프라인 모임과 관련된 사진과  평가를 관리한다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 </a:t>
                      </a:r>
                      <a:endParaRPr lang="ko-KR" altLang="en-US" sz="1400" b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내용 개체 틀 1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11834982"/>
              </p:ext>
            </p:extLst>
          </p:nvPr>
        </p:nvGraphicFramePr>
        <p:xfrm>
          <a:off x="3025261" y="2054225"/>
          <a:ext cx="8881121" cy="1797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44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266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19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Name</a:t>
                      </a:r>
                      <a:endParaRPr lang="ko-KR" altLang="en-US" sz="16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Description</a:t>
                      </a:r>
                      <a:endParaRPr lang="ko-KR" altLang="en-US" sz="16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여러 사용자들이 오프라인 모임을 추진할 수 있는 그룹을 만드는</a:t>
                      </a:r>
                      <a:r>
                        <a:rPr lang="ko-KR" altLang="en-US" sz="14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사람으로 </a:t>
                      </a:r>
                      <a:r>
                        <a:rPr lang="en-US" altLang="ko-KR" sz="14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14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우리 어디가</a:t>
                      </a:r>
                      <a:r>
                        <a:rPr lang="en-US" altLang="ko-KR" sz="14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?’</a:t>
                      </a:r>
                      <a:r>
                        <a:rPr lang="ko-KR" altLang="en-US" sz="14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를 가입한 모든 사람들을 지칭한다</a:t>
                      </a:r>
                      <a:r>
                        <a:rPr lang="en-US" altLang="ko-KR" sz="14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모임 참여자</a:t>
                      </a:r>
                      <a:endParaRPr lang="ko-KR" altLang="en-US" sz="1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사용자를 포함해서 그룹에 가입되어 있는 사람으로</a:t>
                      </a:r>
                      <a:r>
                        <a:rPr lang="ko-KR" altLang="en-US" sz="14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기존에 만들어진 오프라인 모임에 참가를 하거나 새로운 오프라인 모임을 추진 할 수 있다</a:t>
                      </a:r>
                      <a:r>
                        <a:rPr lang="en-US" altLang="ko-KR" sz="14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433634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우리 어디가</a:t>
                      </a:r>
                      <a:r>
                        <a:rPr lang="en-US" altLang="ko-KR" sz="1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  <a:endParaRPr lang="ko-KR" altLang="en-US" sz="1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서비스를 제공을 한다</a:t>
                      </a:r>
                      <a:r>
                        <a:rPr lang="en-US" altLang="ko-KR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endParaRPr lang="ko-KR" alt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7572" y="2746443"/>
            <a:ext cx="1803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Business Actor</a:t>
            </a:r>
            <a:endParaRPr lang="ko-KR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9124" y="5163228"/>
            <a:ext cx="218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Business Use Case</a:t>
            </a:r>
            <a:endParaRPr lang="ko-KR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51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519" y="249671"/>
            <a:ext cx="9784080" cy="1508760"/>
          </a:xfrm>
        </p:spPr>
        <p:txBody>
          <a:bodyPr/>
          <a:lstStyle/>
          <a:p>
            <a:r>
              <a:rPr lang="en-US" altLang="ko-KR" sz="3200" dirty="0">
                <a:solidFill>
                  <a:schemeClr val="bg1"/>
                </a:solidFill>
              </a:rPr>
              <a:t>Business Use Case </a:t>
            </a:r>
            <a:r>
              <a:rPr lang="en-US" altLang="ko-KR" sz="3200" dirty="0" smtClean="0">
                <a:solidFill>
                  <a:schemeClr val="bg1"/>
                </a:solidFill>
              </a:rPr>
              <a:t>Specification 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4800" dirty="0">
                <a:solidFill>
                  <a:schemeClr val="bg1"/>
                </a:solidFill>
              </a:rPr>
              <a:t>– </a:t>
            </a:r>
            <a:r>
              <a:rPr lang="ko-KR" altLang="en-US" sz="4800" dirty="0" smtClean="0">
                <a:solidFill>
                  <a:schemeClr val="bg1"/>
                </a:solidFill>
              </a:rPr>
              <a:t>일정 관리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88519" y="1912374"/>
          <a:ext cx="11598681" cy="490118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88104"/>
                <a:gridCol w="9110577"/>
              </a:tblGrid>
              <a:tr h="2589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Name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일정 관리</a:t>
                      </a:r>
                      <a:endParaRPr lang="ko-KR" altLang="en-US" sz="12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9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1600" b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Brief Description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사용자가 자신의 일정을 시스템에 저장을 하고 지속적으로 관리를 한다</a:t>
                      </a:r>
                      <a: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9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Principal Actor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사용자</a:t>
                      </a:r>
                      <a:endParaRPr lang="ko-KR" altLang="en-US" sz="12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9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Precondition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사용자는 </a:t>
                      </a:r>
                      <a: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우리 어디가</a:t>
                      </a:r>
                      <a: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?’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서비스에 가입을 한 상태이다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992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Main</a:t>
                      </a:r>
                      <a:r>
                        <a:rPr lang="en-US" altLang="ko-KR" sz="1600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Flow</a:t>
                      </a:r>
                      <a:endParaRPr lang="ko-KR" altLang="en-US" sz="16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</a:tr>
              <a:tr h="2109382"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우리 어디가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?’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는 사용자의 일정 접근 허용을 요청한다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2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사용자는 개인 일정 접근을 허용한다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</a:b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2.1 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사용자가 개인 일정 접근을 허용하지 않은 경우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(2a)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2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우리 어디가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?’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는 사용자의 일정에 접근을 해서 데이터를 불러온다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2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사용자는 수시로 스케줄 관리 시스템에서 자신의 일정을 추가한다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.”</a:t>
                      </a:r>
                      <a:b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</a:b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4.1 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사용자는 자신의 일정관리를 지속적으로 할 수 있다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 (4a)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2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우리 어디가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?’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는 작성된 스케줄 데이터를 달력 형태로 보여준다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 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2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</a:tr>
              <a:tr h="3164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Alternate</a:t>
                      </a:r>
                      <a:endParaRPr lang="ko-KR" altLang="en-US" sz="16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</a:tr>
              <a:tr h="73938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2a. </a:t>
                      </a:r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사용자가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개인 일정 접근을 허용하지 않은 경우</a:t>
                      </a:r>
                      <a:endParaRPr lang="en-US" altLang="ko-KR" sz="12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Go to 4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4a. 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일정 변경이 있는 경우</a:t>
                      </a:r>
                      <a:endParaRPr lang="en-US" altLang="ko-KR" sz="12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저장된 일정을 수정하거나 삭제한다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03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519" y="249671"/>
            <a:ext cx="9784080" cy="1508760"/>
          </a:xfrm>
        </p:spPr>
        <p:txBody>
          <a:bodyPr/>
          <a:lstStyle/>
          <a:p>
            <a:r>
              <a:rPr lang="en-US" altLang="ko-KR" sz="3200" dirty="0">
                <a:solidFill>
                  <a:schemeClr val="bg1"/>
                </a:solidFill>
              </a:rPr>
              <a:t>Business Use Case </a:t>
            </a:r>
            <a:r>
              <a:rPr lang="en-US" altLang="ko-KR" sz="3200" dirty="0">
                <a:solidFill>
                  <a:schemeClr val="bg1"/>
                </a:solidFill>
              </a:rPr>
              <a:t>Specification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4800" dirty="0">
                <a:solidFill>
                  <a:schemeClr val="bg1"/>
                </a:solidFill>
              </a:rPr>
              <a:t>– </a:t>
            </a:r>
            <a:r>
              <a:rPr lang="ko-KR" altLang="en-US" sz="4800" dirty="0" smtClean="0">
                <a:solidFill>
                  <a:schemeClr val="bg1"/>
                </a:solidFill>
              </a:rPr>
              <a:t>장소 선호도 관리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88519" y="1912374"/>
          <a:ext cx="11598681" cy="477729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88104"/>
                <a:gridCol w="9110577"/>
              </a:tblGrid>
              <a:tr h="18189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Name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장소 선호도 관리</a:t>
                      </a:r>
                      <a:endParaRPr lang="ko-KR" altLang="en-US" sz="12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Brief Description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사용자가 선호하는 장소들과 모임을 추진하는데 영향을 미치는 요인들의 선호도를 저장하고 지속적으로 관리한다</a:t>
                      </a:r>
                      <a: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Principal Actor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사용자</a:t>
                      </a:r>
                      <a:endParaRPr lang="ko-KR" altLang="en-US" sz="12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Precondition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사용자는 </a:t>
                      </a:r>
                      <a: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우리 어디가</a:t>
                      </a:r>
                      <a: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?’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서비스에 가입을 한 상태이다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385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Main</a:t>
                      </a:r>
                      <a:r>
                        <a:rPr lang="en-US" altLang="ko-KR" sz="1600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Flow</a:t>
                      </a:r>
                      <a:endParaRPr lang="ko-KR" altLang="en-US" sz="16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</a:tr>
              <a:tr h="1936076"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사용자는 선호도 입력을 선택을 한다</a:t>
                      </a:r>
                      <a: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200" b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우리 어디가</a:t>
                      </a:r>
                      <a: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?’</a:t>
                      </a:r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는 사용자에게 </a:t>
                      </a:r>
                      <a: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a)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선호하는 음식 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b) 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선호하는 카페 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c) 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자주 사용하는 차편 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d) 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선호하는 술 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e) 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선호하는 문화 공간 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f) 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선호하는 이동 거리를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순서적으로 질문을 한다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 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2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사용자는 자신이 선호도를 입력을 한다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</a:b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3.1 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사용자는 자신의 선호도 관리를 지속적으로 할 수 있다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 (3a)</a:t>
                      </a:r>
                    </a:p>
                    <a:p>
                      <a:pPr marL="0" indent="0" latinLnBrk="1">
                        <a:buNone/>
                      </a:pPr>
                      <a:endParaRPr lang="ko-KR" altLang="en-US" sz="12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</a:tr>
              <a:tr h="1966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Alternate</a:t>
                      </a:r>
                      <a:endParaRPr lang="ko-KR" altLang="en-US" sz="16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</a:tr>
              <a:tr h="103042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3a.  </a:t>
                      </a:r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선호도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변경이 있는 경우</a:t>
                      </a:r>
                      <a:endParaRPr lang="en-US" altLang="ko-KR" sz="12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새로운 선호도를 추가하거나 기존에 있는 선호도를 수정하거나 삭제를 한다</a:t>
                      </a:r>
                      <a: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66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519" y="249671"/>
            <a:ext cx="9784080" cy="1508760"/>
          </a:xfrm>
        </p:spPr>
        <p:txBody>
          <a:bodyPr/>
          <a:lstStyle/>
          <a:p>
            <a:r>
              <a:rPr lang="en-US" altLang="ko-KR" sz="3200" dirty="0">
                <a:solidFill>
                  <a:schemeClr val="bg1"/>
                </a:solidFill>
              </a:rPr>
              <a:t>Business Use Case </a:t>
            </a:r>
            <a:r>
              <a:rPr lang="en-US" altLang="ko-KR" sz="3200" dirty="0">
                <a:solidFill>
                  <a:schemeClr val="bg1"/>
                </a:solidFill>
              </a:rPr>
              <a:t>Specification 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4800" dirty="0">
                <a:solidFill>
                  <a:schemeClr val="bg1"/>
                </a:solidFill>
              </a:rPr>
              <a:t>– </a:t>
            </a:r>
            <a:r>
              <a:rPr lang="ko-KR" altLang="en-US" sz="4800" dirty="0" smtClean="0">
                <a:solidFill>
                  <a:schemeClr val="bg1"/>
                </a:solidFill>
              </a:rPr>
              <a:t>그룹 만들기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88519" y="1912374"/>
          <a:ext cx="11598681" cy="477729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88104"/>
                <a:gridCol w="9110577"/>
              </a:tblGrid>
              <a:tr h="18189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Name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그룹 만들기</a:t>
                      </a:r>
                      <a:endParaRPr lang="ko-KR" altLang="en-US" sz="12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Brief Description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사용자가 여러 모임 참여자들을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초대하여 오프라인 모임을 추진할 수 있는 공간인 그룹을 만든다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Principal Actor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사용자</a:t>
                      </a:r>
                      <a:endParaRPr lang="ko-KR" altLang="en-US" sz="12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Precondition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사용자는 </a:t>
                      </a:r>
                      <a: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우리 어디가</a:t>
                      </a:r>
                      <a: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?’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서비스에 가입을 한 상태이다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385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Main</a:t>
                      </a:r>
                      <a:r>
                        <a:rPr lang="en-US" altLang="ko-KR" sz="1600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Flow</a:t>
                      </a:r>
                      <a:endParaRPr lang="ko-KR" altLang="en-US" sz="16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</a:tr>
              <a:tr h="1936076"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사용자는 그룹 만들기를 요청한다</a:t>
                      </a:r>
                      <a: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</a:br>
                      <a: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1.1  </a:t>
                      </a:r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사용자가 원하는 그룹이 이미 개설이 되었을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경우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(1a) </a:t>
                      </a:r>
                      <a:endParaRPr lang="en-US" altLang="ko-KR" sz="1200" b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200" b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사용자는 그룹의 이름과 성격을 결정을 한다</a:t>
                      </a:r>
                      <a: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200" b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사용자는 그룹에 다른 사용자들을 초대한다</a:t>
                      </a:r>
                      <a: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 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200" b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우리</a:t>
                      </a:r>
                      <a: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어디가</a:t>
                      </a:r>
                      <a: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?’</a:t>
                      </a:r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는 그룹 공간을 제공한다</a:t>
                      </a:r>
                      <a: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</a:tr>
              <a:tr h="1966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Alternate</a:t>
                      </a:r>
                      <a:endParaRPr lang="ko-KR" altLang="en-US" sz="16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</a:tr>
              <a:tr h="103042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1a. </a:t>
                      </a:r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사용자가 원하는 그룹이 개설이 되었을 경우</a:t>
                      </a:r>
                      <a:endParaRPr lang="en-US" altLang="ko-KR" sz="1200" b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사용자는 그룹 가입을 신청을 한다</a:t>
                      </a:r>
                      <a: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그룹을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만든 사용자가 가입에 응하거나 거절을 한다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END</a:t>
                      </a:r>
                      <a:endParaRPr lang="ko-KR" altLang="en-US" sz="12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2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519" y="249671"/>
            <a:ext cx="9784080" cy="1508760"/>
          </a:xfrm>
        </p:spPr>
        <p:txBody>
          <a:bodyPr/>
          <a:lstStyle/>
          <a:p>
            <a:r>
              <a:rPr lang="en-US" altLang="ko-KR" sz="3200" dirty="0">
                <a:solidFill>
                  <a:schemeClr val="bg1"/>
                </a:solidFill>
              </a:rPr>
              <a:t>Business Use Case </a:t>
            </a:r>
            <a:r>
              <a:rPr lang="en-US" altLang="ko-KR" sz="3200" dirty="0">
                <a:solidFill>
                  <a:schemeClr val="bg1"/>
                </a:solidFill>
              </a:rPr>
              <a:t>Specification 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4800" dirty="0" smtClean="0">
                <a:solidFill>
                  <a:schemeClr val="bg1"/>
                </a:solidFill>
              </a:rPr>
              <a:t>–</a:t>
            </a:r>
            <a:r>
              <a:rPr lang="ko-KR" altLang="en-US" sz="4800" dirty="0" smtClean="0">
                <a:solidFill>
                  <a:schemeClr val="bg1"/>
                </a:solidFill>
              </a:rPr>
              <a:t>오프라인 모임 주최 및 참가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88519" y="1912374"/>
          <a:ext cx="11598681" cy="475219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88104"/>
                <a:gridCol w="9110577"/>
              </a:tblGrid>
              <a:tr h="18189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Name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오프라인 모임 주최 및 참가</a:t>
                      </a:r>
                      <a:endParaRPr lang="ko-KR" altLang="en-US" sz="12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1600" b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Brief Description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모임 참여자가 오프라인 모임을 주최를 하거나 참가를 한다</a:t>
                      </a:r>
                      <a: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 </a:t>
                      </a:r>
                      <a:endParaRPr lang="ko-KR" altLang="en-US" sz="12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Principal Actor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모임 참여자</a:t>
                      </a:r>
                      <a:endParaRPr lang="ko-KR" altLang="en-US" sz="12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Precondition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모임 참여자는 그룹에 가입이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되어있는 상태이다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385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Main</a:t>
                      </a:r>
                      <a:r>
                        <a:rPr lang="en-US" altLang="ko-KR" sz="1600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Flow</a:t>
                      </a:r>
                      <a:endParaRPr lang="ko-KR" altLang="en-US" sz="16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</a:tr>
              <a:tr h="3276674"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모임 참여자가 오프라인 모임을 주최를 한다</a:t>
                      </a:r>
                      <a: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</a:br>
                      <a: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1.1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모임 참여자가 원하는 오프라인 모임이 이미 추진되고 있을 경우 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(1a)</a:t>
                      </a:r>
                      <a:endParaRPr lang="en-US" altLang="ko-KR" sz="1200" b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200" b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모임 참여자는 오프라인 모임의 성격을 결정을 한다</a:t>
                      </a:r>
                      <a: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200" b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모임 참여자는 자신의 일정이나 선호도에 변동이 있는지 확인을 한다</a:t>
                      </a:r>
                      <a: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 </a:t>
                      </a:r>
                      <a:b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</a:br>
                      <a: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3.1 </a:t>
                      </a:r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모임 참여자의 일정이나 선호도에 변동이 있을 경우</a:t>
                      </a:r>
                      <a: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(3a)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200" b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우리 어디가</a:t>
                      </a:r>
                      <a: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?’</a:t>
                      </a:r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는 오프라인 모임 참여자들의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일정과 선호도를 바탕으로 최적의 시간과 장소를 탐색을 한다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</a:b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4.1 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최적의 시간이 없을 경우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(4a)</a:t>
                      </a:r>
                      <a:b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</a:b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4.2 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최적의 장소가 없을 경우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(4b)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2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우리 어디가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?’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는 오프라인 모임의 시간과 장소를 추천한다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</a:b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5.1 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선택지가 많을 경우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(5a)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2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모임 참여자들은 오프라인 모임에 참여를 한다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 </a:t>
                      </a:r>
                      <a:endParaRPr lang="ko-KR" altLang="en-US" sz="12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36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88519" y="249671"/>
            <a:ext cx="9784080" cy="1508760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Business Use Case </a:t>
            </a:r>
            <a:r>
              <a:rPr lang="en-US" altLang="ko-KR" sz="3200" dirty="0" smtClean="0">
                <a:solidFill>
                  <a:schemeClr val="bg1"/>
                </a:solidFill>
              </a:rPr>
              <a:t>Specification 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4800" dirty="0" smtClean="0">
                <a:solidFill>
                  <a:schemeClr val="bg1"/>
                </a:solidFill>
              </a:rPr>
              <a:t>–</a:t>
            </a:r>
            <a:r>
              <a:rPr lang="ko-KR" altLang="en-US" sz="4800" dirty="0" smtClean="0">
                <a:solidFill>
                  <a:schemeClr val="bg1"/>
                </a:solidFill>
              </a:rPr>
              <a:t>오프라인 모임 주최 및 참가 </a:t>
            </a:r>
            <a:r>
              <a:rPr lang="en-US" altLang="ko-KR" sz="4800" dirty="0" smtClean="0">
                <a:solidFill>
                  <a:schemeClr val="bg1"/>
                </a:solidFill>
              </a:rPr>
              <a:t>(Cont.)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88924" y="2059490"/>
          <a:ext cx="11598681" cy="44556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598681"/>
              </a:tblGrid>
              <a:tr h="333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Alternate</a:t>
                      </a:r>
                      <a:endParaRPr lang="ko-KR" altLang="en-US" sz="16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667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1a. </a:t>
                      </a:r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모임 참여자가 원하는 오프라인 모임이 개설이 되었을 경우</a:t>
                      </a:r>
                      <a:endParaRPr lang="en-US" altLang="ko-KR" sz="1200" b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모임 참여자는 그룹 가입을 신청을 한다</a:t>
                      </a:r>
                      <a: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Go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to 3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2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3a.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모임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참여자의 일정이나 선호도에 변동이 있을 경우</a:t>
                      </a:r>
                      <a:endParaRPr lang="en-US" altLang="ko-KR" sz="12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모임 참여자는 자신의 일정 또는 선호도를 추가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삭제를 한다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2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4a. 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최적의 시간이 없을 경우</a:t>
                      </a:r>
                      <a:endParaRPr lang="en-US" altLang="ko-KR" sz="12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우리 어디가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?’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는 오프라인 모임에 참여하는 모임 참여자들에게  시간 조정을 요청한다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</a:b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1.1 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시간 조정이 불가능할 경우 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(1i)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모임 참여자들은 자신의 일정을 조정을 한다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Go to 4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4b. 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최적의 장소가 없을 경우</a:t>
                      </a:r>
                      <a:endParaRPr lang="en-US" altLang="ko-KR" sz="12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1. (1i)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sz="12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5a. 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선택지가 많을 경우</a:t>
                      </a:r>
                      <a:endParaRPr lang="en-US" altLang="ko-KR" sz="12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우리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어디가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?’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는 모임 참여자들에게 모든 선택지를 투표 형식으로 제공을 한다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모임 참여자들은 투표를 한다</a:t>
                      </a:r>
                      <a: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705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1i.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시간 조정이 불가능할 경우 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or 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최적의 장소가 없을 경우</a:t>
                      </a:r>
                      <a:endParaRPr lang="en-US" altLang="ko-KR" sz="12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1. ‘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우리 어디가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?’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는 차선책을 탐색을 한다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 </a:t>
                      </a:r>
                      <a:endParaRPr lang="ko-KR" altLang="en-US" sz="12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37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519" y="249671"/>
            <a:ext cx="9784080" cy="1508760"/>
          </a:xfrm>
        </p:spPr>
        <p:txBody>
          <a:bodyPr/>
          <a:lstStyle/>
          <a:p>
            <a:r>
              <a:rPr lang="en-US" altLang="ko-KR" sz="3200" dirty="0">
                <a:solidFill>
                  <a:schemeClr val="bg1"/>
                </a:solidFill>
              </a:rPr>
              <a:t>Business Use Case </a:t>
            </a:r>
            <a:r>
              <a:rPr lang="en-US" altLang="ko-KR" sz="3200" dirty="0">
                <a:solidFill>
                  <a:schemeClr val="bg1"/>
                </a:solidFill>
              </a:rPr>
              <a:t>Specification 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4800" dirty="0">
                <a:solidFill>
                  <a:schemeClr val="bg1"/>
                </a:solidFill>
              </a:rPr>
              <a:t>– </a:t>
            </a:r>
            <a:r>
              <a:rPr lang="ko-KR" altLang="en-US" sz="4800" dirty="0" smtClean="0">
                <a:solidFill>
                  <a:schemeClr val="bg1"/>
                </a:solidFill>
              </a:rPr>
              <a:t>오프라인 모임 </a:t>
            </a:r>
            <a:r>
              <a:rPr lang="ko-KR" altLang="en-US" sz="4800" dirty="0" err="1" smtClean="0">
                <a:solidFill>
                  <a:schemeClr val="bg1"/>
                </a:solidFill>
              </a:rPr>
              <a:t>히스토리</a:t>
            </a:r>
            <a:r>
              <a:rPr lang="ko-KR" altLang="en-US" sz="4800" dirty="0" smtClean="0">
                <a:solidFill>
                  <a:schemeClr val="bg1"/>
                </a:solidFill>
              </a:rPr>
              <a:t> 관리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88519" y="1912374"/>
          <a:ext cx="11598681" cy="475291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88104"/>
                <a:gridCol w="9110577"/>
              </a:tblGrid>
              <a:tr h="18189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Name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오프라인 모임 </a:t>
                      </a:r>
                      <a:r>
                        <a:rPr lang="ko-KR" altLang="en-US" sz="1200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히스토리</a:t>
                      </a:r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관리</a:t>
                      </a:r>
                      <a:endParaRPr lang="ko-KR" altLang="en-US" sz="12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1600" b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Brief Description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모임 참여자가 오프라인 모임과 관련된 사진과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평가를 관리한다</a:t>
                      </a:r>
                      <a: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 </a:t>
                      </a:r>
                      <a:endParaRPr lang="ko-KR" altLang="en-US" sz="12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Principal Actor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모임 참여자</a:t>
                      </a:r>
                      <a:endParaRPr lang="ko-KR" altLang="en-US" sz="12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Precondition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모임 참여자는 오프라인 모임에 참여를 했다</a:t>
                      </a:r>
                      <a: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385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Main</a:t>
                      </a:r>
                      <a:r>
                        <a:rPr lang="en-US" altLang="ko-KR" sz="1600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Flow</a:t>
                      </a:r>
                      <a:endParaRPr lang="ko-KR" altLang="en-US" sz="16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</a:tr>
              <a:tr h="1936076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모임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참여자는 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a) 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오프라인 모임 만족도 </a:t>
                      </a:r>
                      <a:r>
                        <a:rPr lang="ko-KR" altLang="en-US" sz="1200" b="0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별점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부여 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b) 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오프라인 모임 사진 업로드 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c) 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오프라인 모임 한 줄 평 작성을 자유롭게 한다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 </a:t>
                      </a:r>
                      <a:b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</a:b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1.1 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모임 참여자는 자신의 </a:t>
                      </a:r>
                      <a:r>
                        <a:rPr lang="ko-KR" altLang="en-US" sz="1200" b="0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히스토리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관리를 지속적으로 할 수 있다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 (1a)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2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모임 참여자는 다른 모임 참여자들의 </a:t>
                      </a:r>
                      <a:r>
                        <a:rPr lang="ko-KR" altLang="en-US" sz="1200" b="0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히스토리를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구경한다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 </a:t>
                      </a:r>
                      <a:endParaRPr lang="ko-KR" altLang="en-US" sz="12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</a:tr>
              <a:tr h="1966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Alternate</a:t>
                      </a:r>
                      <a:endParaRPr lang="ko-KR" altLang="en-US" sz="16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</a:tr>
              <a:tr h="103042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1a.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="0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히스토리를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변경을 하고 싶을 경우</a:t>
                      </a:r>
                      <a:endParaRPr lang="en-US" altLang="ko-KR" sz="12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새로운 사진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="0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별점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한 줄 평을 작성을 하거나 기존의 것들을 수정하거나 삭제한다</a:t>
                      </a:r>
                      <a:r>
                        <a:rPr lang="en-US" altLang="ko-K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  <a:endParaRPr lang="ko-KR" altLang="en-US" sz="1200" b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65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사용자 지정 18">
      <a:dk1>
        <a:srgbClr val="FFFFFF"/>
      </a:dk1>
      <a:lt1>
        <a:srgbClr val="C96909"/>
      </a:lt1>
      <a:dk2>
        <a:srgbClr val="F5E9CB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줄무늬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줄무늬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78CE9203-2888-4C48-8D8A-435D7CE66EE0}" vid="{F058E2AD-0678-43AC-B6B1-743B9E99A5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</TotalTime>
  <Words>622</Words>
  <Application>Microsoft Office PowerPoint</Application>
  <PresentationFormat>와이드스크린</PresentationFormat>
  <Paragraphs>155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Corbel</vt:lpstr>
      <vt:lpstr>Wingdings</vt:lpstr>
      <vt:lpstr>테마1</vt:lpstr>
      <vt:lpstr>PowerPoint 프레젠테이션</vt:lpstr>
      <vt:lpstr>Business Use Case Diagram                 with Brief Description</vt:lpstr>
      <vt:lpstr>Business Use Case Specification  – 일정 관리</vt:lpstr>
      <vt:lpstr>Business Use Case Specification – 장소 선호도 관리</vt:lpstr>
      <vt:lpstr>Business Use Case Specification  – 그룹 만들기</vt:lpstr>
      <vt:lpstr>Business Use Case Specification  –오프라인 모임 주최 및 참가</vt:lpstr>
      <vt:lpstr>Business Use Case Specification  –오프라인 모임 주최 및 참가 (Cont.)</vt:lpstr>
      <vt:lpstr>Business Use Case Specification  – 오프라인 모임 히스토리 관리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Yunyoung Lee</dc:creator>
  <cp:lastModifiedBy>Yunyoung Lee</cp:lastModifiedBy>
  <cp:revision>1</cp:revision>
  <dcterms:created xsi:type="dcterms:W3CDTF">2016-11-08T07:50:02Z</dcterms:created>
  <dcterms:modified xsi:type="dcterms:W3CDTF">2016-11-08T07:52:35Z</dcterms:modified>
</cp:coreProperties>
</file>