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4" r:id="rId2"/>
    <p:sldId id="294" r:id="rId3"/>
    <p:sldId id="288" r:id="rId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배달의민족 주아" panose="02020603020101020101" pitchFamily="18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young Lee" initials="YL" lastIdx="6" clrIdx="0">
    <p:extLst>
      <p:ext uri="{19B8F6BF-5375-455C-9EA6-DF929625EA0E}">
        <p15:presenceInfo xmlns:p15="http://schemas.microsoft.com/office/powerpoint/2012/main" userId="7c45e96f044054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55"/>
    <a:srgbClr val="2F5B44"/>
    <a:srgbClr val="468966"/>
    <a:srgbClr val="FFF0A5"/>
    <a:srgbClr val="3E7A5B"/>
    <a:srgbClr val="8E2800"/>
    <a:srgbClr val="B64926"/>
    <a:srgbClr val="FFA219"/>
    <a:srgbClr val="FFB03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26" autoAdjust="0"/>
    <p:restoredTop sz="96433" autoAdjust="0"/>
  </p:normalViewPr>
  <p:slideViewPr>
    <p:cSldViewPr snapToGrid="0" showGuides="1">
      <p:cViewPr varScale="1">
        <p:scale>
          <a:sx n="89" d="100"/>
          <a:sy n="89" d="100"/>
        </p:scale>
        <p:origin x="725" y="67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cover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44892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어디가</a:t>
            </a:r>
            <a:r>
              <a:rPr lang="en-US" altLang="ko-KR" sz="4800" b="1" dirty="0" smtClean="0">
                <a:solidFill>
                  <a:srgbClr val="2F5B4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2252" y="2153988"/>
            <a:ext cx="5061181" cy="4295503"/>
            <a:chOff x="632252" y="2153988"/>
            <a:chExt cx="5061181" cy="4295503"/>
          </a:xfrm>
        </p:grpSpPr>
        <p:sp>
          <p:nvSpPr>
            <p:cNvPr id="10" name="TextBox 9"/>
            <p:cNvSpPr txBox="1"/>
            <p:nvPr/>
          </p:nvSpPr>
          <p:spPr>
            <a:xfrm>
              <a:off x="632253" y="2153988"/>
              <a:ext cx="5061180" cy="604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ko-KR" altLang="en-US" sz="3200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 종합설계</a:t>
              </a:r>
              <a:endParaRPr lang="en-US" altLang="ko-KR" sz="32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72361" y="3018322"/>
              <a:ext cx="1013665" cy="0"/>
            </a:xfrm>
            <a:prstGeom prst="line">
              <a:avLst/>
            </a:prstGeom>
            <a:ln w="76200" cap="rnd">
              <a:solidFill>
                <a:srgbClr val="3A725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32252" y="3433281"/>
              <a:ext cx="3814013" cy="301621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Design</a:t>
              </a:r>
            </a:p>
            <a:p>
              <a:endParaRPr lang="en-US" altLang="ko-KR" sz="2000" dirty="0" smtClean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수학           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김현재</a:t>
              </a: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영미어문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이윤영</a:t>
              </a:r>
              <a:endParaRPr lang="en-US" altLang="ko-KR" sz="2000" dirty="0" smtClean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Source </a:t>
              </a:r>
              <a:r>
                <a:rPr lang="en-US" altLang="ko-KR" sz="2800" b="1" dirty="0" smtClean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Code </a:t>
              </a:r>
              <a:r>
                <a:rPr lang="en-US" altLang="ko-KR" sz="2800" b="1" dirty="0">
                  <a:solidFill>
                    <a:srgbClr val="3A725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Reading</a:t>
              </a:r>
            </a:p>
            <a:p>
              <a:endPara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2000" dirty="0" err="1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신문방송학</a:t>
              </a:r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윤재호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2000" dirty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화공생명공학  </a:t>
              </a:r>
              <a:r>
                <a:rPr lang="ko-KR" altLang="en-US" sz="2000" dirty="0" smtClean="0">
                  <a:solidFill>
                    <a:srgbClr val="4689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주은혜</a:t>
              </a:r>
              <a:endParaRPr lang="ko-KR" altLang="en-US" sz="2000" dirty="0">
                <a:solidFill>
                  <a:srgbClr val="4689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1427" y="856782"/>
            <a:ext cx="2864310" cy="5291019"/>
            <a:chOff x="5076825" y="2011756"/>
            <a:chExt cx="3216275" cy="5941174"/>
          </a:xfrm>
        </p:grpSpPr>
        <p:grpSp>
          <p:nvGrpSpPr>
            <p:cNvPr id="14" name="Group 13"/>
            <p:cNvGrpSpPr/>
            <p:nvPr/>
          </p:nvGrpSpPr>
          <p:grpSpPr>
            <a:xfrm>
              <a:off x="5076825" y="2011756"/>
              <a:ext cx="3216275" cy="5941174"/>
              <a:chOff x="5076825" y="2011756"/>
              <a:chExt cx="3216275" cy="59411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76825" y="2011756"/>
                <a:ext cx="3216275" cy="5941175"/>
              </a:xfrm>
              <a:prstGeom prst="roundRect">
                <a:avLst>
                  <a:gd name="adj" fmla="val 9028"/>
                </a:avLst>
              </a:prstGeom>
              <a:solidFill>
                <a:srgbClr val="468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6446837" y="7200900"/>
                <a:ext cx="476250" cy="476250"/>
              </a:xfrm>
              <a:prstGeom prst="donut">
                <a:avLst>
                  <a:gd name="adj" fmla="val 17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256212" y="2581719"/>
              <a:ext cx="2857500" cy="4343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12" y="1435188"/>
            <a:ext cx="668117" cy="665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0" y="2502853"/>
            <a:ext cx="2304261" cy="19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2943" y="396081"/>
            <a:ext cx="984629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spc="-300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06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302464" y="249432"/>
            <a:ext cx="0" cy="720305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2865" y="231073"/>
            <a:ext cx="55784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8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 Class Diagram</a:t>
            </a:r>
            <a:endParaRPr lang="en-US" altLang="ko-KR" sz="4800" b="1" dirty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498481"/>
            <a:ext cx="8145259" cy="4462372"/>
          </a:xfrm>
          <a:prstGeom prst="rect">
            <a:avLst/>
          </a:prstGeom>
          <a:ln w="38100">
            <a:solidFill>
              <a:srgbClr val="3A7255"/>
            </a:solidFill>
          </a:ln>
        </p:spPr>
      </p:pic>
    </p:spTree>
    <p:extLst>
      <p:ext uri="{BB962C8B-B14F-4D97-AF65-F5344CB8AC3E}">
        <p14:creationId xmlns:p14="http://schemas.microsoft.com/office/powerpoint/2010/main" val="303121046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510772"/>
            <a:ext cx="3814013" cy="734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6600" b="1" dirty="0" smtClean="0">
                <a:solidFill>
                  <a:srgbClr val="3A725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THANKS</a:t>
            </a:r>
            <a:endParaRPr lang="en-US" altLang="ko-KR" sz="4800" b="1" dirty="0" smtClean="0">
              <a:solidFill>
                <a:srgbClr val="3A725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63" name="Straight Connector 862"/>
          <p:cNvCxnSpPr/>
          <p:nvPr/>
        </p:nvCxnSpPr>
        <p:spPr>
          <a:xfrm>
            <a:off x="3582083" y="3377237"/>
            <a:ext cx="1973324" cy="0"/>
          </a:xfrm>
          <a:prstGeom prst="line">
            <a:avLst/>
          </a:prstGeom>
          <a:ln w="76200" cap="rnd">
            <a:solidFill>
              <a:srgbClr val="3A725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5624</TotalTime>
  <Words>23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나눔손글씨 펜</vt:lpstr>
      <vt:lpstr>배달의민족 주아</vt:lpstr>
      <vt:lpstr>Calibri</vt:lpstr>
      <vt:lpstr>Arial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Yunyoung Lee</cp:lastModifiedBy>
  <cp:revision>342</cp:revision>
  <dcterms:created xsi:type="dcterms:W3CDTF">2015-10-11T11:17:49Z</dcterms:created>
  <dcterms:modified xsi:type="dcterms:W3CDTF">2016-12-22T09:18:48Z</dcterms:modified>
</cp:coreProperties>
</file>