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2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6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0BB0-511F-4A05-B5F2-FC6BBAFF745D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ACA1-1BF3-4117-BB0A-8FE15FB4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융합소프트웨어 종합설계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SW </a:t>
            </a:r>
            <a:r>
              <a:rPr lang="ko-KR" altLang="en-US" dirty="0" smtClean="0"/>
              <a:t>아이디어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68159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20141698 </a:t>
            </a:r>
            <a:r>
              <a:rPr lang="ko-KR" altLang="en-US" dirty="0" smtClean="0"/>
              <a:t>화공 주은혜</a:t>
            </a:r>
            <a:endParaRPr lang="en-US" altLang="ko-KR" dirty="0" smtClean="0"/>
          </a:p>
          <a:p>
            <a:r>
              <a:rPr lang="en-US" altLang="ko-KR" dirty="0" smtClean="0"/>
              <a:t>20131224 </a:t>
            </a:r>
            <a:r>
              <a:rPr lang="ko-KR" altLang="en-US" dirty="0" smtClean="0"/>
              <a:t>수학 김현재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91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Fishbone Diagram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577016" y="2491946"/>
            <a:ext cx="1202724" cy="16475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232454" y="4139513"/>
            <a:ext cx="454728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64361" y="2491946"/>
            <a:ext cx="1202724" cy="16475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164361" y="4139514"/>
            <a:ext cx="1199637" cy="1523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586793" y="4139513"/>
            <a:ext cx="1199637" cy="1523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 rot="19745791">
            <a:off x="6079604" y="2804776"/>
            <a:ext cx="2448315" cy="2113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9458" y="2644347"/>
            <a:ext cx="162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구성원들의 취향이 다름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43632" y="2063081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이동거리의 불균형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2723" y="5246449"/>
            <a:ext cx="9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장소의 진부함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67258" y="5207467"/>
            <a:ext cx="11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장소의 부적합성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6207" y="3816347"/>
            <a:ext cx="15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모임의 만족도가 떨어짐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0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0" t="34688" r="18091" b="35931"/>
          <a:stretch/>
        </p:blipFill>
        <p:spPr>
          <a:xfrm flipH="1">
            <a:off x="1645583" y="1600950"/>
            <a:ext cx="9644332" cy="407166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81001" y="91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smtClean="0"/>
              <a:t>Fishbone Diagram</a:t>
            </a:r>
            <a:endParaRPr lang="ko-KR" altLang="en-US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52950" y="2485508"/>
            <a:ext cx="162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구성원들의 취향이 다름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8721" y="1859653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이동거리의 불균형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7942" y="4317968"/>
            <a:ext cx="9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장소의 진부함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68113" y="4964299"/>
            <a:ext cx="11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장소의 부적합성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34424" y="3350637"/>
            <a:ext cx="2727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모임의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만족도가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떨어짐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ko-KR" altLang="ko-KR" dirty="0"/>
              <a:t>단체모임 장소를 정할 때의 핵심 역량인 다수의 의견 수렴을 강화한 모임 장소 추천 웹 </a:t>
            </a:r>
            <a:r>
              <a:rPr lang="ko-KR" altLang="ko-KR" dirty="0" smtClean="0"/>
              <a:t>어플리케이션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err="1" smtClean="0"/>
              <a:t>차별점</a:t>
            </a:r>
            <a:r>
              <a:rPr lang="en-US" altLang="ko-KR" dirty="0" smtClean="0"/>
              <a:t> :</a:t>
            </a:r>
          </a:p>
          <a:p>
            <a:pPr lvl="1"/>
            <a:r>
              <a:rPr lang="ko-KR" altLang="ko-KR" dirty="0" smtClean="0"/>
              <a:t>다수 </a:t>
            </a:r>
            <a:r>
              <a:rPr lang="ko-KR" altLang="ko-KR" dirty="0"/>
              <a:t>의견 수렴</a:t>
            </a:r>
          </a:p>
          <a:p>
            <a:pPr lvl="1"/>
            <a:r>
              <a:rPr lang="ko-KR" altLang="ko-KR" dirty="0"/>
              <a:t>선호도를 기반으로 한 자동 추천</a:t>
            </a:r>
          </a:p>
          <a:p>
            <a:pPr lvl="1"/>
            <a:r>
              <a:rPr lang="ko-KR" altLang="ko-KR" dirty="0"/>
              <a:t>모임의 </a:t>
            </a:r>
            <a:r>
              <a:rPr lang="ko-KR" altLang="ko-KR" dirty="0" err="1"/>
              <a:t>히스토리</a:t>
            </a:r>
            <a:r>
              <a:rPr lang="ko-KR" altLang="ko-KR" dirty="0"/>
              <a:t> 관리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융합소프트웨어 종합설계 SW 아이디어 발표</vt:lpstr>
      <vt:lpstr>Fishbone Diagram</vt:lpstr>
      <vt:lpstr>PowerPoint 프레젠테이션</vt:lpstr>
      <vt:lpstr>Our Application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융합소프트웨어 종합설계 SW 아이디어 발표</dc:title>
  <dc:creator>cm-60_02_92_39_10_2c</dc:creator>
  <cp:lastModifiedBy>Yunyoung Lee</cp:lastModifiedBy>
  <cp:revision>3</cp:revision>
  <dcterms:created xsi:type="dcterms:W3CDTF">2016-09-06T07:45:00Z</dcterms:created>
  <dcterms:modified xsi:type="dcterms:W3CDTF">2016-12-20T17:35:53Z</dcterms:modified>
</cp:coreProperties>
</file>