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4" r:id="rId2"/>
    <p:sldId id="295" r:id="rId3"/>
    <p:sldId id="309" r:id="rId4"/>
    <p:sldId id="28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배달의민족 주아" panose="02020603020101020101" pitchFamily="18" charset="-127"/>
      <p:regular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young Lee" initials="YL" lastIdx="6" clrIdx="0">
    <p:extLst>
      <p:ext uri="{19B8F6BF-5375-455C-9EA6-DF929625EA0E}">
        <p15:presenceInfo xmlns:p15="http://schemas.microsoft.com/office/powerpoint/2012/main" userId="7c45e96f04405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55"/>
    <a:srgbClr val="2F5B44"/>
    <a:srgbClr val="468966"/>
    <a:srgbClr val="FFF0A5"/>
    <a:srgbClr val="3E7A5B"/>
    <a:srgbClr val="8E2800"/>
    <a:srgbClr val="B64926"/>
    <a:srgbClr val="FFA219"/>
    <a:srgbClr val="FFB03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26" autoAdjust="0"/>
    <p:restoredTop sz="96433" autoAdjust="0"/>
  </p:normalViewPr>
  <p:slideViewPr>
    <p:cSldViewPr snapToGrid="0" showGuides="1">
      <p:cViewPr varScale="1">
        <p:scale>
          <a:sx n="89" d="100"/>
          <a:sy n="89" d="100"/>
        </p:scale>
        <p:origin x="725" y="67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1T04:20:16.983" idx="4">
    <p:pos x="1254" y="1983"/>
    <p:text>수정 필요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cover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44892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어디가</a:t>
            </a:r>
            <a:r>
              <a:rPr lang="en-US" altLang="ko-KR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2252" y="2153988"/>
            <a:ext cx="5061181" cy="4295503"/>
            <a:chOff x="632252" y="2153988"/>
            <a:chExt cx="5061181" cy="4295503"/>
          </a:xfrm>
        </p:grpSpPr>
        <p:sp>
          <p:nvSpPr>
            <p:cNvPr id="10" name="TextBox 9"/>
            <p:cNvSpPr txBox="1"/>
            <p:nvPr/>
          </p:nvSpPr>
          <p:spPr>
            <a:xfrm>
              <a:off x="632253" y="2153988"/>
              <a:ext cx="5061180" cy="604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 종합설계</a:t>
              </a:r>
              <a:endParaRPr lang="en-US" altLang="ko-KR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72361" y="3018322"/>
              <a:ext cx="1013665" cy="0"/>
            </a:xfrm>
            <a:prstGeom prst="line">
              <a:avLst/>
            </a:prstGeom>
            <a:ln w="76200" cap="rnd">
              <a:solidFill>
                <a:srgbClr val="3A72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32252" y="3433281"/>
              <a:ext cx="3814013" cy="30162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Design</a:t>
              </a:r>
            </a:p>
            <a:p>
              <a:endParaRPr lang="en-US" altLang="ko-KR" sz="2000" dirty="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수학           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김현재</a:t>
              </a: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영미어문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이윤영</a:t>
              </a:r>
              <a:endParaRPr lang="en-US" altLang="ko-KR" sz="2000" dirty="0" smtClean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Source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Code </a:t>
              </a:r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Reading</a:t>
              </a:r>
            </a:p>
            <a:p>
              <a:endPara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err="1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신문방송학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윤재호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화공생명공학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주은혜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1427" y="856782"/>
            <a:ext cx="2864310" cy="5291019"/>
            <a:chOff x="5076825" y="2011756"/>
            <a:chExt cx="3216275" cy="5941174"/>
          </a:xfrm>
        </p:grpSpPr>
        <p:grpSp>
          <p:nvGrpSpPr>
            <p:cNvPr id="14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12" y="1435188"/>
            <a:ext cx="668117" cy="665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0" y="2502853"/>
            <a:ext cx="2304261" cy="19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316" y="291499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365517" y="3851690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517" y="4246212"/>
            <a:ext cx="219325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System Use Case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743"/>
          <a:stretch/>
        </p:blipFill>
        <p:spPr>
          <a:xfrm>
            <a:off x="2760276" y="362446"/>
            <a:ext cx="6063915" cy="6193896"/>
          </a:xfrm>
          <a:prstGeom prst="rect">
            <a:avLst/>
          </a:prstGeom>
          <a:ln w="47625">
            <a:solidFill>
              <a:srgbClr val="3A7255"/>
            </a:solidFill>
          </a:ln>
        </p:spPr>
      </p:pic>
    </p:spTree>
    <p:extLst>
      <p:ext uri="{BB962C8B-B14F-4D97-AF65-F5344CB8AC3E}">
        <p14:creationId xmlns:p14="http://schemas.microsoft.com/office/powerpoint/2010/main" val="33563822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316" y="4324847"/>
            <a:ext cx="27051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Brief Description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5" name="내용 개체 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849552"/>
              </p:ext>
            </p:extLst>
          </p:nvPr>
        </p:nvGraphicFramePr>
        <p:xfrm>
          <a:off x="2518914" y="2905349"/>
          <a:ext cx="6450216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6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일정 관리</a:t>
                      </a:r>
                      <a:endParaRPr lang="en-US" altLang="ko-KR" sz="1400" b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</a:t>
                      </a:r>
                      <a:r>
                        <a:rPr lang="en-US" altLang="ko-KR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 선호도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선호하는 장소들과 모임을 추진하는데 영향을 미치는 요인들의 선호도를 저장하고 지속적으로 시스템 위에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만들기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시스템 위에 여러 모임 참여자들을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초대하여 오프라인 모임을 추진할 수 있는 공간인 그룹을 만든다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8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장소</a:t>
                      </a:r>
                      <a:r>
                        <a:rPr lang="ko-KR" altLang="en-US" sz="1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시스템이 모임 참여자들의 오프라인 모임 </a:t>
                      </a:r>
                      <a:r>
                        <a:rPr lang="ko-KR" altLang="en-US" sz="1400" b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장소를 선정해준 후 모임 참여자가 최종 결정을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6010782"/>
                  </a:ext>
                </a:extLst>
              </a:tr>
              <a:tr h="168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시간 선정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시스템이 모임 참여자들의 오프라인 모임 시간을 선정해준 후 모임 참여자가 최종 결정을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</a:t>
                      </a:r>
                      <a:r>
                        <a:rPr lang="ko-KR" altLang="en-US" sz="14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0" algn="r" defTabSz="914400" rtl="0" eaLnBrk="1" fontAlgn="auto" latinLnBrk="1" hangingPunct="1">
                        <a:lnSpc>
                          <a:spcPts val="1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시스템 위에서 오프라인 모임과 관련된 사진과  평가를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내용 개체 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89432"/>
              </p:ext>
            </p:extLst>
          </p:nvPr>
        </p:nvGraphicFramePr>
        <p:xfrm>
          <a:off x="1688710" y="681724"/>
          <a:ext cx="726885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여러 사용자들이 오프라인 모임을 추진할 수 있는 그룹을 만드는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사람으로 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우리 어디가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?’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가입한 모든 사람들을 지칭한다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4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사용자를 포함해서 그룹에 가입되어 있는 사람으로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기존에 만들어진 오프라인 모임에 참가를 하거나 새로운 오프라인 모임을 추진 할 수 있다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44336342"/>
                  </a:ext>
                </a:extLst>
              </a:tr>
              <a:tr h="238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우리 어디가</a:t>
                      </a:r>
                      <a:r>
                        <a:rPr lang="en-US" altLang="ko-KR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서비스를 제공을 한다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94945" y="217946"/>
            <a:ext cx="205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System </a:t>
            </a:r>
            <a:r>
              <a:rPr lang="en-US" altLang="ko-KR" sz="2000" b="1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Actor</a:t>
            </a:r>
            <a:endParaRPr lang="ko-KR" altLang="en-US" sz="2000" b="1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5123" y="2458304"/>
            <a:ext cx="223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System </a:t>
            </a:r>
            <a:r>
              <a:rPr lang="en-US" altLang="ko-KR" sz="2000" b="1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 Case</a:t>
            </a:r>
            <a:endParaRPr lang="ko-KR" altLang="en-US" sz="2000" b="1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16" y="291499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cxnSp>
        <p:nvCxnSpPr>
          <p:cNvPr id="13" name="Straight Connector 31"/>
          <p:cNvCxnSpPr/>
          <p:nvPr/>
        </p:nvCxnSpPr>
        <p:spPr>
          <a:xfrm>
            <a:off x="365517" y="3851690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8566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510772"/>
            <a:ext cx="3814013" cy="734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en-US" altLang="ko-KR" sz="4800" b="1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63" name="Straight Connector 862"/>
          <p:cNvCxnSpPr/>
          <p:nvPr/>
        </p:nvCxnSpPr>
        <p:spPr>
          <a:xfrm>
            <a:off x="3582083" y="3377237"/>
            <a:ext cx="1973324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5623</TotalTime>
  <Words>188</Words>
  <Application>Microsoft Office PowerPoint</Application>
  <PresentationFormat>화면 슬라이드 쇼(4:3)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Calibri</vt:lpstr>
      <vt:lpstr>배달의민족 주아</vt:lpstr>
      <vt:lpstr>Arial</vt:lpstr>
      <vt:lpstr>Calibri Light</vt:lpstr>
      <vt:lpstr>나눔손글씨 펜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Yunyoung Lee</cp:lastModifiedBy>
  <cp:revision>342</cp:revision>
  <dcterms:created xsi:type="dcterms:W3CDTF">2015-10-11T11:17:49Z</dcterms:created>
  <dcterms:modified xsi:type="dcterms:W3CDTF">2016-12-22T09:16:14Z</dcterms:modified>
</cp:coreProperties>
</file>