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F6FB1-131E-4234-9B7D-971664D15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DB86A7-F6EC-4686-8B96-F9D746DD0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3E906-4CA6-4C0A-B31A-90EFA1A7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686AA-7672-4497-80A6-9D80DDB3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BF23-3F9F-407C-A760-971D8A5C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4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72F63-02FE-4252-8ECA-B7804557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783E98-A656-4FAE-93E1-2DBD1B2A6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AE949-43BE-49D2-A760-3B078BF1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6C36C-4EB2-4931-AFEB-28EAB7D7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A60ED-EBA7-4741-ADC3-6DFEE39C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7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D80DD-28DA-4BDF-A3DA-0154B17B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438BDD-A25A-4FCC-8FE7-B4869911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61487-F82A-4559-A43F-22569170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04A7A-279A-4697-A6A6-09186646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BC3FD-89E5-4082-A767-DC73570B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BCEDE-49DA-4C7C-8EB3-6A80E53F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942EF-8502-4BB4-8D02-41C9CA4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0FF4A-122B-423A-B03E-80B44661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E6201-90C6-4139-AAAB-F886C615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9C1AD-BBFE-4A1C-A28A-78C9D7DB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4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7264A-B097-4EF5-BA8C-C4EAB93B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C005D-E59B-4BB9-B561-6F373B14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6EF88-A196-493C-9F95-55C7A56D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60FB7-E2BD-47F9-8ECB-12E6D559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69129-F650-4AAC-840B-FB625019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2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B44A-6525-4437-B731-66F70BD2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962B1-85FF-4A31-A93B-7303BE730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1B9CA-1BA3-46AE-9990-B8DB20AA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E19E2-6C60-4B45-93D5-001742AD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EC3F5-FFDE-46F4-AF23-FACB5F4D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A7FB1-6691-4477-B966-F3E010AC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30FE-3CC2-46B0-A11C-420C586B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C3F16-8DE1-4C76-9C5D-9B955E90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1EDB6-E00B-4EEF-92D7-139566A0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146737-113B-4B17-A9CD-D644F24EC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FAC3C3-AA82-44E0-B803-7D999990F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A07CE9-AC7F-4A95-8EE6-5B9AF13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4F5C8-66D9-4525-AE66-A7CACDDE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5FFC6-6FCD-4C4B-887A-2B81BED4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9D67B-B8D7-4793-BA49-F812E27B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3FEF43-87C6-4DCB-A57D-6E486068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01741-6411-41AD-A793-4F8FB3E1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4777B1-FD7A-488D-8C11-079E88D6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805C95-3066-4246-86C2-CB7C16D2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360A2-DAFF-4889-9043-6F7C9F55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EC64C-838C-4531-8276-14E6C4F0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D6CC6-8202-4FE9-A210-78D2D742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25EAE-BA92-488F-9289-FF85EB69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DAA3E-F998-465E-BE68-CA7B1D12E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4796A-D625-4224-B793-4A1EFA8D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75F57-217B-43DE-B113-C4C67586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6A33F-90D8-4638-8A3C-FE86635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3333-A3C1-420A-8A07-301C839F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373997-2058-47F1-8B5A-CB682871D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08F8E-AF83-4D74-8F67-F6AB0FDED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82E71-018E-4543-AADA-5E6F5470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7D738-1BDE-4CFB-B2F8-D78501A8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A0DF0-91B1-46F1-9849-335E099D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1C0B3-5FEC-4E0D-9767-3E7D6683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A4EB2-2EFF-48CE-A19C-81DBFE8E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406D-CC1B-4FF1-B180-4F261161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8E4B-FA45-4C32-B36F-78348B2851B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17E06-38B7-4DF2-9D4E-D69588D0E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E49E3-E2F8-4ADA-9031-6125CCE4A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D193-CE2E-463D-9501-52B7D5AE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FC4346-072C-4EA1-92E3-920918618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9" t="30783" r="23544" b="14175"/>
          <a:stretch/>
        </p:blipFill>
        <p:spPr>
          <a:xfrm>
            <a:off x="8879" y="868247"/>
            <a:ext cx="5468644" cy="3774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2516C-C91A-41AE-A513-C23EA1D8CE71}"/>
              </a:ext>
            </a:extLst>
          </p:cNvPr>
          <p:cNvSpPr txBox="1"/>
          <p:nvPr/>
        </p:nvSpPr>
        <p:spPr>
          <a:xfrm>
            <a:off x="346231" y="4643021"/>
            <a:ext cx="199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 발견내용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6A17-B7B1-42BC-A6D3-43118084EA3B}"/>
              </a:ext>
            </a:extLst>
          </p:cNvPr>
          <p:cNvSpPr txBox="1"/>
          <p:nvPr/>
        </p:nvSpPr>
        <p:spPr>
          <a:xfrm>
            <a:off x="346231" y="553972"/>
            <a:ext cx="5069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&lt;3</a:t>
            </a:r>
            <a:r>
              <a:rPr lang="ko-KR" altLang="en-US" sz="1200" dirty="0"/>
              <a:t>년</a:t>
            </a:r>
            <a:r>
              <a:rPr lang="en-US" altLang="ko-KR" sz="1200" dirty="0"/>
              <a:t>(16~18)PM10 = </a:t>
            </a:r>
            <a:r>
              <a:rPr lang="ko-KR" altLang="en-US" sz="1200" dirty="0"/>
              <a:t>미세먼지</a:t>
            </a:r>
            <a:r>
              <a:rPr lang="en-US" altLang="ko-KR" sz="1200" dirty="0"/>
              <a:t>_(</a:t>
            </a:r>
            <a:r>
              <a:rPr lang="ko-KR" altLang="en-US" sz="1200" dirty="0"/>
              <a:t>시도</a:t>
            </a:r>
            <a:r>
              <a:rPr lang="en-US" altLang="ko-KR" sz="1200" dirty="0"/>
              <a:t>_</a:t>
            </a:r>
            <a:r>
              <a:rPr lang="ko-KR" altLang="en-US" sz="1200" dirty="0"/>
              <a:t>연도</a:t>
            </a:r>
            <a:r>
              <a:rPr lang="en-US" altLang="ko-KR" sz="1200" dirty="0"/>
              <a:t>)</a:t>
            </a:r>
            <a:r>
              <a:rPr lang="ko-KR" altLang="en-US" sz="1200" dirty="0"/>
              <a:t>시각 </a:t>
            </a:r>
            <a:r>
              <a:rPr lang="en-US" altLang="ko-KR" sz="1200" dirty="0"/>
              <a:t>= 11</a:t>
            </a:r>
            <a:r>
              <a:rPr lang="ko-KR" altLang="en-US" sz="1200" dirty="0"/>
              <a:t>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</a:t>
            </a:r>
            <a:r>
              <a:rPr lang="en-US" altLang="ko-KR" sz="1200" dirty="0"/>
              <a:t>=MAX &gt;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10ABDA-2593-4D1B-9843-8B15AF817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89" t="29331" r="23908" b="15470"/>
          <a:stretch/>
        </p:blipFill>
        <p:spPr>
          <a:xfrm>
            <a:off x="6113754" y="857421"/>
            <a:ext cx="5477523" cy="378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66613-2A2F-4884-8F6D-8BBCA0004E79}"/>
              </a:ext>
            </a:extLst>
          </p:cNvPr>
          <p:cNvSpPr txBox="1"/>
          <p:nvPr/>
        </p:nvSpPr>
        <p:spPr>
          <a:xfrm>
            <a:off x="6291308" y="553971"/>
            <a:ext cx="529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&lt;3</a:t>
            </a:r>
            <a:r>
              <a:rPr lang="ko-KR" altLang="en-US" sz="1200" dirty="0"/>
              <a:t>년</a:t>
            </a:r>
            <a:r>
              <a:rPr lang="en-US" altLang="ko-KR" sz="1200" dirty="0"/>
              <a:t>(16~18)PM25 = </a:t>
            </a:r>
            <a:r>
              <a:rPr lang="ko-KR" altLang="en-US" sz="1200" dirty="0"/>
              <a:t>초미세먼지</a:t>
            </a:r>
            <a:r>
              <a:rPr lang="en-US" altLang="ko-KR" sz="1200" dirty="0"/>
              <a:t>_(</a:t>
            </a:r>
            <a:r>
              <a:rPr lang="ko-KR" altLang="en-US" sz="1200" dirty="0"/>
              <a:t>시도</a:t>
            </a:r>
            <a:r>
              <a:rPr lang="en-US" altLang="ko-KR" sz="1200" dirty="0"/>
              <a:t>_</a:t>
            </a:r>
            <a:r>
              <a:rPr lang="ko-KR" altLang="en-US" sz="1200" dirty="0"/>
              <a:t>연도</a:t>
            </a:r>
            <a:r>
              <a:rPr lang="en-US" altLang="ko-KR" sz="1200" dirty="0"/>
              <a:t>)</a:t>
            </a:r>
            <a:r>
              <a:rPr lang="ko-KR" altLang="en-US" sz="1200" dirty="0"/>
              <a:t>시각 </a:t>
            </a:r>
            <a:r>
              <a:rPr lang="en-US" altLang="ko-KR" sz="1200" dirty="0"/>
              <a:t>= 11</a:t>
            </a:r>
            <a:r>
              <a:rPr lang="ko-KR" altLang="en-US" sz="1200" dirty="0"/>
              <a:t>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</a:t>
            </a:r>
            <a:r>
              <a:rPr lang="en-US" altLang="ko-KR" sz="1200" dirty="0"/>
              <a:t>=MAX &gt;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9B08-7575-4DC0-8EF1-2BD895A6F6B5}"/>
              </a:ext>
            </a:extLst>
          </p:cNvPr>
          <p:cNvSpPr txBox="1"/>
          <p:nvPr/>
        </p:nvSpPr>
        <p:spPr>
          <a:xfrm>
            <a:off x="923278" y="5029147"/>
            <a:ext cx="10511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/>
              </a:rPr>
              <a:t>평택항에서 대형 선박과 화물 차량에서 내뿜는 미세 먼지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항구에 쌓인 적체 물품에서 날리는 미세 먼지가 상당한데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이것들이</a:t>
            </a:r>
            <a:r>
              <a:rPr lang="en-US" altLang="ko-KR" dirty="0"/>
              <a:t> </a:t>
            </a:r>
            <a:r>
              <a:rPr lang="ko-KR" altLang="en-US" dirty="0">
                <a:effectLst/>
              </a:rPr>
              <a:t>서풍을 타고 와 쌓인다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충남지역 석탄 화력발전소에서도 먼지가 날아오는데 동쪽 차령산맥에 막혀 못 빠져 나가</a:t>
            </a:r>
            <a:r>
              <a:rPr lang="ko-KR" altLang="en-US" dirty="0"/>
              <a:t>기 때문에 경기지역이 유독 안 좋은 것으로 파악된다</a:t>
            </a:r>
            <a:r>
              <a:rPr lang="en-US" altLang="ko-KR" dirty="0"/>
              <a:t>.</a:t>
            </a:r>
            <a:br>
              <a:rPr lang="ko-KR" altLang="en-US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ko-KR" altLang="en-US" dirty="0"/>
              <a:t>반면 세종시의 경우 신도시로써 녹지 조성이 잘 돼있으며 제주도의 경우 육도와는 떨어져 있어 </a:t>
            </a:r>
            <a:endParaRPr lang="en-US" altLang="ko-KR" dirty="0"/>
          </a:p>
          <a:p>
            <a:r>
              <a:rPr lang="ko-KR" altLang="en-US" dirty="0"/>
              <a:t>아무래도 미세먼지 영향을 적게 받기 때문에 수치상에도 낮음을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9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16AF76-7BC2-4C0B-9B5F-F6BBF32FD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8" t="28349" r="23689" b="16764"/>
          <a:stretch/>
        </p:blipFill>
        <p:spPr>
          <a:xfrm>
            <a:off x="97654" y="834500"/>
            <a:ext cx="5344358" cy="3764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3AC48-41C7-4674-8AA1-CAAC7C2B6B67}"/>
              </a:ext>
            </a:extLst>
          </p:cNvPr>
          <p:cNvSpPr txBox="1"/>
          <p:nvPr/>
        </p:nvSpPr>
        <p:spPr>
          <a:xfrm>
            <a:off x="594804" y="4598633"/>
            <a:ext cx="199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 발견내용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BC6DA-BB01-4EAF-962B-1CF842830484}"/>
              </a:ext>
            </a:extLst>
          </p:cNvPr>
          <p:cNvSpPr txBox="1"/>
          <p:nvPr/>
        </p:nvSpPr>
        <p:spPr>
          <a:xfrm>
            <a:off x="381740" y="472281"/>
            <a:ext cx="4927107" cy="28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&lt;3</a:t>
            </a:r>
            <a:r>
              <a:rPr lang="ko-KR" altLang="en-US" sz="1200" dirty="0"/>
              <a:t>년</a:t>
            </a:r>
            <a:r>
              <a:rPr lang="en-US" altLang="ko-KR" sz="1200" dirty="0"/>
              <a:t>(16~18)PM10 = </a:t>
            </a:r>
            <a:r>
              <a:rPr lang="ko-KR" altLang="en-US" sz="1200" dirty="0"/>
              <a:t>미세먼지</a:t>
            </a:r>
            <a:r>
              <a:rPr lang="en-US" altLang="ko-KR" sz="1200" dirty="0"/>
              <a:t>_(</a:t>
            </a:r>
            <a:r>
              <a:rPr lang="ko-KR" altLang="en-US" sz="1200" dirty="0"/>
              <a:t>월</a:t>
            </a:r>
            <a:r>
              <a:rPr lang="en-US" altLang="ko-KR" sz="1200" dirty="0"/>
              <a:t>_</a:t>
            </a:r>
            <a:r>
              <a:rPr lang="ko-KR" altLang="en-US" sz="1200" dirty="0"/>
              <a:t>연도</a:t>
            </a:r>
            <a:r>
              <a:rPr lang="en-US" altLang="ko-KR" sz="1200" dirty="0"/>
              <a:t>)</a:t>
            </a:r>
            <a:r>
              <a:rPr lang="ko-KR" altLang="en-US" sz="1200" dirty="0"/>
              <a:t>시각 </a:t>
            </a:r>
            <a:r>
              <a:rPr lang="en-US" altLang="ko-KR" sz="1200" dirty="0"/>
              <a:t>= 11</a:t>
            </a:r>
            <a:r>
              <a:rPr lang="ko-KR" altLang="en-US" sz="1200" dirty="0"/>
              <a:t>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</a:t>
            </a:r>
            <a:r>
              <a:rPr lang="en-US" altLang="ko-KR" sz="1200" dirty="0"/>
              <a:t>=MAX &gt;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508CB4-69C1-4455-993E-DB0CB26A1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8" t="33424" r="23689" b="11489"/>
          <a:stretch/>
        </p:blipFill>
        <p:spPr>
          <a:xfrm>
            <a:off x="6096000" y="834500"/>
            <a:ext cx="5344358" cy="3764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E64CF-CC78-451B-8A17-81B00BB692AF}"/>
              </a:ext>
            </a:extLst>
          </p:cNvPr>
          <p:cNvSpPr txBox="1"/>
          <p:nvPr/>
        </p:nvSpPr>
        <p:spPr>
          <a:xfrm>
            <a:off x="6242482" y="472281"/>
            <a:ext cx="5051394" cy="28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&lt;3</a:t>
            </a:r>
            <a:r>
              <a:rPr lang="ko-KR" altLang="en-US" sz="1200" dirty="0"/>
              <a:t>년</a:t>
            </a:r>
            <a:r>
              <a:rPr lang="en-US" altLang="ko-KR" sz="1200" dirty="0"/>
              <a:t>(16~18)PM25 = </a:t>
            </a:r>
            <a:r>
              <a:rPr lang="ko-KR" altLang="en-US" sz="1200" dirty="0"/>
              <a:t>초미세먼지</a:t>
            </a:r>
            <a:r>
              <a:rPr lang="en-US" altLang="ko-KR" sz="1200" dirty="0"/>
              <a:t>_(</a:t>
            </a:r>
            <a:r>
              <a:rPr lang="ko-KR" altLang="en-US" sz="1200" dirty="0"/>
              <a:t>월</a:t>
            </a:r>
            <a:r>
              <a:rPr lang="en-US" altLang="ko-KR" sz="1200" dirty="0"/>
              <a:t>_</a:t>
            </a:r>
            <a:r>
              <a:rPr lang="ko-KR" altLang="en-US" sz="1200" dirty="0"/>
              <a:t>연도</a:t>
            </a:r>
            <a:r>
              <a:rPr lang="en-US" altLang="ko-KR" sz="1200" dirty="0"/>
              <a:t>)</a:t>
            </a:r>
            <a:r>
              <a:rPr lang="ko-KR" altLang="en-US" sz="1200" dirty="0"/>
              <a:t>시각 </a:t>
            </a:r>
            <a:r>
              <a:rPr lang="en-US" altLang="ko-KR" sz="1200" dirty="0"/>
              <a:t>= 11</a:t>
            </a:r>
            <a:r>
              <a:rPr lang="ko-KR" altLang="en-US" sz="1200" dirty="0"/>
              <a:t>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</a:t>
            </a:r>
            <a:r>
              <a:rPr lang="en-US" altLang="ko-KR" sz="1200" dirty="0"/>
              <a:t>=MAX &gt;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E1954-7C90-4494-9225-B8EA95E8BCA9}"/>
              </a:ext>
            </a:extLst>
          </p:cNvPr>
          <p:cNvSpPr txBox="1"/>
          <p:nvPr/>
        </p:nvSpPr>
        <p:spPr>
          <a:xfrm>
            <a:off x="875930" y="4975883"/>
            <a:ext cx="11002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/>
              </a:rPr>
              <a:t>그래프를 보면 여름이 상대적으로 낮은 것을 볼 수 있고 겨울부터 봄에는 심한 편임을 알 수 있다</a:t>
            </a:r>
            <a:r>
              <a:rPr lang="en-US" altLang="ko-KR" dirty="0"/>
              <a:t>.</a:t>
            </a:r>
            <a:r>
              <a:rPr lang="en-US" altLang="ko-KR" dirty="0">
                <a:effectLst/>
              </a:rPr>
              <a:t> 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>
                <a:effectLst/>
              </a:rPr>
              <a:t>겨울과 봄에는 주로 북서풍이 불기 때문에 중국 동부와 북동지역의 미세먼지가 한반도 중남부지역으로 많이 들어오는 반면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여름에는 서풍과 남서풍으로 바뀌어 중국에서 날아오는 미세먼지가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줄어들고 비가 자주 내리면서 대기 중 먼지가 줄어든다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여름에는 연료 사용량이 감소해 연소 시 발생하는 미세먼지도 줄어들기도 한다</a:t>
            </a:r>
            <a:r>
              <a:rPr lang="en-US" altLang="ko-KR" dirty="0"/>
              <a:t>.</a:t>
            </a:r>
            <a:r>
              <a:rPr lang="en-US" altLang="ko-KR" dirty="0">
                <a:effectLst/>
              </a:rPr>
              <a:t> 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D56EB1-D329-487E-ACC7-D6E492B96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9" t="38058" r="23762" b="6797"/>
          <a:stretch/>
        </p:blipFill>
        <p:spPr>
          <a:xfrm>
            <a:off x="248574" y="628548"/>
            <a:ext cx="5592933" cy="4360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164F1-E9CD-4395-9197-ABAA80A980AA}"/>
              </a:ext>
            </a:extLst>
          </p:cNvPr>
          <p:cNvSpPr txBox="1"/>
          <p:nvPr/>
        </p:nvSpPr>
        <p:spPr>
          <a:xfrm>
            <a:off x="585927" y="4847208"/>
            <a:ext cx="199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 발견내용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93036-98D4-4C50-B067-7A646AE9B7C9}"/>
              </a:ext>
            </a:extLst>
          </p:cNvPr>
          <p:cNvSpPr txBox="1"/>
          <p:nvPr/>
        </p:nvSpPr>
        <p:spPr>
          <a:xfrm>
            <a:off x="585927" y="276973"/>
            <a:ext cx="522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&lt;3</a:t>
            </a:r>
            <a:r>
              <a:rPr lang="ko-KR" altLang="en-US" sz="1200" dirty="0"/>
              <a:t>년</a:t>
            </a:r>
            <a:r>
              <a:rPr lang="en-US" altLang="ko-KR" sz="1200" dirty="0"/>
              <a:t>(16~18)PM10 = </a:t>
            </a:r>
            <a:r>
              <a:rPr lang="ko-KR" altLang="en-US" sz="1200" dirty="0"/>
              <a:t>미세먼지</a:t>
            </a:r>
            <a:r>
              <a:rPr lang="en-US" altLang="ko-KR" sz="1200" dirty="0"/>
              <a:t>_(</a:t>
            </a:r>
            <a:r>
              <a:rPr lang="ko-KR" altLang="en-US" sz="1200" dirty="0"/>
              <a:t>월별</a:t>
            </a:r>
            <a:r>
              <a:rPr lang="en-US" altLang="ko-KR" sz="1200" dirty="0"/>
              <a:t>_</a:t>
            </a:r>
            <a:r>
              <a:rPr lang="ko-KR" altLang="en-US" sz="1200" dirty="0"/>
              <a:t>광역시</a:t>
            </a:r>
            <a:r>
              <a:rPr lang="en-US" altLang="ko-KR" sz="1200" dirty="0"/>
              <a:t>)</a:t>
            </a:r>
            <a:r>
              <a:rPr lang="ko-KR" altLang="en-US" sz="1200" dirty="0"/>
              <a:t>시각 </a:t>
            </a:r>
            <a:r>
              <a:rPr lang="en-US" altLang="ko-KR" sz="1200" dirty="0"/>
              <a:t>= 11</a:t>
            </a:r>
            <a:r>
              <a:rPr lang="ko-KR" altLang="en-US" sz="1200" dirty="0"/>
              <a:t>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</a:t>
            </a:r>
            <a:r>
              <a:rPr lang="en-US" altLang="ko-KR" sz="1200" dirty="0"/>
              <a:t>=MAX &gt;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5FF42C-6702-46F5-9856-CF198F57D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43" t="31846" r="23689" b="12492"/>
          <a:stretch/>
        </p:blipFill>
        <p:spPr>
          <a:xfrm>
            <a:off x="6096000" y="628548"/>
            <a:ext cx="5566300" cy="4360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DBA9E-393A-4387-8074-3E47545BF28F}"/>
              </a:ext>
            </a:extLst>
          </p:cNvPr>
          <p:cNvSpPr txBox="1"/>
          <p:nvPr/>
        </p:nvSpPr>
        <p:spPr>
          <a:xfrm>
            <a:off x="6282432" y="276972"/>
            <a:ext cx="537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&lt;3</a:t>
            </a:r>
            <a:r>
              <a:rPr lang="ko-KR" altLang="en-US" sz="1200" dirty="0"/>
              <a:t>년</a:t>
            </a:r>
            <a:r>
              <a:rPr lang="en-US" altLang="ko-KR" sz="1200" dirty="0"/>
              <a:t>(16~18)PM25 = </a:t>
            </a:r>
            <a:r>
              <a:rPr lang="ko-KR" altLang="en-US" sz="1200" dirty="0"/>
              <a:t>초미세먼지</a:t>
            </a:r>
            <a:r>
              <a:rPr lang="en-US" altLang="ko-KR" sz="1200" dirty="0"/>
              <a:t>_(</a:t>
            </a:r>
            <a:r>
              <a:rPr lang="ko-KR" altLang="en-US" sz="1200" dirty="0"/>
              <a:t>월별</a:t>
            </a:r>
            <a:r>
              <a:rPr lang="en-US" altLang="ko-KR" sz="1200" dirty="0"/>
              <a:t>_</a:t>
            </a:r>
            <a:r>
              <a:rPr lang="ko-KR" altLang="en-US" sz="1200" dirty="0"/>
              <a:t>광역시</a:t>
            </a:r>
            <a:r>
              <a:rPr lang="en-US" altLang="ko-KR" sz="1200" dirty="0"/>
              <a:t>)</a:t>
            </a:r>
            <a:r>
              <a:rPr lang="ko-KR" altLang="en-US" sz="1200" dirty="0"/>
              <a:t>시각 </a:t>
            </a:r>
            <a:r>
              <a:rPr lang="en-US" altLang="ko-KR" sz="1200" dirty="0"/>
              <a:t>= 11</a:t>
            </a:r>
            <a:r>
              <a:rPr lang="ko-KR" altLang="en-US" sz="1200" dirty="0"/>
              <a:t>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</a:t>
            </a:r>
            <a:r>
              <a:rPr lang="en-US" altLang="ko-KR" sz="1200" dirty="0"/>
              <a:t>=MAX &gt;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13E1-F05E-41EC-8F44-9C5CA4B266D9}"/>
              </a:ext>
            </a:extLst>
          </p:cNvPr>
          <p:cNvSpPr txBox="1"/>
          <p:nvPr/>
        </p:nvSpPr>
        <p:spPr>
          <a:xfrm>
            <a:off x="804909" y="5229804"/>
            <a:ext cx="11162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서울과 부산</a:t>
            </a:r>
            <a:r>
              <a:rPr lang="en-US" altLang="ko-KR" dirty="0"/>
              <a:t>, </a:t>
            </a:r>
            <a:r>
              <a:rPr lang="ko-KR" altLang="en-US" dirty="0"/>
              <a:t>인천 등은 우리나라를 대표하는 상업도시 답게 미세먼지가 안 좋은 것으로 나타나며 내륙과 동떨어져 있는 제주도는 낮게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특이점으로는 대구의 경우 가을부터 봄까지는 미세먼지가 높게 나타나나</a:t>
            </a:r>
            <a:r>
              <a:rPr lang="en-US" altLang="ko-KR" dirty="0"/>
              <a:t>, </a:t>
            </a:r>
            <a:r>
              <a:rPr lang="ko-KR" altLang="en-US" dirty="0"/>
              <a:t>여름이 다가오면서 확연하게 </a:t>
            </a:r>
            <a:endParaRPr lang="en-US" altLang="ko-KR" dirty="0"/>
          </a:p>
          <a:p>
            <a:r>
              <a:rPr lang="ko-KR" altLang="en-US" dirty="0"/>
              <a:t>줄어드는데 분지라는 지형적 특색으로 인해 평상시에는 미세먼지가 심하다가 여름이 되면서 계절 요인으로 인해 미세먼지가 차츰 적어지는 것으로 판단된다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0926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23A471-C617-4A16-8AF7-D6BC88C0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9" t="31884" r="23689" b="12751"/>
          <a:stretch/>
        </p:blipFill>
        <p:spPr>
          <a:xfrm>
            <a:off x="303321" y="914400"/>
            <a:ext cx="5369510" cy="3796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BF6C1-47DB-4B55-A2A8-B823E18CB0F7}"/>
              </a:ext>
            </a:extLst>
          </p:cNvPr>
          <p:cNvSpPr txBox="1"/>
          <p:nvPr/>
        </p:nvSpPr>
        <p:spPr>
          <a:xfrm>
            <a:off x="568171" y="4882718"/>
            <a:ext cx="199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 발견내용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F975C-3852-4441-8384-8C9CCF5F4A13}"/>
              </a:ext>
            </a:extLst>
          </p:cNvPr>
          <p:cNvSpPr txBox="1"/>
          <p:nvPr/>
        </p:nvSpPr>
        <p:spPr>
          <a:xfrm>
            <a:off x="488272" y="534425"/>
            <a:ext cx="5264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&lt;3</a:t>
            </a:r>
            <a:r>
              <a:rPr lang="ko-KR" altLang="en-US" sz="1200" dirty="0"/>
              <a:t>년</a:t>
            </a:r>
            <a:r>
              <a:rPr lang="en-US" altLang="ko-KR" sz="1200" dirty="0"/>
              <a:t>(16~18)PM10 = </a:t>
            </a:r>
            <a:r>
              <a:rPr lang="ko-KR" altLang="en-US" sz="1200" dirty="0"/>
              <a:t>미세먼지</a:t>
            </a:r>
            <a:r>
              <a:rPr lang="en-US" altLang="ko-KR" sz="1200" dirty="0"/>
              <a:t>_(</a:t>
            </a:r>
            <a:r>
              <a:rPr lang="ko-KR" altLang="en-US" sz="1200" dirty="0"/>
              <a:t>광역시</a:t>
            </a:r>
            <a:r>
              <a:rPr lang="en-US" altLang="ko-KR" sz="1200" dirty="0"/>
              <a:t>_</a:t>
            </a:r>
            <a:r>
              <a:rPr lang="ko-KR" altLang="en-US" sz="1200" dirty="0"/>
              <a:t>연도</a:t>
            </a:r>
            <a:r>
              <a:rPr lang="en-US" altLang="ko-KR" sz="1200" dirty="0"/>
              <a:t>)</a:t>
            </a:r>
            <a:r>
              <a:rPr lang="ko-KR" altLang="en-US" sz="1200" dirty="0"/>
              <a:t>시각 </a:t>
            </a:r>
            <a:r>
              <a:rPr lang="en-US" altLang="ko-KR" sz="1200" dirty="0"/>
              <a:t>= 11</a:t>
            </a:r>
            <a:r>
              <a:rPr lang="ko-KR" altLang="en-US" sz="1200" dirty="0"/>
              <a:t>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</a:t>
            </a:r>
            <a:r>
              <a:rPr lang="en-US" altLang="ko-KR" sz="1200" dirty="0"/>
              <a:t>=MAX &gt;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1ADD1-7787-465B-A218-577608A7E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8" t="37670" r="24053" b="7314"/>
          <a:stretch/>
        </p:blipFill>
        <p:spPr>
          <a:xfrm>
            <a:off x="6096000" y="938324"/>
            <a:ext cx="5369510" cy="3773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39819-1943-4D1A-9A7F-1547D98AAB70}"/>
              </a:ext>
            </a:extLst>
          </p:cNvPr>
          <p:cNvSpPr txBox="1"/>
          <p:nvPr/>
        </p:nvSpPr>
        <p:spPr>
          <a:xfrm>
            <a:off x="6187736" y="537981"/>
            <a:ext cx="5369510" cy="2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&lt;3</a:t>
            </a:r>
            <a:r>
              <a:rPr lang="ko-KR" altLang="en-US" sz="1200" dirty="0"/>
              <a:t>년</a:t>
            </a:r>
            <a:r>
              <a:rPr lang="en-US" altLang="ko-KR" sz="1200" dirty="0"/>
              <a:t>(16~18)PM25 = </a:t>
            </a:r>
            <a:r>
              <a:rPr lang="ko-KR" altLang="en-US" sz="1200" dirty="0"/>
              <a:t>초미세먼지</a:t>
            </a:r>
            <a:r>
              <a:rPr lang="en-US" altLang="ko-KR" sz="1200" dirty="0"/>
              <a:t>_(</a:t>
            </a:r>
            <a:r>
              <a:rPr lang="ko-KR" altLang="en-US" sz="1200" dirty="0"/>
              <a:t>광역시</a:t>
            </a:r>
            <a:r>
              <a:rPr lang="en-US" altLang="ko-KR" sz="1200" dirty="0"/>
              <a:t>_</a:t>
            </a:r>
            <a:r>
              <a:rPr lang="ko-KR" altLang="en-US" sz="1200" dirty="0"/>
              <a:t>연도</a:t>
            </a:r>
            <a:r>
              <a:rPr lang="en-US" altLang="ko-KR" sz="1200" dirty="0"/>
              <a:t>)</a:t>
            </a:r>
            <a:r>
              <a:rPr lang="ko-KR" altLang="en-US" sz="1200" dirty="0"/>
              <a:t>시각 </a:t>
            </a:r>
            <a:r>
              <a:rPr lang="en-US" altLang="ko-KR" sz="1200" dirty="0"/>
              <a:t>= 11</a:t>
            </a:r>
            <a:r>
              <a:rPr lang="ko-KR" altLang="en-US" sz="1200" dirty="0"/>
              <a:t>시 </a:t>
            </a:r>
            <a:r>
              <a:rPr lang="en-US" altLang="ko-KR" sz="1200" dirty="0"/>
              <a:t>– </a:t>
            </a:r>
            <a:r>
              <a:rPr lang="ko-KR" altLang="en-US" sz="1200" dirty="0"/>
              <a:t>대표</a:t>
            </a:r>
            <a:r>
              <a:rPr lang="en-US" altLang="ko-KR" sz="1200" dirty="0"/>
              <a:t>=MAX &gt;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FD18D-D1AE-4176-96C1-49A83E90CE07}"/>
              </a:ext>
            </a:extLst>
          </p:cNvPr>
          <p:cNvSpPr txBox="1"/>
          <p:nvPr/>
        </p:nvSpPr>
        <p:spPr>
          <a:xfrm>
            <a:off x="781235" y="5458011"/>
            <a:ext cx="1095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상업도시로 유명한 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인천 등의 경우 미세먼지가 안 좋은데 그래프를 보면 해가 지날수록 점차 감소 추세인 것을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현재 미세먼지를 감소하기 위한 정부차원의 정책이 잘 시행되고 있구나 판단할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89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389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경수</dc:creator>
  <cp:lastModifiedBy>이 경수</cp:lastModifiedBy>
  <cp:revision>9</cp:revision>
  <dcterms:created xsi:type="dcterms:W3CDTF">2019-05-01T16:34:49Z</dcterms:created>
  <dcterms:modified xsi:type="dcterms:W3CDTF">2019-05-02T04:19:03Z</dcterms:modified>
</cp:coreProperties>
</file>