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425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AD3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80" autoAdjust="0"/>
  </p:normalViewPr>
  <p:slideViewPr>
    <p:cSldViewPr snapToGrid="0">
      <p:cViewPr varScale="1">
        <p:scale>
          <a:sx n="81" d="100"/>
          <a:sy n="81" d="100"/>
        </p:scale>
        <p:origin x="-72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441E0-55A6-44C1-91D2-1247FA904DCB}" type="datetimeFigureOut">
              <a:rPr lang="en-IN" smtClean="0"/>
              <a:pPr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9B6D-ACDB-421D-A80C-2A3687C115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7477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42369-B42B-4513-BED4-6E4A7AE2283E}" type="datetimeFigureOut">
              <a:rPr lang="en-IN" smtClean="0"/>
              <a:pPr/>
              <a:t>05-09-2021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EEAF5-1B4B-42F5-BCED-1ADC08555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074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AB4D8-9ECA-4127-AB72-14018019173D}" type="slidenum">
              <a:rPr lang="en-AU"/>
              <a:pPr/>
              <a:t>14</a:t>
            </a:fld>
            <a:endParaRPr lang="en-AU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21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8468-E7AE-4CEF-8C25-A318E07966CE}" type="slidenum">
              <a:rPr lang="en-AU"/>
              <a:pPr/>
              <a:t>23</a:t>
            </a:fld>
            <a:endParaRPr lang="en-AU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32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5CB69-1A54-4DAB-84A0-48EE19E321A3}" type="slidenum">
              <a:rPr lang="en-AU"/>
              <a:pPr/>
              <a:t>15</a:t>
            </a:fld>
            <a:endParaRPr lang="en-AU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21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33F1C-D977-44E5-9438-1AF2F784D24B}" type="slidenum">
              <a:rPr lang="en-AU"/>
              <a:pPr/>
              <a:t>16</a:t>
            </a:fld>
            <a:endParaRPr lang="en-AU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25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5D1AC-1990-40D7-B5A6-3BC4676D3FA7}" type="slidenum">
              <a:rPr lang="en-AU"/>
              <a:pPr/>
              <a:t>17</a:t>
            </a:fld>
            <a:endParaRPr lang="en-AU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25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68A95-5453-41BC-9C22-5245E394772B}" type="slidenum">
              <a:rPr lang="en-AU"/>
              <a:pPr/>
              <a:t>18</a:t>
            </a:fld>
            <a:endParaRPr lang="en-AU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29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32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325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r>
              <a:rPr lang="en-IN" dirty="0" smtClean="0">
                <a:latin typeface="Times New Roman" pitchFamily="18" charset="0"/>
              </a:rPr>
              <a:t>B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28141-106A-4E18-9AE4-DE38E30B01D0}" type="slidenum">
              <a:rPr lang="en-AU"/>
              <a:pPr/>
              <a:t>19</a:t>
            </a:fld>
            <a:endParaRPr lang="en-AU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29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8F7B2-562C-4F17-BACA-F455F98D8253}" type="slidenum">
              <a:rPr lang="en-AU"/>
              <a:pPr/>
              <a:t>20</a:t>
            </a:fld>
            <a:endParaRPr lang="en-AU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30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5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53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5E8CE-E93D-4048-93C3-CD58CE93A5DF}" type="slidenum">
              <a:rPr lang="en-AU"/>
              <a:pPr/>
              <a:t>21</a:t>
            </a:fld>
            <a:endParaRPr lang="en-AU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30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8468-E7AE-4CEF-8C25-A318E07966CE}" type="slidenum">
              <a:rPr lang="en-AU"/>
              <a:pPr/>
              <a:t>22</a:t>
            </a:fld>
            <a:endParaRPr lang="en-AU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325" tIns="0" rIns="18325" bIns="0" anchor="b"/>
          <a:lstStyle/>
          <a:p>
            <a:pPr algn="r" eaLnBrk="0" hangingPunct="0"/>
            <a:r>
              <a:rPr lang="en-US" sz="900" i="1" dirty="0"/>
              <a:t>32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7962" tIns="43981" rIns="87962" bIns="43981" anchor="ctr"/>
          <a:lstStyle/>
          <a:p>
            <a:endParaRPr lang="en-GB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471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046" tIns="42759" rIns="87046" bIns="42759"/>
          <a:lstStyle/>
          <a:p>
            <a:r>
              <a:rPr lang="en-IN" dirty="0" smtClean="0">
                <a:latin typeface="Times New Roman" pitchFamily="18" charset="0"/>
              </a:rPr>
              <a:t>A. 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860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F4BCC-B2E7-4648-BBC0-9ACDAD2B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3F7CB-7B93-4037-AEFD-7F03D3D3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E2205-E4F3-4369-977B-46BB4A8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656D7-E438-4AAA-B129-768415A0E7A5}" type="datetime5">
              <a:rPr lang="en-US" smtClean="0"/>
              <a:pPr/>
              <a:t>5-Sep-21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B78343-568A-48D2-9392-DD899220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Financial Statement Analysis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72A504-E468-4532-9351-560C63C8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0CF9B-D959-498B-BF4E-DCE4A9EA3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45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0B96-0BAD-4C0A-9CC1-2975D3E9B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9D4A6-F502-46ED-84AC-459FF34BE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45CA-60FE-4DA2-8775-317D75984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50428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/>
          <a:srcRect t="-144" r="1859"/>
          <a:stretch/>
        </p:blipFill>
        <p:spPr>
          <a:xfrm>
            <a:off x="10994480" y="159912"/>
            <a:ext cx="1113440" cy="1130603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06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685800"/>
            <a:ext cx="11684000" cy="9906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auhaus Medium" charset="0"/>
              </a:rPr>
              <a:t>Lecture- </a:t>
            </a:r>
            <a:r>
              <a:rPr lang="en-US" sz="5400" dirty="0" smtClean="0">
                <a:solidFill>
                  <a:schemeClr val="bg1"/>
                </a:solidFill>
                <a:latin typeface="Bauhaus Medium" charset="0"/>
              </a:rPr>
              <a:t>6</a:t>
            </a:r>
            <a:r>
              <a:rPr lang="en-US" sz="5400" dirty="0" smtClean="0">
                <a:solidFill>
                  <a:schemeClr val="bg1"/>
                </a:solidFill>
                <a:latin typeface="Bauhaus Medium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Bauhaus Medium" charset="0"/>
              </a:rPr>
            </a:br>
            <a:r>
              <a:rPr sz="5400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ACCOUNTING</a:t>
            </a:r>
            <a:r>
              <a:rPr lang="en-US" sz="5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EQUATION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1137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3556000" y="2895600"/>
            <a:ext cx="8128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=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7620000" y="2895600"/>
            <a:ext cx="8128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+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1219200" y="1261918"/>
            <a:ext cx="9855200" cy="584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cs typeface="+mn-cs"/>
              </a:rPr>
              <a:t>Accounting Equation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2895600"/>
            <a:ext cx="3251200" cy="2286000"/>
            <a:chOff x="457200" y="2895600"/>
            <a:chExt cx="2438400" cy="2286000"/>
          </a:xfrm>
        </p:grpSpPr>
        <p:sp>
          <p:nvSpPr>
            <p:cNvPr id="3" name="Text Box 38" descr="Newsprint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2209800" cy="6461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Assets</a:t>
              </a:r>
            </a:p>
          </p:txBody>
        </p:sp>
        <p:pic>
          <p:nvPicPr>
            <p:cNvPr id="5129" name="Picture 8" descr="Automobile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3810000"/>
              <a:ext cx="2133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4673600" y="2895601"/>
            <a:ext cx="2946400" cy="2238375"/>
            <a:chOff x="3505200" y="2895600"/>
            <a:chExt cx="2209800" cy="2238375"/>
          </a:xfrm>
        </p:grpSpPr>
        <p:sp>
          <p:nvSpPr>
            <p:cNvPr id="5" name="Text Box 40" descr="Newsprint"/>
            <p:cNvSpPr txBox="1">
              <a:spLocks noChangeArrowheads="1"/>
            </p:cNvSpPr>
            <p:nvPr/>
          </p:nvSpPr>
          <p:spPr bwMode="auto">
            <a:xfrm>
              <a:off x="3505200" y="2895600"/>
              <a:ext cx="2209800" cy="6461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Liabilities</a:t>
              </a:r>
            </a:p>
          </p:txBody>
        </p:sp>
        <p:pic>
          <p:nvPicPr>
            <p:cNvPr id="5130" name="Picture 9" descr="Bank 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3810000"/>
              <a:ext cx="1771650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8737600" y="2895600"/>
            <a:ext cx="2480733" cy="2438400"/>
            <a:chOff x="6553200" y="2895600"/>
            <a:chExt cx="1860550" cy="2438400"/>
          </a:xfrm>
        </p:grpSpPr>
        <p:sp>
          <p:nvSpPr>
            <p:cNvPr id="7" name="Text Box 42" descr="Newsprint"/>
            <p:cNvSpPr txBox="1">
              <a:spLocks noChangeArrowheads="1"/>
            </p:cNvSpPr>
            <p:nvPr/>
          </p:nvSpPr>
          <p:spPr bwMode="auto">
            <a:xfrm>
              <a:off x="6553200" y="2895600"/>
              <a:ext cx="1828800" cy="6461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Equity</a:t>
              </a:r>
            </a:p>
          </p:txBody>
        </p:sp>
        <p:pic>
          <p:nvPicPr>
            <p:cNvPr id="5131" name="Picture 10" descr="A happy kid who bought the car.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3581400"/>
              <a:ext cx="155575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32" name="TextBox 11"/>
          <p:cNvSpPr txBox="1">
            <a:spLocks noChangeArrowheads="1"/>
          </p:cNvSpPr>
          <p:nvPr/>
        </p:nvSpPr>
        <p:spPr bwMode="auto">
          <a:xfrm>
            <a:off x="0" y="5334001"/>
            <a:ext cx="1188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            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</a:rPr>
              <a:t>            </a:t>
            </a:r>
            <a:r>
              <a:rPr lang="en-US" sz="2800" b="1" dirty="0" smtClean="0">
                <a:solidFill>
                  <a:schemeClr val="accent2"/>
                </a:solidFill>
                <a:latin typeface="Calibri" pitchFamily="34" charset="0"/>
              </a:rPr>
              <a:t>$</a:t>
            </a:r>
            <a:r>
              <a:rPr lang="en-US" sz="2800" b="1" dirty="0">
                <a:solidFill>
                  <a:schemeClr val="accent2"/>
                </a:solidFill>
                <a:latin typeface="Calibri" pitchFamily="34" charset="0"/>
              </a:rPr>
              <a:t>5,000          =           $4,000            +            $1,000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574E6-7BD9-45A6-934D-21A8A76237F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00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1"/>
            <a:ext cx="121920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691" y="358220"/>
            <a:ext cx="8616099" cy="632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773" y="864909"/>
            <a:ext cx="11379200" cy="73183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POLL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81201"/>
            <a:ext cx="10972800" cy="4525963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The basic accounting equation is assets = liabilities + </a:t>
            </a:r>
            <a:r>
              <a:rPr lang="en-US" sz="1600" dirty="0"/>
              <a:t>______________ ______________.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Owners Equity </a:t>
            </a:r>
          </a:p>
          <a:p>
            <a:pPr marL="560070" indent="-514350">
              <a:buAutoNum type="alphaUcParenR"/>
            </a:pPr>
            <a:r>
              <a:rPr lang="en-US" dirty="0"/>
              <a:t>True</a:t>
            </a:r>
          </a:p>
          <a:p>
            <a:pPr marL="560070" indent="-514350">
              <a:buAutoNum type="alphaUcParenR"/>
            </a:pPr>
            <a:r>
              <a:rPr lang="en-US" dirty="0"/>
              <a:t>False</a:t>
            </a:r>
          </a:p>
          <a:p>
            <a:pPr marL="4572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22491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Transactions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E1D9B-FA2C-4265-A1A3-BFD5222CB5B9}" type="slidenum">
              <a:rPr lang="en-AU"/>
              <a:pPr/>
              <a:t>14</a:t>
            </a:fld>
            <a:endParaRPr lang="en-AU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30400" y="1485900"/>
            <a:ext cx="10261600" cy="41148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The accounts involved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	(1) Cash (</a:t>
            </a:r>
            <a:r>
              <a:rPr lang="en-US" b="1" dirty="0">
                <a:solidFill>
                  <a:schemeClr val="accent1"/>
                </a:solidFill>
              </a:rPr>
              <a:t>asset</a:t>
            </a:r>
            <a:r>
              <a:rPr lang="en-US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	(2) Owner’s Equity (</a:t>
            </a:r>
            <a:r>
              <a:rPr lang="en-US" b="1" dirty="0">
                <a:solidFill>
                  <a:schemeClr val="accent1"/>
                </a:solidFill>
              </a:rPr>
              <a:t>equity</a:t>
            </a:r>
            <a:r>
              <a:rPr lang="en-US" b="1" dirty="0"/>
              <a:t>)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812801" y="1524001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Owners of S. Company contributed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20,000 cash to start the business.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16200000">
            <a:off x="6703483" y="3735916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339966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16200000">
            <a:off x="9446683" y="4339166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339966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F15749-AB80-4464-B2D1-B3FD5828EB21}" type="slidenum">
              <a:rPr lang="en-AU"/>
              <a:pPr/>
              <a:t>15</a:t>
            </a:fld>
            <a:endParaRPr lang="en-AU"/>
          </a:p>
        </p:txBody>
      </p:sp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791634" y="2671764"/>
          <a:ext cx="10735733" cy="3532187"/>
        </p:xfrm>
        <a:graphic>
          <a:graphicData uri="http://schemas.openxmlformats.org/presentationml/2006/ole">
            <p:oleObj spid="_x0000_s1026" name="Worksheet" r:id="rId4" imgW="4305233" imgH="1952557" progId="">
              <p:embed/>
            </p:oleObj>
          </a:graphicData>
        </a:graphic>
      </p:graphicFrame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948267" y="1445444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Owners of S. Company contributed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20,000 cash to start the business.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D4CB7-FCF1-4566-9BCD-46A05E423C76}" type="slidenum">
              <a:rPr lang="en-AU"/>
              <a:pPr/>
              <a:t>16</a:t>
            </a:fld>
            <a:endParaRPr lang="en-AU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1185" y="1912144"/>
            <a:ext cx="10077449" cy="4379912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The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/>
              <a:t>accounts involved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	(1) Cash (</a:t>
            </a:r>
            <a:r>
              <a:rPr lang="en-US" b="1" dirty="0">
                <a:solidFill>
                  <a:schemeClr val="accent1"/>
                </a:solidFill>
              </a:rPr>
              <a:t>asset</a:t>
            </a:r>
            <a:r>
              <a:rPr lang="en-US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	(2) Supplies (</a:t>
            </a:r>
            <a:r>
              <a:rPr lang="en-US" b="1" dirty="0">
                <a:solidFill>
                  <a:schemeClr val="accent1"/>
                </a:solidFill>
              </a:rPr>
              <a:t>asset</a:t>
            </a:r>
            <a:r>
              <a:rPr lang="en-US" b="1" dirty="0"/>
              <a:t>)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 rot="16200000">
            <a:off x="6830483" y="4104216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339966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16200000" flipH="1">
            <a:off x="5822950" y="3507315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FF3300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948267" y="1219201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endParaRPr lang="en-US" sz="3200" b="1" dirty="0">
              <a:latin typeface="Arial" charset="0"/>
            </a:endParaRPr>
          </a:p>
          <a:p>
            <a:pPr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goods by paying 1,000 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</a:rPr>
              <a:t>cash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D003B-C04E-429B-A8B6-F60E1E7EA9A5}" type="slidenum">
              <a:rPr lang="en-AU"/>
              <a:pPr/>
              <a:t>17</a:t>
            </a:fld>
            <a:endParaRPr lang="en-AU"/>
          </a:p>
        </p:txBody>
      </p:sp>
      <p:graphicFrame>
        <p:nvGraphicFramePr>
          <p:cNvPr id="6146" name="Object 2"/>
          <p:cNvGraphicFramePr>
            <a:graphicFrameLocks/>
          </p:cNvGraphicFramePr>
          <p:nvPr/>
        </p:nvGraphicFramePr>
        <p:xfrm>
          <a:off x="893234" y="2443164"/>
          <a:ext cx="10733617" cy="3532187"/>
        </p:xfrm>
        <a:graphic>
          <a:graphicData uri="http://schemas.openxmlformats.org/presentationml/2006/ole">
            <p:oleObj spid="_x0000_s2050" name="Worksheet" r:id="rId4" imgW="4305233" imgH="1952557" progId="">
              <p:embed/>
            </p:oleObj>
          </a:graphicData>
        </a:graphic>
      </p:graphicFrame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948267" y="1489435"/>
            <a:ext cx="10130367" cy="89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goods by paying 1,000 cash.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5"/>
          <p:cNvSpPr>
            <a:spLocks noGrp="1" noChangeArrowheads="1"/>
          </p:cNvSpPr>
          <p:nvPr>
            <p:ph type="title"/>
          </p:nvPr>
        </p:nvSpPr>
        <p:spPr>
          <a:xfrm>
            <a:off x="527049" y="304800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5F429-EE8D-41D0-8764-98E9C39DD56C}" type="slidenum">
              <a:rPr lang="en-AU"/>
              <a:pPr/>
              <a:t>18</a:t>
            </a:fld>
            <a:endParaRPr lang="en-AU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1799431"/>
            <a:ext cx="11785600" cy="4379912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Analyze the effect of above transaction</a:t>
            </a:r>
          </a:p>
          <a:p>
            <a:pPr marL="514350" indent="-514350" eaLnBrk="1" hangingPunct="1">
              <a:buFont typeface="Wingdings" pitchFamily="2" charset="2"/>
              <a:buAutoNum type="alphaUcParenR"/>
            </a:pPr>
            <a:r>
              <a:rPr lang="en-US" dirty="0">
                <a:solidFill>
                  <a:schemeClr val="tx2"/>
                </a:solidFill>
              </a:rPr>
              <a:t>Asset Increases, Capital Increases</a:t>
            </a:r>
          </a:p>
          <a:p>
            <a:pPr marL="514350" indent="-514350" eaLnBrk="1" hangingPunct="1">
              <a:buFont typeface="Wingdings" pitchFamily="2" charset="2"/>
              <a:buAutoNum type="alphaUcParenR"/>
            </a:pPr>
            <a:r>
              <a:rPr lang="en-US" dirty="0">
                <a:solidFill>
                  <a:schemeClr val="tx2"/>
                </a:solidFill>
              </a:rPr>
              <a:t>Asset decreases, Assets Increases</a:t>
            </a:r>
          </a:p>
          <a:p>
            <a:pPr marL="514350" indent="-514350" eaLnBrk="1" hangingPunct="1">
              <a:buFont typeface="Wingdings" pitchFamily="2" charset="2"/>
              <a:buAutoNum type="alphaUcParenR"/>
            </a:pPr>
            <a:r>
              <a:rPr lang="en-US" dirty="0">
                <a:solidFill>
                  <a:schemeClr val="tx2"/>
                </a:solidFill>
              </a:rPr>
              <a:t>Asset Increase , Liability increases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514350" indent="-514350" eaLnBrk="1" hangingPunct="1">
              <a:buFont typeface="Wingdings" pitchFamily="2" charset="2"/>
              <a:buAutoNum type="alphaUcParenR"/>
            </a:pPr>
            <a:r>
              <a:rPr lang="en-US" dirty="0">
                <a:solidFill>
                  <a:schemeClr val="tx2"/>
                </a:solidFill>
              </a:rPr>
              <a:t>Assets decreases ,Capital increases 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740878" y="1520859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equipment for 15,000 cash</a:t>
            </a:r>
            <a:r>
              <a:rPr lang="en-US" sz="3200" b="1" dirty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AU" dirty="0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690034" y="2443164"/>
          <a:ext cx="10877551" cy="3159125"/>
        </p:xfrm>
        <a:graphic>
          <a:graphicData uri="http://schemas.openxmlformats.org/presentationml/2006/ole">
            <p:oleObj spid="_x0000_s3074" name="Worksheet" r:id="rId4" imgW="4381567" imgH="1952557" progId="">
              <p:embed/>
            </p:oleObj>
          </a:graphicData>
        </a:graphic>
      </p:graphicFrame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65842" y="1483151"/>
            <a:ext cx="10130367" cy="9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equipment for 15,000 cash.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61914"/>
            <a:ext cx="11379200" cy="933254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Learning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551838"/>
            <a:ext cx="1127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 accounting equation</a:t>
            </a:r>
          </a:p>
          <a:p>
            <a:pPr marL="514350" indent="-514350" algn="just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accounting equation to describe the financial position of an organization, and </a:t>
            </a:r>
          </a:p>
          <a:p>
            <a:pPr marL="514350" indent="-514350" algn="just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accounting equation to analyse business transactions.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115277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The accounts involved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(1) Stock (asset)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(2) Equipment (asset)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(3) Accounts Payable (liability)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D9A583-B073-4597-8A7E-6EBFAC307D4F}" type="slidenum">
              <a:rPr lang="en-AU"/>
              <a:pPr/>
              <a:t>20</a:t>
            </a:fld>
            <a:endParaRPr lang="en-AU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05600" y="3200400"/>
            <a:ext cx="3132667" cy="1739900"/>
            <a:chOff x="2832" y="2064"/>
            <a:chExt cx="1480" cy="1096"/>
          </a:xfrm>
        </p:grpSpPr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 rot="16200000">
              <a:off x="2784" y="2112"/>
              <a:ext cx="376" cy="280"/>
            </a:xfrm>
            <a:prstGeom prst="rightArrow">
              <a:avLst>
                <a:gd name="adj1" fmla="val 50000"/>
                <a:gd name="adj2" fmla="val 67149"/>
              </a:avLst>
            </a:prstGeom>
            <a:solidFill>
              <a:srgbClr val="339966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 rot="16200000">
              <a:off x="3024" y="2496"/>
              <a:ext cx="376" cy="280"/>
            </a:xfrm>
            <a:prstGeom prst="rightArrow">
              <a:avLst>
                <a:gd name="adj1" fmla="val 50000"/>
                <a:gd name="adj2" fmla="val 67149"/>
              </a:avLst>
            </a:prstGeom>
            <a:solidFill>
              <a:srgbClr val="339966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 rot="16200000">
              <a:off x="3984" y="2832"/>
              <a:ext cx="376" cy="280"/>
            </a:xfrm>
            <a:prstGeom prst="rightArrow">
              <a:avLst>
                <a:gd name="adj1" fmla="val 50000"/>
                <a:gd name="adj2" fmla="val 67149"/>
              </a:avLst>
            </a:prstGeom>
            <a:solidFill>
              <a:srgbClr val="339966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59731" y="1558566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goods of 200 and Equipment of 1,000 on account.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AAE29-DC15-43AB-8C1F-2FE20998CA97}" type="slidenum">
              <a:rPr lang="en-AU"/>
              <a:pPr/>
              <a:t>21</a:t>
            </a:fld>
            <a:endParaRPr lang="en-AU"/>
          </a:p>
        </p:txBody>
      </p:sp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812800" y="2824164"/>
          <a:ext cx="10676467" cy="3159125"/>
        </p:xfrm>
        <a:graphic>
          <a:graphicData uri="http://schemas.openxmlformats.org/presentationml/2006/ole">
            <p:oleObj spid="_x0000_s4098" name="Worksheet" r:id="rId4" imgW="4305233" imgH="1952557" progId="">
              <p:embed/>
            </p:oleObj>
          </a:graphicData>
        </a:graphic>
      </p:graphicFrame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825718" y="1520859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Purchased Goods of 200 and Equipment of 1,000 on account.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E3264-D7BB-43FF-BCDE-48FD3DEA7E8D}" type="slidenum">
              <a:rPr lang="en-AU"/>
              <a:pPr/>
              <a:t>22</a:t>
            </a:fld>
            <a:endParaRPr lang="en-AU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01512" y="1822517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Rendered consulting services receiving 3,000 cash.</a:t>
            </a:r>
          </a:p>
          <a:p>
            <a:pPr algn="ctr" eaLnBrk="0" hangingPunct="0"/>
            <a:endParaRPr lang="en-US" sz="3200" b="1" dirty="0">
              <a:solidFill>
                <a:srgbClr val="FF0000"/>
              </a:solidFill>
              <a:latin typeface="Arial" charset="0"/>
            </a:endParaRPr>
          </a:p>
          <a:p>
            <a:pPr algn="ctr" eaLnBrk="0" hangingPunct="0"/>
            <a:endParaRPr lang="en-US" sz="3200" b="1" dirty="0">
              <a:solidFill>
                <a:srgbClr val="FF0000"/>
              </a:solidFill>
              <a:latin typeface="Arial" charset="0"/>
            </a:endParaRPr>
          </a:p>
          <a:p>
            <a:pPr eaLnBrk="0" hangingPunct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Above transaction would impact :</a:t>
            </a:r>
          </a:p>
          <a:p>
            <a:pPr marL="514350" indent="-514350" eaLnBrk="0" hangingPunct="0">
              <a:buAutoNum type="alphaUcParenR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 in Asset, Increase in Equity</a:t>
            </a:r>
          </a:p>
          <a:p>
            <a:pPr marL="514350" indent="-514350" eaLnBrk="0" hangingPunct="0">
              <a:buAutoNum type="alphaUcParenR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Decrease in Asset , Decrease in Equity</a:t>
            </a:r>
          </a:p>
          <a:p>
            <a:pPr marL="514350" indent="-514350" eaLnBrk="0" hangingPunct="0">
              <a:buAutoNum type="alphaUcParenR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 in Equity, Increase in Liability</a:t>
            </a:r>
          </a:p>
          <a:p>
            <a:pPr marL="514350" indent="-514350" eaLnBrk="0" hangingPunct="0">
              <a:buAutoNum type="alphaUcParenR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 in Asset , Decrease in  Asset</a:t>
            </a: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E3264-D7BB-43FF-BCDE-48FD3DEA7E8D}" type="slidenum">
              <a:rPr lang="en-AU"/>
              <a:pPr/>
              <a:t>23</a:t>
            </a:fld>
            <a:endParaRPr lang="en-AU"/>
          </a:p>
        </p:txBody>
      </p:sp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486834" y="2667001"/>
          <a:ext cx="11324167" cy="3636963"/>
        </p:xfrm>
        <a:graphic>
          <a:graphicData uri="http://schemas.openxmlformats.org/presentationml/2006/ole">
            <p:oleObj spid="_x0000_s5122" name="Worksheet" r:id="rId4" imgW="4538520" imgH="1981440" progId="">
              <p:embed/>
            </p:oleObj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37182" y="1502005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Rendered consulting services receiving 3,000 cash.</a:t>
            </a:r>
          </a:p>
        </p:txBody>
      </p:sp>
    </p:spTree>
    <p:extLst>
      <p:ext uri="{BB962C8B-B14F-4D97-AF65-F5344CB8AC3E}">
        <p14:creationId xmlns="" xmlns:p14="http://schemas.microsoft.com/office/powerpoint/2010/main" val="2164659485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C9004-F542-4886-B3F1-AB09F8FC3DA1}" type="slidenum">
              <a:rPr lang="en-AU"/>
              <a:pPr/>
              <a:t>24</a:t>
            </a:fld>
            <a:endParaRPr lang="en-AU"/>
          </a:p>
        </p:txBody>
      </p:sp>
      <p:graphicFrame>
        <p:nvGraphicFramePr>
          <p:cNvPr id="15362" name="Object 2"/>
          <p:cNvGraphicFramePr>
            <a:graphicFrameLocks/>
          </p:cNvGraphicFramePr>
          <p:nvPr/>
        </p:nvGraphicFramePr>
        <p:xfrm>
          <a:off x="486834" y="2443163"/>
          <a:ext cx="11324167" cy="3636962"/>
        </p:xfrm>
        <a:graphic>
          <a:graphicData uri="http://schemas.openxmlformats.org/presentationml/2006/ole">
            <p:oleObj spid="_x0000_s6146" name="Worksheet" r:id="rId3" imgW="4538520" imgH="1981440" progId="">
              <p:embed/>
            </p:oleObj>
          </a:graphicData>
        </a:graphic>
      </p:graphicFrame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722023" y="1539712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Paid salaries to employees, £800 cash.</a:t>
            </a: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Transaction Analysis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The accounts involved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(1) Cash (asset)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(2) Salaries expense (equity)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19BBF9-53C5-46CB-8CDC-2A749E3F99DF}" type="slidenum">
              <a:rPr lang="en-AU"/>
              <a:pPr/>
              <a:t>25</a:t>
            </a:fld>
            <a:endParaRPr lang="en-AU"/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 rot="16200000" flipH="1">
            <a:off x="5890683" y="3202517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FF3300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 rot="16200000" flipH="1">
            <a:off x="8633883" y="3812117"/>
            <a:ext cx="596900" cy="592667"/>
          </a:xfrm>
          <a:prstGeom prst="rightArrow">
            <a:avLst>
              <a:gd name="adj1" fmla="val 50000"/>
              <a:gd name="adj2" fmla="val 67149"/>
            </a:avLst>
          </a:prstGeom>
          <a:solidFill>
            <a:srgbClr val="FF3300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19986" y="1549139"/>
            <a:ext cx="1013036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Paid salaries to employees, 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Rs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 800 cash.</a:t>
            </a:r>
          </a:p>
        </p:txBody>
      </p:sp>
    </p:spTree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Important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Any expense which is outstanding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 Salary of Rs </a:t>
            </a:r>
            <a:r>
              <a:rPr lang="en-IN" dirty="0" smtClean="0">
                <a:solidFill>
                  <a:srgbClr val="FF0000"/>
                </a:solidFill>
              </a:rPr>
              <a:t>13000 </a:t>
            </a:r>
            <a:r>
              <a:rPr lang="en-IN" dirty="0">
                <a:solidFill>
                  <a:srgbClr val="FF0000"/>
                </a:solidFill>
              </a:rPr>
              <a:t>is not paid by the company and is outstanding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Wages, salary, rent, interest on the loan, etc. are examples of such expenses that may remain due at the end of the accounting year.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364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Transaction Analysis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96542816"/>
              </p:ext>
            </p:extLst>
          </p:nvPr>
        </p:nvGraphicFramePr>
        <p:xfrm>
          <a:off x="609600" y="2438400"/>
          <a:ext cx="10972800" cy="2095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Asset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Liabilities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Capital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r>
                        <a:rPr lang="en-IN" b="1" dirty="0"/>
                        <a:t>No effect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ADD (+)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baseline="0" dirty="0"/>
                        <a:t>O/S Salary = </a:t>
                      </a:r>
                      <a:r>
                        <a:rPr lang="en-IN" b="1" baseline="0" dirty="0" smtClean="0"/>
                        <a:t>13000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Minus (-)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baseline="0" dirty="0"/>
                        <a:t>O/S Salary= </a:t>
                      </a:r>
                      <a:r>
                        <a:rPr lang="en-IN" b="1" baseline="0" dirty="0" smtClean="0"/>
                        <a:t>13000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88160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Important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Any Income which has been received in advance ( Pre- received Income 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:- Commission of Rs </a:t>
            </a:r>
            <a:r>
              <a:rPr lang="en-IN" dirty="0" smtClean="0">
                <a:solidFill>
                  <a:srgbClr val="FF0000"/>
                </a:solidFill>
              </a:rPr>
              <a:t>5,000 </a:t>
            </a:r>
            <a:r>
              <a:rPr lang="en-IN" dirty="0">
                <a:solidFill>
                  <a:srgbClr val="FF0000"/>
                </a:solidFill>
              </a:rPr>
              <a:t>has been received in advance  </a:t>
            </a:r>
          </a:p>
        </p:txBody>
      </p:sp>
    </p:spTree>
    <p:extLst>
      <p:ext uri="{BB962C8B-B14F-4D97-AF65-F5344CB8AC3E}">
        <p14:creationId xmlns="" xmlns:p14="http://schemas.microsoft.com/office/powerpoint/2010/main" val="363084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Transaction Analysis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72872975"/>
              </p:ext>
            </p:extLst>
          </p:nvPr>
        </p:nvGraphicFramePr>
        <p:xfrm>
          <a:off x="609600" y="1828800"/>
          <a:ext cx="109728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Asset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Liabilities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Capital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r>
                        <a:rPr lang="en-IN" b="1" dirty="0"/>
                        <a:t>(+) Cash = Rs </a:t>
                      </a:r>
                      <a:r>
                        <a:rPr lang="en-IN" b="1" dirty="0" smtClean="0"/>
                        <a:t>5000</a:t>
                      </a:r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(+) Commission rec in advance = Rs </a:t>
                      </a:r>
                      <a:r>
                        <a:rPr lang="en-IN" b="1" dirty="0" smtClean="0"/>
                        <a:t>5000</a:t>
                      </a:r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No effect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2621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69" y="207389"/>
            <a:ext cx="10360058" cy="406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169" y="3704734"/>
            <a:ext cx="10360058" cy="315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2509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Important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Any expense which has been paid in advance ( Prepaid )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:- Rent of Rs 3,000 has been paid in advance </a:t>
            </a:r>
          </a:p>
        </p:txBody>
      </p:sp>
    </p:spTree>
    <p:extLst>
      <p:ext uri="{BB962C8B-B14F-4D97-AF65-F5344CB8AC3E}">
        <p14:creationId xmlns="" xmlns:p14="http://schemas.microsoft.com/office/powerpoint/2010/main" val="205450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Transaction Analysis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6303621"/>
              </p:ext>
            </p:extLst>
          </p:nvPr>
        </p:nvGraphicFramePr>
        <p:xfrm>
          <a:off x="609600" y="1828800"/>
          <a:ext cx="109728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Asset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Liabilities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Capital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(-) Cash = Rs 3000</a:t>
                      </a:r>
                    </a:p>
                    <a:p>
                      <a:pPr algn="l"/>
                      <a:r>
                        <a:rPr lang="en-IN" b="1" dirty="0"/>
                        <a:t>(+) Prepaid Rent= Rs 3000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 effect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No effect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071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Important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Accrued income </a:t>
            </a:r>
            <a:r>
              <a:rPr lang="en-US" dirty="0" err="1">
                <a:solidFill>
                  <a:srgbClr val="FF0000"/>
                </a:solidFill>
              </a:rPr>
              <a:t>i.e</a:t>
            </a:r>
            <a:r>
              <a:rPr lang="en-US" dirty="0">
                <a:solidFill>
                  <a:srgbClr val="FF0000"/>
                </a:solidFill>
              </a:rPr>
              <a:t> income which has been earned but not yet received.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Amount of commission earned but not received is ₹5000.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78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Transaction Analysis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24716373"/>
              </p:ext>
            </p:extLst>
          </p:nvPr>
        </p:nvGraphicFramePr>
        <p:xfrm>
          <a:off x="609600" y="1828800"/>
          <a:ext cx="109728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7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Asset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Liabilities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Capital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(+) Accrued Income</a:t>
                      </a:r>
                      <a:r>
                        <a:rPr lang="en-IN" b="1" baseline="0" dirty="0"/>
                        <a:t> = Rs </a:t>
                      </a:r>
                      <a:r>
                        <a:rPr lang="en-IN" b="1" baseline="0" dirty="0" smtClean="0"/>
                        <a:t>5000</a:t>
                      </a:r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 effect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(+) Commission</a:t>
                      </a:r>
                      <a:r>
                        <a:rPr lang="en-IN" b="1" baseline="0" dirty="0"/>
                        <a:t> = Rs </a:t>
                      </a:r>
                      <a:r>
                        <a:rPr lang="en-IN" b="1" baseline="0" dirty="0" smtClean="0"/>
                        <a:t>5000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3417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F8536C-C2CB-4CD1-90C8-4A34F23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79A46-4278-4927-AF32-7CE1282E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49D9F3-399D-4BF7-8536-C92497B6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66"/>
            <a:ext cx="12192000" cy="67088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85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6399E-004D-4EA7-A18B-D66D299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E7921B-B89F-4690-AC4D-EF4A8CED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A268C4-A108-465E-A9B4-29E252D2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2" y="0"/>
            <a:ext cx="1163681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3739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CE409-C668-4009-A33C-FD44F4E4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4CB80-A803-464A-9A33-2CA3BF0C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A299C0-EE4E-41EE-AB0E-E46B5DF3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8487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A2EFE-45AC-4C26-A9C5-B942D89E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305F10-572F-44F9-8DA6-E30DA4F9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14F543-189E-457C-BF03-FBF46B5B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44"/>
            <a:ext cx="12192000" cy="6492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9132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430EE9-D2AD-46D5-BB91-20C8E1C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89C2F-0654-443E-B1FF-ACC351C3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B2781F-1AE6-4287-A914-6F9F41DE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838200"/>
            <a:ext cx="11684000" cy="54430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003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20A00-9618-4A6B-8C07-447B9E3C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4270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D84DE-58AE-43BC-BCAE-B0438792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1473DE8-B225-47FE-8440-6CA48A33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1" y="881150"/>
            <a:ext cx="6572251" cy="1709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CA5D27A-61EC-4413-B8F0-4AF01493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1"/>
            <a:ext cx="12192000" cy="5361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6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Equation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400" y="1555423"/>
            <a:ext cx="10972800" cy="4265940"/>
          </a:xfrm>
        </p:spPr>
        <p:txBody>
          <a:bodyPr>
            <a:normAutofit/>
          </a:bodyPr>
          <a:lstStyle/>
          <a:p>
            <a:r>
              <a:rPr lang="en-US" sz="2400" dirty="0"/>
              <a:t>The word </a:t>
            </a:r>
            <a:r>
              <a:rPr lang="en-US" sz="2400" i="1" dirty="0"/>
              <a:t>equation</a:t>
            </a:r>
            <a:r>
              <a:rPr lang="en-US" sz="2400" dirty="0"/>
              <a:t> comes from the word </a:t>
            </a:r>
            <a:r>
              <a:rPr lang="en-US" sz="2400" i="1" dirty="0"/>
              <a:t>equal</a:t>
            </a:r>
            <a:r>
              <a:rPr lang="en-US" sz="2400" dirty="0"/>
              <a:t>. For any equation, one side always </a:t>
            </a:r>
            <a:r>
              <a:rPr lang="en-US" sz="2400" i="1" dirty="0"/>
              <a:t>equals</a:t>
            </a:r>
            <a:r>
              <a:rPr lang="en-US" sz="2400" dirty="0"/>
              <a:t> another.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88675"/>
            <a:ext cx="8534400" cy="402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0016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Show the Accounting equation on the basis of following transactions in the books of Mr. </a:t>
            </a:r>
            <a:r>
              <a:rPr lang="en-US" sz="1800" dirty="0" err="1"/>
              <a:t>Sumit</a:t>
            </a:r>
            <a:r>
              <a:rPr lang="en-US" sz="1800" dirty="0"/>
              <a:t>:</a:t>
            </a:r>
            <a:endParaRPr lang="en-IN" sz="1800" dirty="0"/>
          </a:p>
          <a:p>
            <a:pPr lvl="0"/>
            <a:r>
              <a:rPr lang="en-US" sz="1800" dirty="0"/>
              <a:t>Business started with Cash </a:t>
            </a:r>
            <a:r>
              <a:rPr lang="en-US" sz="1800" dirty="0" err="1"/>
              <a:t>Rs</a:t>
            </a:r>
            <a:r>
              <a:rPr lang="en-US" sz="1800" dirty="0"/>
              <a:t>. 6,00,000; </a:t>
            </a:r>
            <a:endParaRPr lang="en-IN" sz="1800" dirty="0"/>
          </a:p>
          <a:p>
            <a:pPr lvl="0"/>
            <a:r>
              <a:rPr lang="en-US" sz="1800" dirty="0" err="1"/>
              <a:t>Rs</a:t>
            </a:r>
            <a:r>
              <a:rPr lang="en-US" sz="1800" dirty="0"/>
              <a:t>. 2,80,000 deposited into Axis Bank. </a:t>
            </a:r>
            <a:endParaRPr lang="en-IN" sz="1800" dirty="0"/>
          </a:p>
          <a:p>
            <a:pPr lvl="0"/>
            <a:r>
              <a:rPr lang="en-US" sz="1800" dirty="0"/>
              <a:t>Purchased stock worth </a:t>
            </a:r>
            <a:r>
              <a:rPr lang="en-US" sz="1800" dirty="0" err="1"/>
              <a:t>Rs</a:t>
            </a:r>
            <a:r>
              <a:rPr lang="en-US" sz="1800" dirty="0"/>
              <a:t>. 100,000 from Ram.</a:t>
            </a:r>
            <a:endParaRPr lang="en-IN" sz="1800" dirty="0"/>
          </a:p>
          <a:p>
            <a:pPr lvl="0"/>
            <a:r>
              <a:rPr lang="en-US" sz="1800" dirty="0"/>
              <a:t>Paid half amount to Ram and got 10% discount. </a:t>
            </a:r>
            <a:endParaRPr lang="en-IN" sz="1800" dirty="0"/>
          </a:p>
          <a:p>
            <a:pPr lvl="0"/>
            <a:r>
              <a:rPr lang="en-US" sz="1800" dirty="0"/>
              <a:t>Sold goods costing </a:t>
            </a:r>
            <a:r>
              <a:rPr lang="en-US" sz="1800" dirty="0" err="1"/>
              <a:t>Rs</a:t>
            </a:r>
            <a:r>
              <a:rPr lang="en-US" sz="1800" dirty="0"/>
              <a:t>. 60,000 to </a:t>
            </a:r>
            <a:r>
              <a:rPr lang="en-US" sz="1800" dirty="0" err="1"/>
              <a:t>Geeta</a:t>
            </a:r>
            <a:r>
              <a:rPr lang="en-US" sz="1800" dirty="0"/>
              <a:t> for Rs.80,000</a:t>
            </a:r>
            <a:endParaRPr lang="en-IN" sz="1800" dirty="0"/>
          </a:p>
          <a:p>
            <a:pPr lvl="0"/>
            <a:r>
              <a:rPr lang="en-US" sz="1800" dirty="0"/>
              <a:t>Paid Rent </a:t>
            </a:r>
            <a:r>
              <a:rPr lang="en-US" sz="1800" dirty="0" err="1"/>
              <a:t>Rs</a:t>
            </a:r>
            <a:r>
              <a:rPr lang="en-US" sz="1800" dirty="0"/>
              <a:t>. 40,000</a:t>
            </a:r>
            <a:endParaRPr lang="en-IN" sz="1800" dirty="0"/>
          </a:p>
          <a:p>
            <a:pPr lvl="0"/>
            <a:r>
              <a:rPr lang="en-US" sz="1800" dirty="0"/>
              <a:t>Goods taken by Mr. </a:t>
            </a:r>
            <a:r>
              <a:rPr lang="en-US" sz="1800" dirty="0" err="1"/>
              <a:t>Sumit</a:t>
            </a:r>
            <a:r>
              <a:rPr lang="en-US" sz="1800" dirty="0"/>
              <a:t> for personal use. Cost price </a:t>
            </a:r>
            <a:r>
              <a:rPr lang="en-US" sz="1800" dirty="0" err="1"/>
              <a:t>Rs</a:t>
            </a:r>
            <a:r>
              <a:rPr lang="en-US" sz="1800" dirty="0"/>
              <a:t>. 3,200 and selling price </a:t>
            </a:r>
            <a:r>
              <a:rPr lang="en-US" sz="1800" dirty="0" err="1"/>
              <a:t>Rs</a:t>
            </a:r>
            <a:r>
              <a:rPr lang="en-US" sz="1800" dirty="0"/>
              <a:t>. 4,000.</a:t>
            </a:r>
            <a:endParaRPr lang="en-IN" sz="1800" dirty="0"/>
          </a:p>
          <a:p>
            <a:pPr lvl="0"/>
            <a:r>
              <a:rPr lang="en-US" sz="1800" dirty="0"/>
              <a:t>Purchased Building for </a:t>
            </a:r>
            <a:r>
              <a:rPr lang="en-US" sz="1800" dirty="0" err="1"/>
              <a:t>Rs</a:t>
            </a:r>
            <a:r>
              <a:rPr lang="en-US" sz="1800" dirty="0"/>
              <a:t>. 4,90,000 on credit from Deepak Ltd.</a:t>
            </a:r>
            <a:endParaRPr lang="en-IN" sz="1800" dirty="0"/>
          </a:p>
          <a:p>
            <a:pPr lvl="0"/>
            <a:r>
              <a:rPr lang="en-US" sz="1800" dirty="0"/>
              <a:t>Commission received </a:t>
            </a:r>
            <a:r>
              <a:rPr lang="en-US" sz="1800" dirty="0" err="1"/>
              <a:t>Rs</a:t>
            </a:r>
            <a:r>
              <a:rPr lang="en-US" sz="1800" dirty="0"/>
              <a:t>. 20,000.</a:t>
            </a:r>
            <a:endParaRPr lang="en-IN" sz="1800" dirty="0"/>
          </a:p>
          <a:p>
            <a:pPr lvl="0"/>
            <a:r>
              <a:rPr lang="en-US" sz="1800" dirty="0"/>
              <a:t>Wages outstanding </a:t>
            </a:r>
            <a:r>
              <a:rPr lang="en-US" sz="1800" dirty="0" err="1"/>
              <a:t>Rs</a:t>
            </a:r>
            <a:r>
              <a:rPr lang="en-US" sz="1800" dirty="0"/>
              <a:t>. 800.  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2680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Give the effect of the following transactions on the accounting equation:	</a:t>
            </a:r>
            <a:endParaRPr lang="en-IN" sz="1800" dirty="0"/>
          </a:p>
          <a:p>
            <a:r>
              <a:rPr lang="en-US" sz="1800" dirty="0"/>
              <a:t>Commenced business with cash Rs.1 8, 00,000.</a:t>
            </a:r>
            <a:endParaRPr lang="en-IN" sz="1800" dirty="0"/>
          </a:p>
          <a:p>
            <a:r>
              <a:rPr lang="en-US" sz="1800" dirty="0"/>
              <a:t>Purchased goods for cash </a:t>
            </a:r>
            <a:r>
              <a:rPr lang="en-US" sz="1800" dirty="0" err="1"/>
              <a:t>Rs</a:t>
            </a:r>
            <a:r>
              <a:rPr lang="en-US" sz="1800" dirty="0"/>
              <a:t>. 5,00,000.</a:t>
            </a:r>
            <a:endParaRPr lang="en-IN" sz="1800" dirty="0"/>
          </a:p>
          <a:p>
            <a:r>
              <a:rPr lang="en-US" sz="1800" dirty="0"/>
              <a:t>Paid salary </a:t>
            </a:r>
            <a:r>
              <a:rPr lang="en-US" sz="1800" dirty="0" err="1"/>
              <a:t>Rs</a:t>
            </a:r>
            <a:r>
              <a:rPr lang="en-US" sz="1800" dirty="0"/>
              <a:t>. 50,000.</a:t>
            </a:r>
            <a:endParaRPr lang="en-IN" sz="1800" dirty="0"/>
          </a:p>
          <a:p>
            <a:r>
              <a:rPr lang="en-US" sz="1800" dirty="0"/>
              <a:t>Received interest </a:t>
            </a:r>
            <a:r>
              <a:rPr lang="en-US" sz="1800" dirty="0" err="1"/>
              <a:t>Rs</a:t>
            </a:r>
            <a:r>
              <a:rPr lang="en-US" sz="1800" dirty="0"/>
              <a:t>. 10,000.</a:t>
            </a:r>
            <a:endParaRPr lang="en-IN" sz="1800" dirty="0"/>
          </a:p>
          <a:p>
            <a:r>
              <a:rPr lang="en-US" sz="1800" dirty="0"/>
              <a:t>Sold goods for </a:t>
            </a:r>
            <a:r>
              <a:rPr lang="en-US" sz="1800" dirty="0" err="1"/>
              <a:t>Rs</a:t>
            </a:r>
            <a:r>
              <a:rPr lang="en-US" sz="1800" dirty="0"/>
              <a:t>. 1,50,000 on credit to Mr. A costing </a:t>
            </a:r>
            <a:r>
              <a:rPr lang="en-US" sz="1800" dirty="0" err="1"/>
              <a:t>Rs</a:t>
            </a:r>
            <a:r>
              <a:rPr lang="en-US" sz="1800" dirty="0"/>
              <a:t>. 1,20,000 </a:t>
            </a:r>
            <a:endParaRPr lang="en-IN" sz="1800" dirty="0"/>
          </a:p>
          <a:p>
            <a:r>
              <a:rPr lang="en-US" sz="1800" dirty="0"/>
              <a:t>Purchased machinery for Rs.1,00,000</a:t>
            </a:r>
            <a:endParaRPr lang="en-IN" sz="1800" dirty="0"/>
          </a:p>
          <a:p>
            <a:r>
              <a:rPr lang="en-US" sz="1800" dirty="0"/>
              <a:t>Rent outstanding Rs.3,000</a:t>
            </a:r>
            <a:endParaRPr lang="en-IN" sz="1800" dirty="0"/>
          </a:p>
          <a:p>
            <a:r>
              <a:rPr lang="en-US" sz="1800" dirty="0"/>
              <a:t>Purchased goods on credit from Mr. P for Rs.9,000</a:t>
            </a:r>
            <a:endParaRPr lang="en-IN" sz="1800" dirty="0"/>
          </a:p>
          <a:p>
            <a:r>
              <a:rPr lang="en-US" sz="1800" dirty="0"/>
              <a:t>Drew for personal use Rs.18,000</a:t>
            </a:r>
            <a:endParaRPr lang="en-IN" sz="1800" dirty="0"/>
          </a:p>
          <a:p>
            <a:r>
              <a:rPr lang="en-US" sz="1800" dirty="0"/>
              <a:t>Received cash from Mr. A Rs.14,500 in full settlement</a:t>
            </a:r>
            <a:endParaRPr lang="en-IN" sz="1800" dirty="0"/>
          </a:p>
          <a:p>
            <a:r>
              <a:rPr lang="en-US" sz="1800" dirty="0"/>
              <a:t>Paid </a:t>
            </a:r>
            <a:r>
              <a:rPr lang="en-US" sz="1800" dirty="0" err="1"/>
              <a:t>Rs</a:t>
            </a:r>
            <a:r>
              <a:rPr lang="en-US" sz="1800" dirty="0"/>
              <a:t>. 6000 to P </a:t>
            </a:r>
            <a:endParaRPr lang="en-IN" sz="1800" dirty="0"/>
          </a:p>
          <a:p>
            <a:r>
              <a:rPr lang="en-US" sz="1800" dirty="0"/>
              <a:t>Withdraw goods for personal use costing </a:t>
            </a:r>
            <a:r>
              <a:rPr lang="en-US" sz="1800" dirty="0" err="1"/>
              <a:t>Rs</a:t>
            </a:r>
            <a:r>
              <a:rPr lang="en-US" sz="1800" dirty="0"/>
              <a:t>. 5000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8839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36651" y="1987550"/>
            <a:ext cx="10401300" cy="2890838"/>
            <a:chOff x="504" y="1140"/>
            <a:chExt cx="4914" cy="1050"/>
          </a:xfrm>
        </p:grpSpPr>
        <p:sp>
          <p:nvSpPr>
            <p:cNvPr id="34821" name="Line 2"/>
            <p:cNvSpPr>
              <a:spLocks noChangeShapeType="1"/>
            </p:cNvSpPr>
            <p:nvPr/>
          </p:nvSpPr>
          <p:spPr bwMode="auto">
            <a:xfrm>
              <a:off x="504" y="2190"/>
              <a:ext cx="35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Text Box 3"/>
            <p:cNvSpPr txBox="1">
              <a:spLocks noChangeArrowheads="1"/>
            </p:cNvSpPr>
            <p:nvPr/>
          </p:nvSpPr>
          <p:spPr bwMode="auto">
            <a:xfrm>
              <a:off x="2328" y="1812"/>
              <a:ext cx="19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THANK YOU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960" y="1140"/>
              <a:ext cx="1458" cy="792"/>
              <a:chOff x="2646" y="1296"/>
              <a:chExt cx="1446" cy="792"/>
            </a:xfrm>
          </p:grpSpPr>
          <p:sp>
            <p:nvSpPr>
              <p:cNvPr id="34824" name="Freeform 28"/>
              <p:cNvSpPr>
                <a:spLocks/>
              </p:cNvSpPr>
              <p:nvPr/>
            </p:nvSpPr>
            <p:spPr bwMode="auto">
              <a:xfrm>
                <a:off x="2688" y="1932"/>
                <a:ext cx="156" cy="156"/>
              </a:xfrm>
              <a:custGeom>
                <a:avLst/>
                <a:gdLst>
                  <a:gd name="T0" fmla="*/ 102 w 156"/>
                  <a:gd name="T1" fmla="*/ 12 h 156"/>
                  <a:gd name="T2" fmla="*/ 84 w 156"/>
                  <a:gd name="T3" fmla="*/ 42 h 156"/>
                  <a:gd name="T4" fmla="*/ 66 w 156"/>
                  <a:gd name="T5" fmla="*/ 84 h 156"/>
                  <a:gd name="T6" fmla="*/ 42 w 156"/>
                  <a:gd name="T7" fmla="*/ 120 h 156"/>
                  <a:gd name="T8" fmla="*/ 24 w 156"/>
                  <a:gd name="T9" fmla="*/ 150 h 156"/>
                  <a:gd name="T10" fmla="*/ 18 w 156"/>
                  <a:gd name="T11" fmla="*/ 156 h 156"/>
                  <a:gd name="T12" fmla="*/ 12 w 156"/>
                  <a:gd name="T13" fmla="*/ 156 h 156"/>
                  <a:gd name="T14" fmla="*/ 6 w 156"/>
                  <a:gd name="T15" fmla="*/ 156 h 156"/>
                  <a:gd name="T16" fmla="*/ 6 w 156"/>
                  <a:gd name="T17" fmla="*/ 150 h 156"/>
                  <a:gd name="T18" fmla="*/ 6 w 156"/>
                  <a:gd name="T19" fmla="*/ 144 h 156"/>
                  <a:gd name="T20" fmla="*/ 6 w 156"/>
                  <a:gd name="T21" fmla="*/ 138 h 156"/>
                  <a:gd name="T22" fmla="*/ 6 w 156"/>
                  <a:gd name="T23" fmla="*/ 138 h 156"/>
                  <a:gd name="T24" fmla="*/ 6 w 156"/>
                  <a:gd name="T25" fmla="*/ 132 h 156"/>
                  <a:gd name="T26" fmla="*/ 6 w 156"/>
                  <a:gd name="T27" fmla="*/ 132 h 156"/>
                  <a:gd name="T28" fmla="*/ 30 w 156"/>
                  <a:gd name="T29" fmla="*/ 120 h 156"/>
                  <a:gd name="T30" fmla="*/ 72 w 156"/>
                  <a:gd name="T31" fmla="*/ 90 h 156"/>
                  <a:gd name="T32" fmla="*/ 96 w 156"/>
                  <a:gd name="T33" fmla="*/ 78 h 156"/>
                  <a:gd name="T34" fmla="*/ 138 w 156"/>
                  <a:gd name="T35" fmla="*/ 54 h 156"/>
                  <a:gd name="T36" fmla="*/ 144 w 156"/>
                  <a:gd name="T37" fmla="*/ 54 h 156"/>
                  <a:gd name="T38" fmla="*/ 150 w 156"/>
                  <a:gd name="T39" fmla="*/ 54 h 156"/>
                  <a:gd name="T40" fmla="*/ 150 w 156"/>
                  <a:gd name="T41" fmla="*/ 54 h 156"/>
                  <a:gd name="T42" fmla="*/ 156 w 156"/>
                  <a:gd name="T43" fmla="*/ 60 h 156"/>
                  <a:gd name="T44" fmla="*/ 156 w 156"/>
                  <a:gd name="T45" fmla="*/ 60 h 156"/>
                  <a:gd name="T46" fmla="*/ 156 w 156"/>
                  <a:gd name="T47" fmla="*/ 66 h 156"/>
                  <a:gd name="T48" fmla="*/ 156 w 156"/>
                  <a:gd name="T49" fmla="*/ 72 h 156"/>
                  <a:gd name="T50" fmla="*/ 150 w 156"/>
                  <a:gd name="T51" fmla="*/ 78 h 156"/>
                  <a:gd name="T52" fmla="*/ 108 w 156"/>
                  <a:gd name="T53" fmla="*/ 102 h 156"/>
                  <a:gd name="T54" fmla="*/ 84 w 156"/>
                  <a:gd name="T55" fmla="*/ 114 h 156"/>
                  <a:gd name="T56" fmla="*/ 18 w 156"/>
                  <a:gd name="T57" fmla="*/ 156 h 156"/>
                  <a:gd name="T58" fmla="*/ 12 w 156"/>
                  <a:gd name="T59" fmla="*/ 156 h 156"/>
                  <a:gd name="T60" fmla="*/ 6 w 156"/>
                  <a:gd name="T61" fmla="*/ 156 h 156"/>
                  <a:gd name="T62" fmla="*/ 6 w 156"/>
                  <a:gd name="T63" fmla="*/ 156 h 156"/>
                  <a:gd name="T64" fmla="*/ 6 w 156"/>
                  <a:gd name="T65" fmla="*/ 156 h 156"/>
                  <a:gd name="T66" fmla="*/ 0 w 156"/>
                  <a:gd name="T67" fmla="*/ 150 h 156"/>
                  <a:gd name="T68" fmla="*/ 0 w 156"/>
                  <a:gd name="T69" fmla="*/ 144 h 156"/>
                  <a:gd name="T70" fmla="*/ 0 w 156"/>
                  <a:gd name="T71" fmla="*/ 138 h 156"/>
                  <a:gd name="T72" fmla="*/ 6 w 156"/>
                  <a:gd name="T73" fmla="*/ 132 h 156"/>
                  <a:gd name="T74" fmla="*/ 30 w 156"/>
                  <a:gd name="T75" fmla="*/ 108 h 156"/>
                  <a:gd name="T76" fmla="*/ 54 w 156"/>
                  <a:gd name="T77" fmla="*/ 72 h 156"/>
                  <a:gd name="T78" fmla="*/ 72 w 156"/>
                  <a:gd name="T79" fmla="*/ 48 h 156"/>
                  <a:gd name="T80" fmla="*/ 78 w 156"/>
                  <a:gd name="T81" fmla="*/ 30 h 156"/>
                  <a:gd name="T82" fmla="*/ 90 w 156"/>
                  <a:gd name="T83" fmla="*/ 12 h 156"/>
                  <a:gd name="T84" fmla="*/ 102 w 156"/>
                  <a:gd name="T85" fmla="*/ 6 h 156"/>
                  <a:gd name="T86" fmla="*/ 102 w 156"/>
                  <a:gd name="T87" fmla="*/ 0 h 156"/>
                  <a:gd name="T88" fmla="*/ 102 w 156"/>
                  <a:gd name="T89" fmla="*/ 0 h 156"/>
                  <a:gd name="T90" fmla="*/ 102 w 156"/>
                  <a:gd name="T91" fmla="*/ 6 h 156"/>
                  <a:gd name="T92" fmla="*/ 102 w 156"/>
                  <a:gd name="T93" fmla="*/ 6 h 156"/>
                  <a:gd name="T94" fmla="*/ 102 w 156"/>
                  <a:gd name="T95" fmla="*/ 12 h 1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56"/>
                  <a:gd name="T145" fmla="*/ 0 h 156"/>
                  <a:gd name="T146" fmla="*/ 156 w 156"/>
                  <a:gd name="T147" fmla="*/ 156 h 1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56" h="156">
                    <a:moveTo>
                      <a:pt x="102" y="12"/>
                    </a:moveTo>
                    <a:lnTo>
                      <a:pt x="102" y="12"/>
                    </a:lnTo>
                    <a:lnTo>
                      <a:pt x="96" y="30"/>
                    </a:lnTo>
                    <a:lnTo>
                      <a:pt x="84" y="42"/>
                    </a:lnTo>
                    <a:lnTo>
                      <a:pt x="78" y="60"/>
                    </a:lnTo>
                    <a:lnTo>
                      <a:pt x="66" y="84"/>
                    </a:lnTo>
                    <a:lnTo>
                      <a:pt x="54" y="102"/>
                    </a:lnTo>
                    <a:lnTo>
                      <a:pt x="42" y="120"/>
                    </a:lnTo>
                    <a:lnTo>
                      <a:pt x="30" y="132"/>
                    </a:lnTo>
                    <a:lnTo>
                      <a:pt x="24" y="150"/>
                    </a:lnTo>
                    <a:lnTo>
                      <a:pt x="24" y="156"/>
                    </a:lnTo>
                    <a:lnTo>
                      <a:pt x="18" y="156"/>
                    </a:lnTo>
                    <a:lnTo>
                      <a:pt x="12" y="156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6" y="144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18" y="126"/>
                    </a:lnTo>
                    <a:lnTo>
                      <a:pt x="30" y="120"/>
                    </a:lnTo>
                    <a:lnTo>
                      <a:pt x="54" y="108"/>
                    </a:lnTo>
                    <a:lnTo>
                      <a:pt x="72" y="90"/>
                    </a:lnTo>
                    <a:lnTo>
                      <a:pt x="84" y="84"/>
                    </a:lnTo>
                    <a:lnTo>
                      <a:pt x="96" y="78"/>
                    </a:lnTo>
                    <a:lnTo>
                      <a:pt x="138" y="54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56" y="78"/>
                    </a:lnTo>
                    <a:lnTo>
                      <a:pt x="150" y="78"/>
                    </a:lnTo>
                    <a:lnTo>
                      <a:pt x="108" y="102"/>
                    </a:lnTo>
                    <a:lnTo>
                      <a:pt x="96" y="108"/>
                    </a:lnTo>
                    <a:lnTo>
                      <a:pt x="84" y="114"/>
                    </a:lnTo>
                    <a:lnTo>
                      <a:pt x="60" y="126"/>
                    </a:lnTo>
                    <a:lnTo>
                      <a:pt x="18" y="156"/>
                    </a:lnTo>
                    <a:lnTo>
                      <a:pt x="12" y="156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0" y="150"/>
                    </a:lnTo>
                    <a:lnTo>
                      <a:pt x="0" y="144"/>
                    </a:lnTo>
                    <a:lnTo>
                      <a:pt x="0" y="138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12" y="120"/>
                    </a:lnTo>
                    <a:lnTo>
                      <a:pt x="30" y="108"/>
                    </a:lnTo>
                    <a:lnTo>
                      <a:pt x="36" y="90"/>
                    </a:lnTo>
                    <a:lnTo>
                      <a:pt x="54" y="72"/>
                    </a:lnTo>
                    <a:lnTo>
                      <a:pt x="66" y="60"/>
                    </a:lnTo>
                    <a:lnTo>
                      <a:pt x="72" y="48"/>
                    </a:lnTo>
                    <a:lnTo>
                      <a:pt x="78" y="36"/>
                    </a:lnTo>
                    <a:lnTo>
                      <a:pt x="78" y="30"/>
                    </a:lnTo>
                    <a:lnTo>
                      <a:pt x="84" y="18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2" y="0"/>
                    </a:lnTo>
                    <a:lnTo>
                      <a:pt x="102" y="6"/>
                    </a:lnTo>
                    <a:lnTo>
                      <a:pt x="10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/>
              </a:p>
            </p:txBody>
          </p:sp>
          <p:sp>
            <p:nvSpPr>
              <p:cNvPr id="34825" name="Freeform 29"/>
              <p:cNvSpPr>
                <a:spLocks/>
              </p:cNvSpPr>
              <p:nvPr/>
            </p:nvSpPr>
            <p:spPr bwMode="auto">
              <a:xfrm>
                <a:off x="2718" y="1992"/>
                <a:ext cx="72" cy="72"/>
              </a:xfrm>
              <a:custGeom>
                <a:avLst/>
                <a:gdLst>
                  <a:gd name="T0" fmla="*/ 0 w 72"/>
                  <a:gd name="T1" fmla="*/ 48 h 72"/>
                  <a:gd name="T2" fmla="*/ 0 w 72"/>
                  <a:gd name="T3" fmla="*/ 48 h 72"/>
                  <a:gd name="T4" fmla="*/ 0 w 72"/>
                  <a:gd name="T5" fmla="*/ 48 h 72"/>
                  <a:gd name="T6" fmla="*/ 12 w 72"/>
                  <a:gd name="T7" fmla="*/ 36 h 72"/>
                  <a:gd name="T8" fmla="*/ 24 w 72"/>
                  <a:gd name="T9" fmla="*/ 24 h 72"/>
                  <a:gd name="T10" fmla="*/ 24 w 72"/>
                  <a:gd name="T11" fmla="*/ 18 h 72"/>
                  <a:gd name="T12" fmla="*/ 30 w 72"/>
                  <a:gd name="T13" fmla="*/ 12 h 72"/>
                  <a:gd name="T14" fmla="*/ 42 w 72"/>
                  <a:gd name="T15" fmla="*/ 6 h 72"/>
                  <a:gd name="T16" fmla="*/ 48 w 72"/>
                  <a:gd name="T17" fmla="*/ 0 h 72"/>
                  <a:gd name="T18" fmla="*/ 48 w 72"/>
                  <a:gd name="T19" fmla="*/ 0 h 72"/>
                  <a:gd name="T20" fmla="*/ 48 w 72"/>
                  <a:gd name="T21" fmla="*/ 0 h 72"/>
                  <a:gd name="T22" fmla="*/ 48 w 72"/>
                  <a:gd name="T23" fmla="*/ 0 h 72"/>
                  <a:gd name="T24" fmla="*/ 54 w 72"/>
                  <a:gd name="T25" fmla="*/ 0 h 72"/>
                  <a:gd name="T26" fmla="*/ 54 w 72"/>
                  <a:gd name="T27" fmla="*/ 0 h 72"/>
                  <a:gd name="T28" fmla="*/ 60 w 72"/>
                  <a:gd name="T29" fmla="*/ 0 h 72"/>
                  <a:gd name="T30" fmla="*/ 60 w 72"/>
                  <a:gd name="T31" fmla="*/ 0 h 72"/>
                  <a:gd name="T32" fmla="*/ 60 w 72"/>
                  <a:gd name="T33" fmla="*/ 0 h 72"/>
                  <a:gd name="T34" fmla="*/ 66 w 72"/>
                  <a:gd name="T35" fmla="*/ 0 h 72"/>
                  <a:gd name="T36" fmla="*/ 66 w 72"/>
                  <a:gd name="T37" fmla="*/ 6 h 72"/>
                  <a:gd name="T38" fmla="*/ 72 w 72"/>
                  <a:gd name="T39" fmla="*/ 6 h 72"/>
                  <a:gd name="T40" fmla="*/ 72 w 72"/>
                  <a:gd name="T41" fmla="*/ 12 h 72"/>
                  <a:gd name="T42" fmla="*/ 72 w 72"/>
                  <a:gd name="T43" fmla="*/ 12 h 72"/>
                  <a:gd name="T44" fmla="*/ 72 w 72"/>
                  <a:gd name="T45" fmla="*/ 18 h 72"/>
                  <a:gd name="T46" fmla="*/ 72 w 72"/>
                  <a:gd name="T47" fmla="*/ 18 h 72"/>
                  <a:gd name="T48" fmla="*/ 72 w 72"/>
                  <a:gd name="T49" fmla="*/ 24 h 72"/>
                  <a:gd name="T50" fmla="*/ 72 w 72"/>
                  <a:gd name="T51" fmla="*/ 24 h 72"/>
                  <a:gd name="T52" fmla="*/ 66 w 72"/>
                  <a:gd name="T53" fmla="*/ 24 h 72"/>
                  <a:gd name="T54" fmla="*/ 66 w 72"/>
                  <a:gd name="T55" fmla="*/ 24 h 72"/>
                  <a:gd name="T56" fmla="*/ 66 w 72"/>
                  <a:gd name="T57" fmla="*/ 24 h 72"/>
                  <a:gd name="T58" fmla="*/ 48 w 72"/>
                  <a:gd name="T59" fmla="*/ 36 h 72"/>
                  <a:gd name="T60" fmla="*/ 36 w 72"/>
                  <a:gd name="T61" fmla="*/ 48 h 72"/>
                  <a:gd name="T62" fmla="*/ 30 w 72"/>
                  <a:gd name="T63" fmla="*/ 48 h 72"/>
                  <a:gd name="T64" fmla="*/ 24 w 72"/>
                  <a:gd name="T65" fmla="*/ 54 h 72"/>
                  <a:gd name="T66" fmla="*/ 24 w 72"/>
                  <a:gd name="T67" fmla="*/ 60 h 72"/>
                  <a:gd name="T68" fmla="*/ 12 w 72"/>
                  <a:gd name="T69" fmla="*/ 66 h 72"/>
                  <a:gd name="T70" fmla="*/ 12 w 72"/>
                  <a:gd name="T71" fmla="*/ 66 h 72"/>
                  <a:gd name="T72" fmla="*/ 12 w 72"/>
                  <a:gd name="T73" fmla="*/ 72 h 72"/>
                  <a:gd name="T74" fmla="*/ 6 w 72"/>
                  <a:gd name="T75" fmla="*/ 72 h 72"/>
                  <a:gd name="T76" fmla="*/ 6 w 72"/>
                  <a:gd name="T77" fmla="*/ 72 h 72"/>
                  <a:gd name="T78" fmla="*/ 0 w 72"/>
                  <a:gd name="T79" fmla="*/ 72 h 72"/>
                  <a:gd name="T80" fmla="*/ 0 w 72"/>
                  <a:gd name="T81" fmla="*/ 66 h 72"/>
                  <a:gd name="T82" fmla="*/ 0 w 72"/>
                  <a:gd name="T83" fmla="*/ 66 h 72"/>
                  <a:gd name="T84" fmla="*/ 0 w 72"/>
                  <a:gd name="T85" fmla="*/ 66 h 72"/>
                  <a:gd name="T86" fmla="*/ 0 w 72"/>
                  <a:gd name="T87" fmla="*/ 66 h 72"/>
                  <a:gd name="T88" fmla="*/ 0 w 72"/>
                  <a:gd name="T89" fmla="*/ 60 h 72"/>
                  <a:gd name="T90" fmla="*/ 0 w 72"/>
                  <a:gd name="T91" fmla="*/ 60 h 72"/>
                  <a:gd name="T92" fmla="*/ 0 w 72"/>
                  <a:gd name="T93" fmla="*/ 54 h 72"/>
                  <a:gd name="T94" fmla="*/ 0 w 72"/>
                  <a:gd name="T95" fmla="*/ 54 h 72"/>
                  <a:gd name="T96" fmla="*/ 0 w 72"/>
                  <a:gd name="T97" fmla="*/ 54 h 72"/>
                  <a:gd name="T98" fmla="*/ 0 w 72"/>
                  <a:gd name="T99" fmla="*/ 48 h 72"/>
                  <a:gd name="T100" fmla="*/ 0 w 72"/>
                  <a:gd name="T101" fmla="*/ 48 h 7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2"/>
                  <a:gd name="T154" fmla="*/ 0 h 72"/>
                  <a:gd name="T155" fmla="*/ 72 w 72"/>
                  <a:gd name="T156" fmla="*/ 72 h 7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2" h="72">
                    <a:moveTo>
                      <a:pt x="0" y="48"/>
                    </a:moveTo>
                    <a:lnTo>
                      <a:pt x="0" y="48"/>
                    </a:lnTo>
                    <a:lnTo>
                      <a:pt x="12" y="3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66" y="24"/>
                    </a:lnTo>
                    <a:lnTo>
                      <a:pt x="48" y="36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/>
              </a:p>
            </p:txBody>
          </p:sp>
          <p:grpSp>
            <p:nvGrpSpPr>
              <p:cNvPr id="4" name="Group 35"/>
              <p:cNvGrpSpPr>
                <a:grpSpLocks/>
              </p:cNvGrpSpPr>
              <p:nvPr/>
            </p:nvGrpSpPr>
            <p:grpSpPr bwMode="auto">
              <a:xfrm>
                <a:off x="2646" y="1296"/>
                <a:ext cx="1446" cy="726"/>
                <a:chOff x="2646" y="1296"/>
                <a:chExt cx="1446" cy="726"/>
              </a:xfrm>
            </p:grpSpPr>
            <p:sp>
              <p:nvSpPr>
                <p:cNvPr id="34827" name="Freeform 5"/>
                <p:cNvSpPr>
                  <a:spLocks/>
                </p:cNvSpPr>
                <p:nvPr/>
              </p:nvSpPr>
              <p:spPr bwMode="auto">
                <a:xfrm>
                  <a:off x="3558" y="1452"/>
                  <a:ext cx="534" cy="498"/>
                </a:xfrm>
                <a:custGeom>
                  <a:avLst/>
                  <a:gdLst>
                    <a:gd name="T0" fmla="*/ 30 w 534"/>
                    <a:gd name="T1" fmla="*/ 0 h 498"/>
                    <a:gd name="T2" fmla="*/ 42 w 534"/>
                    <a:gd name="T3" fmla="*/ 18 h 498"/>
                    <a:gd name="T4" fmla="*/ 66 w 534"/>
                    <a:gd name="T5" fmla="*/ 24 h 498"/>
                    <a:gd name="T6" fmla="*/ 90 w 534"/>
                    <a:gd name="T7" fmla="*/ 30 h 498"/>
                    <a:gd name="T8" fmla="*/ 108 w 534"/>
                    <a:gd name="T9" fmla="*/ 42 h 498"/>
                    <a:gd name="T10" fmla="*/ 114 w 534"/>
                    <a:gd name="T11" fmla="*/ 54 h 498"/>
                    <a:gd name="T12" fmla="*/ 120 w 534"/>
                    <a:gd name="T13" fmla="*/ 60 h 498"/>
                    <a:gd name="T14" fmla="*/ 126 w 534"/>
                    <a:gd name="T15" fmla="*/ 84 h 498"/>
                    <a:gd name="T16" fmla="*/ 132 w 534"/>
                    <a:gd name="T17" fmla="*/ 102 h 498"/>
                    <a:gd name="T18" fmla="*/ 132 w 534"/>
                    <a:gd name="T19" fmla="*/ 102 h 498"/>
                    <a:gd name="T20" fmla="*/ 138 w 534"/>
                    <a:gd name="T21" fmla="*/ 120 h 498"/>
                    <a:gd name="T22" fmla="*/ 168 w 534"/>
                    <a:gd name="T23" fmla="*/ 144 h 498"/>
                    <a:gd name="T24" fmla="*/ 186 w 534"/>
                    <a:gd name="T25" fmla="*/ 156 h 498"/>
                    <a:gd name="T26" fmla="*/ 192 w 534"/>
                    <a:gd name="T27" fmla="*/ 174 h 498"/>
                    <a:gd name="T28" fmla="*/ 192 w 534"/>
                    <a:gd name="T29" fmla="*/ 198 h 498"/>
                    <a:gd name="T30" fmla="*/ 186 w 534"/>
                    <a:gd name="T31" fmla="*/ 222 h 498"/>
                    <a:gd name="T32" fmla="*/ 186 w 534"/>
                    <a:gd name="T33" fmla="*/ 258 h 498"/>
                    <a:gd name="T34" fmla="*/ 180 w 534"/>
                    <a:gd name="T35" fmla="*/ 288 h 498"/>
                    <a:gd name="T36" fmla="*/ 174 w 534"/>
                    <a:gd name="T37" fmla="*/ 300 h 498"/>
                    <a:gd name="T38" fmla="*/ 162 w 534"/>
                    <a:gd name="T39" fmla="*/ 318 h 498"/>
                    <a:gd name="T40" fmla="*/ 162 w 534"/>
                    <a:gd name="T41" fmla="*/ 318 h 498"/>
                    <a:gd name="T42" fmla="*/ 186 w 534"/>
                    <a:gd name="T43" fmla="*/ 324 h 498"/>
                    <a:gd name="T44" fmla="*/ 234 w 534"/>
                    <a:gd name="T45" fmla="*/ 330 h 498"/>
                    <a:gd name="T46" fmla="*/ 258 w 534"/>
                    <a:gd name="T47" fmla="*/ 336 h 498"/>
                    <a:gd name="T48" fmla="*/ 282 w 534"/>
                    <a:gd name="T49" fmla="*/ 342 h 498"/>
                    <a:gd name="T50" fmla="*/ 288 w 534"/>
                    <a:gd name="T51" fmla="*/ 348 h 498"/>
                    <a:gd name="T52" fmla="*/ 264 w 534"/>
                    <a:gd name="T53" fmla="*/ 354 h 498"/>
                    <a:gd name="T54" fmla="*/ 282 w 534"/>
                    <a:gd name="T55" fmla="*/ 360 h 498"/>
                    <a:gd name="T56" fmla="*/ 330 w 534"/>
                    <a:gd name="T57" fmla="*/ 366 h 498"/>
                    <a:gd name="T58" fmla="*/ 390 w 534"/>
                    <a:gd name="T59" fmla="*/ 366 h 498"/>
                    <a:gd name="T60" fmla="*/ 450 w 534"/>
                    <a:gd name="T61" fmla="*/ 366 h 498"/>
                    <a:gd name="T62" fmla="*/ 498 w 534"/>
                    <a:gd name="T63" fmla="*/ 360 h 498"/>
                    <a:gd name="T64" fmla="*/ 534 w 534"/>
                    <a:gd name="T65" fmla="*/ 366 h 498"/>
                    <a:gd name="T66" fmla="*/ 498 w 534"/>
                    <a:gd name="T67" fmla="*/ 390 h 498"/>
                    <a:gd name="T68" fmla="*/ 426 w 534"/>
                    <a:gd name="T69" fmla="*/ 402 h 498"/>
                    <a:gd name="T70" fmla="*/ 354 w 534"/>
                    <a:gd name="T71" fmla="*/ 414 h 498"/>
                    <a:gd name="T72" fmla="*/ 258 w 534"/>
                    <a:gd name="T73" fmla="*/ 426 h 498"/>
                    <a:gd name="T74" fmla="*/ 192 w 534"/>
                    <a:gd name="T75" fmla="*/ 444 h 498"/>
                    <a:gd name="T76" fmla="*/ 174 w 534"/>
                    <a:gd name="T77" fmla="*/ 462 h 498"/>
                    <a:gd name="T78" fmla="*/ 162 w 534"/>
                    <a:gd name="T79" fmla="*/ 468 h 498"/>
                    <a:gd name="T80" fmla="*/ 150 w 534"/>
                    <a:gd name="T81" fmla="*/ 480 h 498"/>
                    <a:gd name="T82" fmla="*/ 138 w 534"/>
                    <a:gd name="T83" fmla="*/ 492 h 498"/>
                    <a:gd name="T84" fmla="*/ 114 w 534"/>
                    <a:gd name="T85" fmla="*/ 492 h 498"/>
                    <a:gd name="T86" fmla="*/ 90 w 534"/>
                    <a:gd name="T87" fmla="*/ 492 h 498"/>
                    <a:gd name="T88" fmla="*/ 84 w 534"/>
                    <a:gd name="T89" fmla="*/ 492 h 498"/>
                    <a:gd name="T90" fmla="*/ 84 w 534"/>
                    <a:gd name="T91" fmla="*/ 492 h 498"/>
                    <a:gd name="T92" fmla="*/ 78 w 534"/>
                    <a:gd name="T93" fmla="*/ 486 h 498"/>
                    <a:gd name="T94" fmla="*/ 72 w 534"/>
                    <a:gd name="T95" fmla="*/ 480 h 498"/>
                    <a:gd name="T96" fmla="*/ 54 w 534"/>
                    <a:gd name="T97" fmla="*/ 480 h 498"/>
                    <a:gd name="T98" fmla="*/ 42 w 534"/>
                    <a:gd name="T99" fmla="*/ 486 h 498"/>
                    <a:gd name="T100" fmla="*/ 30 w 534"/>
                    <a:gd name="T101" fmla="*/ 492 h 498"/>
                    <a:gd name="T102" fmla="*/ 0 w 534"/>
                    <a:gd name="T103" fmla="*/ 498 h 498"/>
                    <a:gd name="T104" fmla="*/ 42 w 534"/>
                    <a:gd name="T105" fmla="*/ 156 h 498"/>
                    <a:gd name="T106" fmla="*/ 36 w 534"/>
                    <a:gd name="T107" fmla="*/ 144 h 498"/>
                    <a:gd name="T108" fmla="*/ 24 w 534"/>
                    <a:gd name="T109" fmla="*/ 114 h 498"/>
                    <a:gd name="T110" fmla="*/ 24 w 534"/>
                    <a:gd name="T111" fmla="*/ 66 h 498"/>
                    <a:gd name="T112" fmla="*/ 18 w 534"/>
                    <a:gd name="T113" fmla="*/ 36 h 498"/>
                    <a:gd name="T114" fmla="*/ 12 w 534"/>
                    <a:gd name="T115" fmla="*/ 18 h 4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534"/>
                    <a:gd name="T175" fmla="*/ 0 h 498"/>
                    <a:gd name="T176" fmla="*/ 534 w 534"/>
                    <a:gd name="T177" fmla="*/ 498 h 4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534" h="49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6" y="6"/>
                      </a:lnTo>
                      <a:lnTo>
                        <a:pt x="42" y="12"/>
                      </a:lnTo>
                      <a:lnTo>
                        <a:pt x="42" y="18"/>
                      </a:lnTo>
                      <a:lnTo>
                        <a:pt x="48" y="18"/>
                      </a:lnTo>
                      <a:lnTo>
                        <a:pt x="54" y="24"/>
                      </a:lnTo>
                      <a:lnTo>
                        <a:pt x="66" y="24"/>
                      </a:lnTo>
                      <a:lnTo>
                        <a:pt x="72" y="24"/>
                      </a:lnTo>
                      <a:lnTo>
                        <a:pt x="84" y="30"/>
                      </a:lnTo>
                      <a:lnTo>
                        <a:pt x="90" y="30"/>
                      </a:lnTo>
                      <a:lnTo>
                        <a:pt x="90" y="36"/>
                      </a:lnTo>
                      <a:lnTo>
                        <a:pt x="102" y="42"/>
                      </a:lnTo>
                      <a:lnTo>
                        <a:pt x="108" y="42"/>
                      </a:lnTo>
                      <a:lnTo>
                        <a:pt x="114" y="48"/>
                      </a:lnTo>
                      <a:lnTo>
                        <a:pt x="114" y="54"/>
                      </a:lnTo>
                      <a:lnTo>
                        <a:pt x="120" y="60"/>
                      </a:lnTo>
                      <a:lnTo>
                        <a:pt x="120" y="72"/>
                      </a:lnTo>
                      <a:lnTo>
                        <a:pt x="120" y="78"/>
                      </a:lnTo>
                      <a:lnTo>
                        <a:pt x="126" y="84"/>
                      </a:lnTo>
                      <a:lnTo>
                        <a:pt x="126" y="90"/>
                      </a:lnTo>
                      <a:lnTo>
                        <a:pt x="126" y="96"/>
                      </a:lnTo>
                      <a:lnTo>
                        <a:pt x="132" y="102"/>
                      </a:lnTo>
                      <a:lnTo>
                        <a:pt x="138" y="108"/>
                      </a:lnTo>
                      <a:lnTo>
                        <a:pt x="138" y="114"/>
                      </a:lnTo>
                      <a:lnTo>
                        <a:pt x="138" y="120"/>
                      </a:lnTo>
                      <a:lnTo>
                        <a:pt x="156" y="126"/>
                      </a:lnTo>
                      <a:lnTo>
                        <a:pt x="162" y="138"/>
                      </a:lnTo>
                      <a:lnTo>
                        <a:pt x="168" y="144"/>
                      </a:lnTo>
                      <a:lnTo>
                        <a:pt x="174" y="150"/>
                      </a:lnTo>
                      <a:lnTo>
                        <a:pt x="180" y="150"/>
                      </a:lnTo>
                      <a:lnTo>
                        <a:pt x="186" y="156"/>
                      </a:lnTo>
                      <a:lnTo>
                        <a:pt x="186" y="162"/>
                      </a:lnTo>
                      <a:lnTo>
                        <a:pt x="186" y="168"/>
                      </a:lnTo>
                      <a:lnTo>
                        <a:pt x="192" y="174"/>
                      </a:lnTo>
                      <a:lnTo>
                        <a:pt x="192" y="198"/>
                      </a:lnTo>
                      <a:lnTo>
                        <a:pt x="192" y="204"/>
                      </a:lnTo>
                      <a:lnTo>
                        <a:pt x="192" y="216"/>
                      </a:lnTo>
                      <a:lnTo>
                        <a:pt x="186" y="222"/>
                      </a:lnTo>
                      <a:lnTo>
                        <a:pt x="186" y="234"/>
                      </a:lnTo>
                      <a:lnTo>
                        <a:pt x="186" y="246"/>
                      </a:lnTo>
                      <a:lnTo>
                        <a:pt x="186" y="258"/>
                      </a:lnTo>
                      <a:lnTo>
                        <a:pt x="186" y="270"/>
                      </a:lnTo>
                      <a:lnTo>
                        <a:pt x="186" y="276"/>
                      </a:lnTo>
                      <a:lnTo>
                        <a:pt x="180" y="288"/>
                      </a:lnTo>
                      <a:lnTo>
                        <a:pt x="174" y="294"/>
                      </a:lnTo>
                      <a:lnTo>
                        <a:pt x="174" y="300"/>
                      </a:lnTo>
                      <a:lnTo>
                        <a:pt x="168" y="306"/>
                      </a:lnTo>
                      <a:lnTo>
                        <a:pt x="168" y="312"/>
                      </a:lnTo>
                      <a:lnTo>
                        <a:pt x="162" y="318"/>
                      </a:lnTo>
                      <a:lnTo>
                        <a:pt x="162" y="324"/>
                      </a:lnTo>
                      <a:lnTo>
                        <a:pt x="174" y="324"/>
                      </a:lnTo>
                      <a:lnTo>
                        <a:pt x="186" y="324"/>
                      </a:lnTo>
                      <a:lnTo>
                        <a:pt x="192" y="330"/>
                      </a:lnTo>
                      <a:lnTo>
                        <a:pt x="210" y="330"/>
                      </a:lnTo>
                      <a:lnTo>
                        <a:pt x="234" y="330"/>
                      </a:lnTo>
                      <a:lnTo>
                        <a:pt x="240" y="336"/>
                      </a:lnTo>
                      <a:lnTo>
                        <a:pt x="252" y="336"/>
                      </a:lnTo>
                      <a:lnTo>
                        <a:pt x="258" y="336"/>
                      </a:lnTo>
                      <a:lnTo>
                        <a:pt x="270" y="342"/>
                      </a:lnTo>
                      <a:lnTo>
                        <a:pt x="276" y="342"/>
                      </a:lnTo>
                      <a:lnTo>
                        <a:pt x="282" y="342"/>
                      </a:lnTo>
                      <a:lnTo>
                        <a:pt x="282" y="348"/>
                      </a:lnTo>
                      <a:lnTo>
                        <a:pt x="288" y="348"/>
                      </a:lnTo>
                      <a:lnTo>
                        <a:pt x="288" y="354"/>
                      </a:lnTo>
                      <a:lnTo>
                        <a:pt x="294" y="354"/>
                      </a:lnTo>
                      <a:lnTo>
                        <a:pt x="264" y="354"/>
                      </a:lnTo>
                      <a:lnTo>
                        <a:pt x="270" y="360"/>
                      </a:lnTo>
                      <a:lnTo>
                        <a:pt x="276" y="360"/>
                      </a:lnTo>
                      <a:lnTo>
                        <a:pt x="282" y="360"/>
                      </a:lnTo>
                      <a:lnTo>
                        <a:pt x="300" y="366"/>
                      </a:lnTo>
                      <a:lnTo>
                        <a:pt x="312" y="366"/>
                      </a:lnTo>
                      <a:lnTo>
                        <a:pt x="330" y="366"/>
                      </a:lnTo>
                      <a:lnTo>
                        <a:pt x="354" y="366"/>
                      </a:lnTo>
                      <a:lnTo>
                        <a:pt x="372" y="366"/>
                      </a:lnTo>
                      <a:lnTo>
                        <a:pt x="390" y="366"/>
                      </a:lnTo>
                      <a:lnTo>
                        <a:pt x="408" y="366"/>
                      </a:lnTo>
                      <a:lnTo>
                        <a:pt x="426" y="366"/>
                      </a:lnTo>
                      <a:lnTo>
                        <a:pt x="450" y="366"/>
                      </a:lnTo>
                      <a:lnTo>
                        <a:pt x="462" y="366"/>
                      </a:lnTo>
                      <a:lnTo>
                        <a:pt x="480" y="366"/>
                      </a:lnTo>
                      <a:lnTo>
                        <a:pt x="498" y="360"/>
                      </a:lnTo>
                      <a:lnTo>
                        <a:pt x="504" y="360"/>
                      </a:lnTo>
                      <a:lnTo>
                        <a:pt x="516" y="354"/>
                      </a:lnTo>
                      <a:lnTo>
                        <a:pt x="534" y="366"/>
                      </a:lnTo>
                      <a:lnTo>
                        <a:pt x="522" y="372"/>
                      </a:lnTo>
                      <a:lnTo>
                        <a:pt x="516" y="378"/>
                      </a:lnTo>
                      <a:lnTo>
                        <a:pt x="498" y="390"/>
                      </a:lnTo>
                      <a:lnTo>
                        <a:pt x="474" y="390"/>
                      </a:lnTo>
                      <a:lnTo>
                        <a:pt x="450" y="396"/>
                      </a:lnTo>
                      <a:lnTo>
                        <a:pt x="426" y="402"/>
                      </a:lnTo>
                      <a:lnTo>
                        <a:pt x="420" y="402"/>
                      </a:lnTo>
                      <a:lnTo>
                        <a:pt x="402" y="402"/>
                      </a:lnTo>
                      <a:lnTo>
                        <a:pt x="354" y="414"/>
                      </a:lnTo>
                      <a:lnTo>
                        <a:pt x="306" y="414"/>
                      </a:lnTo>
                      <a:lnTo>
                        <a:pt x="282" y="420"/>
                      </a:lnTo>
                      <a:lnTo>
                        <a:pt x="258" y="426"/>
                      </a:lnTo>
                      <a:lnTo>
                        <a:pt x="234" y="432"/>
                      </a:lnTo>
                      <a:lnTo>
                        <a:pt x="210" y="438"/>
                      </a:lnTo>
                      <a:lnTo>
                        <a:pt x="192" y="444"/>
                      </a:lnTo>
                      <a:lnTo>
                        <a:pt x="186" y="444"/>
                      </a:lnTo>
                      <a:lnTo>
                        <a:pt x="180" y="450"/>
                      </a:lnTo>
                      <a:lnTo>
                        <a:pt x="174" y="462"/>
                      </a:lnTo>
                      <a:lnTo>
                        <a:pt x="168" y="468"/>
                      </a:lnTo>
                      <a:lnTo>
                        <a:pt x="162" y="468"/>
                      </a:lnTo>
                      <a:lnTo>
                        <a:pt x="162" y="474"/>
                      </a:lnTo>
                      <a:lnTo>
                        <a:pt x="156" y="480"/>
                      </a:lnTo>
                      <a:lnTo>
                        <a:pt x="150" y="480"/>
                      </a:lnTo>
                      <a:lnTo>
                        <a:pt x="144" y="486"/>
                      </a:lnTo>
                      <a:lnTo>
                        <a:pt x="138" y="492"/>
                      </a:lnTo>
                      <a:lnTo>
                        <a:pt x="132" y="492"/>
                      </a:lnTo>
                      <a:lnTo>
                        <a:pt x="120" y="492"/>
                      </a:lnTo>
                      <a:lnTo>
                        <a:pt x="114" y="492"/>
                      </a:lnTo>
                      <a:lnTo>
                        <a:pt x="108" y="492"/>
                      </a:lnTo>
                      <a:lnTo>
                        <a:pt x="102" y="492"/>
                      </a:lnTo>
                      <a:lnTo>
                        <a:pt x="90" y="492"/>
                      </a:lnTo>
                      <a:lnTo>
                        <a:pt x="84" y="492"/>
                      </a:lnTo>
                      <a:lnTo>
                        <a:pt x="78" y="486"/>
                      </a:lnTo>
                      <a:lnTo>
                        <a:pt x="72" y="486"/>
                      </a:lnTo>
                      <a:lnTo>
                        <a:pt x="72" y="480"/>
                      </a:lnTo>
                      <a:lnTo>
                        <a:pt x="66" y="480"/>
                      </a:lnTo>
                      <a:lnTo>
                        <a:pt x="60" y="480"/>
                      </a:lnTo>
                      <a:lnTo>
                        <a:pt x="54" y="480"/>
                      </a:lnTo>
                      <a:lnTo>
                        <a:pt x="48" y="480"/>
                      </a:lnTo>
                      <a:lnTo>
                        <a:pt x="42" y="486"/>
                      </a:lnTo>
                      <a:lnTo>
                        <a:pt x="36" y="486"/>
                      </a:lnTo>
                      <a:lnTo>
                        <a:pt x="30" y="492"/>
                      </a:lnTo>
                      <a:lnTo>
                        <a:pt x="18" y="492"/>
                      </a:lnTo>
                      <a:lnTo>
                        <a:pt x="6" y="498"/>
                      </a:lnTo>
                      <a:lnTo>
                        <a:pt x="0" y="498"/>
                      </a:lnTo>
                      <a:lnTo>
                        <a:pt x="42" y="270"/>
                      </a:lnTo>
                      <a:lnTo>
                        <a:pt x="42" y="156"/>
                      </a:lnTo>
                      <a:lnTo>
                        <a:pt x="36" y="150"/>
                      </a:lnTo>
                      <a:lnTo>
                        <a:pt x="36" y="144"/>
                      </a:lnTo>
                      <a:lnTo>
                        <a:pt x="30" y="132"/>
                      </a:lnTo>
                      <a:lnTo>
                        <a:pt x="30" y="126"/>
                      </a:lnTo>
                      <a:lnTo>
                        <a:pt x="24" y="114"/>
                      </a:lnTo>
                      <a:lnTo>
                        <a:pt x="24" y="102"/>
                      </a:lnTo>
                      <a:lnTo>
                        <a:pt x="24" y="84"/>
                      </a:lnTo>
                      <a:lnTo>
                        <a:pt x="24" y="66"/>
                      </a:lnTo>
                      <a:lnTo>
                        <a:pt x="24" y="54"/>
                      </a:lnTo>
                      <a:lnTo>
                        <a:pt x="24" y="48"/>
                      </a:lnTo>
                      <a:lnTo>
                        <a:pt x="18" y="36"/>
                      </a:ln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12" y="18"/>
                      </a:lnTo>
                      <a:lnTo>
                        <a:pt x="12" y="1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4D2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28" name="Freeform 6"/>
                <p:cNvSpPr>
                  <a:spLocks/>
                </p:cNvSpPr>
                <p:nvPr/>
              </p:nvSpPr>
              <p:spPr bwMode="auto">
                <a:xfrm>
                  <a:off x="2652" y="1308"/>
                  <a:ext cx="984" cy="702"/>
                </a:xfrm>
                <a:custGeom>
                  <a:avLst/>
                  <a:gdLst>
                    <a:gd name="T0" fmla="*/ 930 w 984"/>
                    <a:gd name="T1" fmla="*/ 486 h 702"/>
                    <a:gd name="T2" fmla="*/ 960 w 984"/>
                    <a:gd name="T3" fmla="*/ 426 h 702"/>
                    <a:gd name="T4" fmla="*/ 978 w 984"/>
                    <a:gd name="T5" fmla="*/ 372 h 702"/>
                    <a:gd name="T6" fmla="*/ 984 w 984"/>
                    <a:gd name="T7" fmla="*/ 330 h 702"/>
                    <a:gd name="T8" fmla="*/ 966 w 984"/>
                    <a:gd name="T9" fmla="*/ 270 h 702"/>
                    <a:gd name="T10" fmla="*/ 936 w 984"/>
                    <a:gd name="T11" fmla="*/ 216 h 702"/>
                    <a:gd name="T12" fmla="*/ 906 w 984"/>
                    <a:gd name="T13" fmla="*/ 180 h 702"/>
                    <a:gd name="T14" fmla="*/ 834 w 984"/>
                    <a:gd name="T15" fmla="*/ 168 h 702"/>
                    <a:gd name="T16" fmla="*/ 738 w 984"/>
                    <a:gd name="T17" fmla="*/ 144 h 702"/>
                    <a:gd name="T18" fmla="*/ 660 w 984"/>
                    <a:gd name="T19" fmla="*/ 108 h 702"/>
                    <a:gd name="T20" fmla="*/ 612 w 984"/>
                    <a:gd name="T21" fmla="*/ 78 h 702"/>
                    <a:gd name="T22" fmla="*/ 570 w 984"/>
                    <a:gd name="T23" fmla="*/ 48 h 702"/>
                    <a:gd name="T24" fmla="*/ 546 w 984"/>
                    <a:gd name="T25" fmla="*/ 0 h 702"/>
                    <a:gd name="T26" fmla="*/ 522 w 984"/>
                    <a:gd name="T27" fmla="*/ 24 h 702"/>
                    <a:gd name="T28" fmla="*/ 498 w 984"/>
                    <a:gd name="T29" fmla="*/ 60 h 702"/>
                    <a:gd name="T30" fmla="*/ 480 w 984"/>
                    <a:gd name="T31" fmla="*/ 66 h 702"/>
                    <a:gd name="T32" fmla="*/ 426 w 984"/>
                    <a:gd name="T33" fmla="*/ 30 h 702"/>
                    <a:gd name="T34" fmla="*/ 360 w 984"/>
                    <a:gd name="T35" fmla="*/ 0 h 702"/>
                    <a:gd name="T36" fmla="*/ 336 w 984"/>
                    <a:gd name="T37" fmla="*/ 0 h 702"/>
                    <a:gd name="T38" fmla="*/ 324 w 984"/>
                    <a:gd name="T39" fmla="*/ 12 h 702"/>
                    <a:gd name="T40" fmla="*/ 288 w 984"/>
                    <a:gd name="T41" fmla="*/ 48 h 702"/>
                    <a:gd name="T42" fmla="*/ 270 w 984"/>
                    <a:gd name="T43" fmla="*/ 66 h 702"/>
                    <a:gd name="T44" fmla="*/ 246 w 984"/>
                    <a:gd name="T45" fmla="*/ 66 h 702"/>
                    <a:gd name="T46" fmla="*/ 198 w 984"/>
                    <a:gd name="T47" fmla="*/ 48 h 702"/>
                    <a:gd name="T48" fmla="*/ 174 w 984"/>
                    <a:gd name="T49" fmla="*/ 48 h 702"/>
                    <a:gd name="T50" fmla="*/ 162 w 984"/>
                    <a:gd name="T51" fmla="*/ 66 h 702"/>
                    <a:gd name="T52" fmla="*/ 144 w 984"/>
                    <a:gd name="T53" fmla="*/ 96 h 702"/>
                    <a:gd name="T54" fmla="*/ 108 w 984"/>
                    <a:gd name="T55" fmla="*/ 180 h 702"/>
                    <a:gd name="T56" fmla="*/ 72 w 984"/>
                    <a:gd name="T57" fmla="*/ 252 h 702"/>
                    <a:gd name="T58" fmla="*/ 36 w 984"/>
                    <a:gd name="T59" fmla="*/ 300 h 702"/>
                    <a:gd name="T60" fmla="*/ 12 w 984"/>
                    <a:gd name="T61" fmla="*/ 342 h 702"/>
                    <a:gd name="T62" fmla="*/ 0 w 984"/>
                    <a:gd name="T63" fmla="*/ 366 h 702"/>
                    <a:gd name="T64" fmla="*/ 6 w 984"/>
                    <a:gd name="T65" fmla="*/ 384 h 702"/>
                    <a:gd name="T66" fmla="*/ 30 w 984"/>
                    <a:gd name="T67" fmla="*/ 402 h 702"/>
                    <a:gd name="T68" fmla="*/ 78 w 984"/>
                    <a:gd name="T69" fmla="*/ 432 h 702"/>
                    <a:gd name="T70" fmla="*/ 108 w 984"/>
                    <a:gd name="T71" fmla="*/ 474 h 702"/>
                    <a:gd name="T72" fmla="*/ 126 w 984"/>
                    <a:gd name="T73" fmla="*/ 510 h 702"/>
                    <a:gd name="T74" fmla="*/ 138 w 984"/>
                    <a:gd name="T75" fmla="*/ 510 h 702"/>
                    <a:gd name="T76" fmla="*/ 144 w 984"/>
                    <a:gd name="T77" fmla="*/ 504 h 702"/>
                    <a:gd name="T78" fmla="*/ 150 w 984"/>
                    <a:gd name="T79" fmla="*/ 522 h 702"/>
                    <a:gd name="T80" fmla="*/ 162 w 984"/>
                    <a:gd name="T81" fmla="*/ 534 h 702"/>
                    <a:gd name="T82" fmla="*/ 210 w 984"/>
                    <a:gd name="T83" fmla="*/ 552 h 702"/>
                    <a:gd name="T84" fmla="*/ 246 w 984"/>
                    <a:gd name="T85" fmla="*/ 582 h 702"/>
                    <a:gd name="T86" fmla="*/ 276 w 984"/>
                    <a:gd name="T87" fmla="*/ 624 h 702"/>
                    <a:gd name="T88" fmla="*/ 282 w 984"/>
                    <a:gd name="T89" fmla="*/ 654 h 702"/>
                    <a:gd name="T90" fmla="*/ 282 w 984"/>
                    <a:gd name="T91" fmla="*/ 660 h 702"/>
                    <a:gd name="T92" fmla="*/ 282 w 984"/>
                    <a:gd name="T93" fmla="*/ 684 h 702"/>
                    <a:gd name="T94" fmla="*/ 282 w 984"/>
                    <a:gd name="T95" fmla="*/ 690 h 702"/>
                    <a:gd name="T96" fmla="*/ 318 w 984"/>
                    <a:gd name="T97" fmla="*/ 684 h 702"/>
                    <a:gd name="T98" fmla="*/ 378 w 984"/>
                    <a:gd name="T99" fmla="*/ 660 h 702"/>
                    <a:gd name="T100" fmla="*/ 438 w 984"/>
                    <a:gd name="T101" fmla="*/ 654 h 702"/>
                    <a:gd name="T102" fmla="*/ 534 w 984"/>
                    <a:gd name="T103" fmla="*/ 654 h 702"/>
                    <a:gd name="T104" fmla="*/ 684 w 984"/>
                    <a:gd name="T105" fmla="*/ 666 h 702"/>
                    <a:gd name="T106" fmla="*/ 720 w 984"/>
                    <a:gd name="T107" fmla="*/ 660 h 702"/>
                    <a:gd name="T108" fmla="*/ 744 w 984"/>
                    <a:gd name="T109" fmla="*/ 648 h 702"/>
                    <a:gd name="T110" fmla="*/ 780 w 984"/>
                    <a:gd name="T111" fmla="*/ 612 h 702"/>
                    <a:gd name="T112" fmla="*/ 810 w 984"/>
                    <a:gd name="T113" fmla="*/ 540 h 702"/>
                    <a:gd name="T114" fmla="*/ 834 w 984"/>
                    <a:gd name="T115" fmla="*/ 486 h 702"/>
                    <a:gd name="T116" fmla="*/ 858 w 984"/>
                    <a:gd name="T117" fmla="*/ 468 h 702"/>
                    <a:gd name="T118" fmla="*/ 876 w 984"/>
                    <a:gd name="T119" fmla="*/ 468 h 702"/>
                    <a:gd name="T120" fmla="*/ 930 w 984"/>
                    <a:gd name="T121" fmla="*/ 510 h 70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984"/>
                    <a:gd name="T184" fmla="*/ 0 h 702"/>
                    <a:gd name="T185" fmla="*/ 984 w 984"/>
                    <a:gd name="T186" fmla="*/ 702 h 70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984" h="702">
                      <a:moveTo>
                        <a:pt x="930" y="510"/>
                      </a:moveTo>
                      <a:lnTo>
                        <a:pt x="930" y="510"/>
                      </a:lnTo>
                      <a:lnTo>
                        <a:pt x="930" y="504"/>
                      </a:lnTo>
                      <a:lnTo>
                        <a:pt x="930" y="492"/>
                      </a:lnTo>
                      <a:lnTo>
                        <a:pt x="930" y="486"/>
                      </a:lnTo>
                      <a:lnTo>
                        <a:pt x="936" y="486"/>
                      </a:lnTo>
                      <a:lnTo>
                        <a:pt x="936" y="480"/>
                      </a:lnTo>
                      <a:lnTo>
                        <a:pt x="942" y="468"/>
                      </a:lnTo>
                      <a:lnTo>
                        <a:pt x="948" y="462"/>
                      </a:lnTo>
                      <a:lnTo>
                        <a:pt x="948" y="450"/>
                      </a:lnTo>
                      <a:lnTo>
                        <a:pt x="960" y="426"/>
                      </a:lnTo>
                      <a:lnTo>
                        <a:pt x="966" y="414"/>
                      </a:lnTo>
                      <a:lnTo>
                        <a:pt x="972" y="408"/>
                      </a:lnTo>
                      <a:lnTo>
                        <a:pt x="972" y="402"/>
                      </a:lnTo>
                      <a:lnTo>
                        <a:pt x="972" y="396"/>
                      </a:lnTo>
                      <a:lnTo>
                        <a:pt x="978" y="390"/>
                      </a:lnTo>
                      <a:lnTo>
                        <a:pt x="978" y="372"/>
                      </a:lnTo>
                      <a:lnTo>
                        <a:pt x="984" y="366"/>
                      </a:lnTo>
                      <a:lnTo>
                        <a:pt x="984" y="348"/>
                      </a:lnTo>
                      <a:lnTo>
                        <a:pt x="984" y="342"/>
                      </a:lnTo>
                      <a:lnTo>
                        <a:pt x="984" y="330"/>
                      </a:lnTo>
                      <a:lnTo>
                        <a:pt x="984" y="318"/>
                      </a:lnTo>
                      <a:lnTo>
                        <a:pt x="984" y="312"/>
                      </a:lnTo>
                      <a:lnTo>
                        <a:pt x="978" y="306"/>
                      </a:lnTo>
                      <a:lnTo>
                        <a:pt x="972" y="288"/>
                      </a:lnTo>
                      <a:lnTo>
                        <a:pt x="966" y="270"/>
                      </a:lnTo>
                      <a:lnTo>
                        <a:pt x="960" y="258"/>
                      </a:lnTo>
                      <a:lnTo>
                        <a:pt x="954" y="246"/>
                      </a:lnTo>
                      <a:lnTo>
                        <a:pt x="948" y="234"/>
                      </a:lnTo>
                      <a:lnTo>
                        <a:pt x="948" y="222"/>
                      </a:lnTo>
                      <a:lnTo>
                        <a:pt x="942" y="222"/>
                      </a:lnTo>
                      <a:lnTo>
                        <a:pt x="936" y="216"/>
                      </a:lnTo>
                      <a:lnTo>
                        <a:pt x="930" y="204"/>
                      </a:lnTo>
                      <a:lnTo>
                        <a:pt x="930" y="198"/>
                      </a:lnTo>
                      <a:lnTo>
                        <a:pt x="918" y="192"/>
                      </a:lnTo>
                      <a:lnTo>
                        <a:pt x="912" y="186"/>
                      </a:lnTo>
                      <a:lnTo>
                        <a:pt x="906" y="186"/>
                      </a:lnTo>
                      <a:lnTo>
                        <a:pt x="906" y="180"/>
                      </a:lnTo>
                      <a:lnTo>
                        <a:pt x="900" y="174"/>
                      </a:lnTo>
                      <a:lnTo>
                        <a:pt x="894" y="174"/>
                      </a:lnTo>
                      <a:lnTo>
                        <a:pt x="888" y="174"/>
                      </a:lnTo>
                      <a:lnTo>
                        <a:pt x="882" y="168"/>
                      </a:lnTo>
                      <a:lnTo>
                        <a:pt x="834" y="168"/>
                      </a:lnTo>
                      <a:lnTo>
                        <a:pt x="816" y="168"/>
                      </a:lnTo>
                      <a:lnTo>
                        <a:pt x="798" y="168"/>
                      </a:lnTo>
                      <a:lnTo>
                        <a:pt x="786" y="162"/>
                      </a:lnTo>
                      <a:lnTo>
                        <a:pt x="768" y="156"/>
                      </a:lnTo>
                      <a:lnTo>
                        <a:pt x="756" y="150"/>
                      </a:lnTo>
                      <a:lnTo>
                        <a:pt x="738" y="144"/>
                      </a:lnTo>
                      <a:lnTo>
                        <a:pt x="726" y="138"/>
                      </a:lnTo>
                      <a:lnTo>
                        <a:pt x="714" y="132"/>
                      </a:lnTo>
                      <a:lnTo>
                        <a:pt x="696" y="126"/>
                      </a:lnTo>
                      <a:lnTo>
                        <a:pt x="684" y="120"/>
                      </a:lnTo>
                      <a:lnTo>
                        <a:pt x="666" y="114"/>
                      </a:lnTo>
                      <a:lnTo>
                        <a:pt x="660" y="108"/>
                      </a:lnTo>
                      <a:lnTo>
                        <a:pt x="642" y="102"/>
                      </a:lnTo>
                      <a:lnTo>
                        <a:pt x="642" y="96"/>
                      </a:lnTo>
                      <a:lnTo>
                        <a:pt x="636" y="96"/>
                      </a:lnTo>
                      <a:lnTo>
                        <a:pt x="624" y="96"/>
                      </a:lnTo>
                      <a:lnTo>
                        <a:pt x="618" y="90"/>
                      </a:lnTo>
                      <a:lnTo>
                        <a:pt x="612" y="78"/>
                      </a:lnTo>
                      <a:lnTo>
                        <a:pt x="606" y="78"/>
                      </a:lnTo>
                      <a:lnTo>
                        <a:pt x="600" y="72"/>
                      </a:lnTo>
                      <a:lnTo>
                        <a:pt x="594" y="72"/>
                      </a:lnTo>
                      <a:lnTo>
                        <a:pt x="594" y="66"/>
                      </a:lnTo>
                      <a:lnTo>
                        <a:pt x="582" y="54"/>
                      </a:lnTo>
                      <a:lnTo>
                        <a:pt x="570" y="48"/>
                      </a:lnTo>
                      <a:lnTo>
                        <a:pt x="570" y="42"/>
                      </a:lnTo>
                      <a:lnTo>
                        <a:pt x="564" y="36"/>
                      </a:lnTo>
                      <a:lnTo>
                        <a:pt x="558" y="30"/>
                      </a:lnTo>
                      <a:lnTo>
                        <a:pt x="558" y="24"/>
                      </a:lnTo>
                      <a:lnTo>
                        <a:pt x="546" y="12"/>
                      </a:lnTo>
                      <a:lnTo>
                        <a:pt x="546" y="0"/>
                      </a:lnTo>
                      <a:lnTo>
                        <a:pt x="540" y="0"/>
                      </a:lnTo>
                      <a:lnTo>
                        <a:pt x="540" y="6"/>
                      </a:lnTo>
                      <a:lnTo>
                        <a:pt x="534" y="6"/>
                      </a:lnTo>
                      <a:lnTo>
                        <a:pt x="528" y="12"/>
                      </a:lnTo>
                      <a:lnTo>
                        <a:pt x="522" y="24"/>
                      </a:lnTo>
                      <a:lnTo>
                        <a:pt x="516" y="36"/>
                      </a:lnTo>
                      <a:lnTo>
                        <a:pt x="510" y="48"/>
                      </a:lnTo>
                      <a:lnTo>
                        <a:pt x="504" y="48"/>
                      </a:lnTo>
                      <a:lnTo>
                        <a:pt x="498" y="54"/>
                      </a:lnTo>
                      <a:lnTo>
                        <a:pt x="498" y="60"/>
                      </a:lnTo>
                      <a:lnTo>
                        <a:pt x="492" y="66"/>
                      </a:lnTo>
                      <a:lnTo>
                        <a:pt x="486" y="66"/>
                      </a:lnTo>
                      <a:lnTo>
                        <a:pt x="480" y="66"/>
                      </a:lnTo>
                      <a:lnTo>
                        <a:pt x="474" y="66"/>
                      </a:lnTo>
                      <a:lnTo>
                        <a:pt x="474" y="60"/>
                      </a:lnTo>
                      <a:lnTo>
                        <a:pt x="468" y="54"/>
                      </a:lnTo>
                      <a:lnTo>
                        <a:pt x="456" y="48"/>
                      </a:lnTo>
                      <a:lnTo>
                        <a:pt x="450" y="48"/>
                      </a:lnTo>
                      <a:lnTo>
                        <a:pt x="426" y="30"/>
                      </a:lnTo>
                      <a:lnTo>
                        <a:pt x="414" y="24"/>
                      </a:lnTo>
                      <a:lnTo>
                        <a:pt x="402" y="18"/>
                      </a:lnTo>
                      <a:lnTo>
                        <a:pt x="384" y="12"/>
                      </a:lnTo>
                      <a:lnTo>
                        <a:pt x="378" y="6"/>
                      </a:lnTo>
                      <a:lnTo>
                        <a:pt x="372" y="6"/>
                      </a:lnTo>
                      <a:lnTo>
                        <a:pt x="360" y="0"/>
                      </a:lnTo>
                      <a:lnTo>
                        <a:pt x="354" y="0"/>
                      </a:lnTo>
                      <a:lnTo>
                        <a:pt x="348" y="0"/>
                      </a:lnTo>
                      <a:lnTo>
                        <a:pt x="342" y="0"/>
                      </a:lnTo>
                      <a:lnTo>
                        <a:pt x="336" y="0"/>
                      </a:lnTo>
                      <a:lnTo>
                        <a:pt x="330" y="0"/>
                      </a:lnTo>
                      <a:lnTo>
                        <a:pt x="330" y="6"/>
                      </a:lnTo>
                      <a:lnTo>
                        <a:pt x="324" y="6"/>
                      </a:lnTo>
                      <a:lnTo>
                        <a:pt x="324" y="12"/>
                      </a:lnTo>
                      <a:lnTo>
                        <a:pt x="318" y="18"/>
                      </a:lnTo>
                      <a:lnTo>
                        <a:pt x="312" y="24"/>
                      </a:lnTo>
                      <a:lnTo>
                        <a:pt x="306" y="36"/>
                      </a:lnTo>
                      <a:lnTo>
                        <a:pt x="300" y="42"/>
                      </a:lnTo>
                      <a:lnTo>
                        <a:pt x="294" y="48"/>
                      </a:lnTo>
                      <a:lnTo>
                        <a:pt x="288" y="48"/>
                      </a:lnTo>
                      <a:lnTo>
                        <a:pt x="282" y="54"/>
                      </a:lnTo>
                      <a:lnTo>
                        <a:pt x="282" y="60"/>
                      </a:lnTo>
                      <a:lnTo>
                        <a:pt x="276" y="66"/>
                      </a:lnTo>
                      <a:lnTo>
                        <a:pt x="270" y="66"/>
                      </a:lnTo>
                      <a:lnTo>
                        <a:pt x="264" y="72"/>
                      </a:lnTo>
                      <a:lnTo>
                        <a:pt x="258" y="72"/>
                      </a:lnTo>
                      <a:lnTo>
                        <a:pt x="252" y="72"/>
                      </a:lnTo>
                      <a:lnTo>
                        <a:pt x="246" y="66"/>
                      </a:lnTo>
                      <a:lnTo>
                        <a:pt x="240" y="66"/>
                      </a:lnTo>
                      <a:lnTo>
                        <a:pt x="234" y="66"/>
                      </a:lnTo>
                      <a:lnTo>
                        <a:pt x="222" y="60"/>
                      </a:lnTo>
                      <a:lnTo>
                        <a:pt x="210" y="54"/>
                      </a:lnTo>
                      <a:lnTo>
                        <a:pt x="204" y="54"/>
                      </a:lnTo>
                      <a:lnTo>
                        <a:pt x="198" y="48"/>
                      </a:lnTo>
                      <a:lnTo>
                        <a:pt x="192" y="48"/>
                      </a:lnTo>
                      <a:lnTo>
                        <a:pt x="186" y="48"/>
                      </a:lnTo>
                      <a:lnTo>
                        <a:pt x="180" y="48"/>
                      </a:lnTo>
                      <a:lnTo>
                        <a:pt x="174" y="48"/>
                      </a:lnTo>
                      <a:lnTo>
                        <a:pt x="168" y="54"/>
                      </a:lnTo>
                      <a:lnTo>
                        <a:pt x="162" y="54"/>
                      </a:lnTo>
                      <a:lnTo>
                        <a:pt x="162" y="60"/>
                      </a:lnTo>
                      <a:lnTo>
                        <a:pt x="162" y="66"/>
                      </a:lnTo>
                      <a:lnTo>
                        <a:pt x="156" y="66"/>
                      </a:lnTo>
                      <a:lnTo>
                        <a:pt x="156" y="72"/>
                      </a:lnTo>
                      <a:lnTo>
                        <a:pt x="150" y="78"/>
                      </a:lnTo>
                      <a:lnTo>
                        <a:pt x="144" y="90"/>
                      </a:lnTo>
                      <a:lnTo>
                        <a:pt x="144" y="96"/>
                      </a:lnTo>
                      <a:lnTo>
                        <a:pt x="138" y="102"/>
                      </a:lnTo>
                      <a:lnTo>
                        <a:pt x="138" y="108"/>
                      </a:lnTo>
                      <a:lnTo>
                        <a:pt x="138" y="120"/>
                      </a:lnTo>
                      <a:lnTo>
                        <a:pt x="126" y="138"/>
                      </a:lnTo>
                      <a:lnTo>
                        <a:pt x="120" y="150"/>
                      </a:lnTo>
                      <a:lnTo>
                        <a:pt x="108" y="180"/>
                      </a:lnTo>
                      <a:lnTo>
                        <a:pt x="102" y="192"/>
                      </a:lnTo>
                      <a:lnTo>
                        <a:pt x="90" y="204"/>
                      </a:lnTo>
                      <a:lnTo>
                        <a:pt x="90" y="222"/>
                      </a:lnTo>
                      <a:lnTo>
                        <a:pt x="84" y="234"/>
                      </a:lnTo>
                      <a:lnTo>
                        <a:pt x="72" y="246"/>
                      </a:lnTo>
                      <a:lnTo>
                        <a:pt x="72" y="252"/>
                      </a:lnTo>
                      <a:lnTo>
                        <a:pt x="66" y="258"/>
                      </a:lnTo>
                      <a:lnTo>
                        <a:pt x="66" y="270"/>
                      </a:lnTo>
                      <a:lnTo>
                        <a:pt x="54" y="276"/>
                      </a:lnTo>
                      <a:lnTo>
                        <a:pt x="48" y="288"/>
                      </a:lnTo>
                      <a:lnTo>
                        <a:pt x="42" y="300"/>
                      </a:lnTo>
                      <a:lnTo>
                        <a:pt x="36" y="300"/>
                      </a:lnTo>
                      <a:lnTo>
                        <a:pt x="36" y="306"/>
                      </a:lnTo>
                      <a:lnTo>
                        <a:pt x="24" y="318"/>
                      </a:lnTo>
                      <a:lnTo>
                        <a:pt x="18" y="318"/>
                      </a:lnTo>
                      <a:lnTo>
                        <a:pt x="18" y="330"/>
                      </a:lnTo>
                      <a:lnTo>
                        <a:pt x="12" y="336"/>
                      </a:lnTo>
                      <a:lnTo>
                        <a:pt x="12" y="342"/>
                      </a:lnTo>
                      <a:lnTo>
                        <a:pt x="6" y="342"/>
                      </a:lnTo>
                      <a:lnTo>
                        <a:pt x="0" y="348"/>
                      </a:lnTo>
                      <a:lnTo>
                        <a:pt x="0" y="354"/>
                      </a:lnTo>
                      <a:lnTo>
                        <a:pt x="0" y="360"/>
                      </a:lnTo>
                      <a:lnTo>
                        <a:pt x="0" y="366"/>
                      </a:lnTo>
                      <a:lnTo>
                        <a:pt x="0" y="372"/>
                      </a:lnTo>
                      <a:lnTo>
                        <a:pt x="0" y="378"/>
                      </a:lnTo>
                      <a:lnTo>
                        <a:pt x="6" y="384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18" y="390"/>
                      </a:lnTo>
                      <a:lnTo>
                        <a:pt x="18" y="396"/>
                      </a:lnTo>
                      <a:lnTo>
                        <a:pt x="30" y="402"/>
                      </a:lnTo>
                      <a:lnTo>
                        <a:pt x="36" y="408"/>
                      </a:lnTo>
                      <a:lnTo>
                        <a:pt x="48" y="414"/>
                      </a:lnTo>
                      <a:lnTo>
                        <a:pt x="66" y="420"/>
                      </a:lnTo>
                      <a:lnTo>
                        <a:pt x="66" y="426"/>
                      </a:lnTo>
                      <a:lnTo>
                        <a:pt x="72" y="426"/>
                      </a:lnTo>
                      <a:lnTo>
                        <a:pt x="78" y="432"/>
                      </a:lnTo>
                      <a:lnTo>
                        <a:pt x="84" y="438"/>
                      </a:lnTo>
                      <a:lnTo>
                        <a:pt x="90" y="438"/>
                      </a:lnTo>
                      <a:lnTo>
                        <a:pt x="90" y="450"/>
                      </a:lnTo>
                      <a:lnTo>
                        <a:pt x="96" y="462"/>
                      </a:lnTo>
                      <a:lnTo>
                        <a:pt x="108" y="474"/>
                      </a:lnTo>
                      <a:lnTo>
                        <a:pt x="108" y="486"/>
                      </a:lnTo>
                      <a:lnTo>
                        <a:pt x="114" y="486"/>
                      </a:lnTo>
                      <a:lnTo>
                        <a:pt x="114" y="492"/>
                      </a:lnTo>
                      <a:lnTo>
                        <a:pt x="120" y="498"/>
                      </a:lnTo>
                      <a:lnTo>
                        <a:pt x="126" y="504"/>
                      </a:lnTo>
                      <a:lnTo>
                        <a:pt x="126" y="510"/>
                      </a:lnTo>
                      <a:lnTo>
                        <a:pt x="132" y="510"/>
                      </a:lnTo>
                      <a:lnTo>
                        <a:pt x="138" y="510"/>
                      </a:lnTo>
                      <a:lnTo>
                        <a:pt x="144" y="504"/>
                      </a:lnTo>
                      <a:lnTo>
                        <a:pt x="144" y="510"/>
                      </a:lnTo>
                      <a:lnTo>
                        <a:pt x="144" y="516"/>
                      </a:lnTo>
                      <a:lnTo>
                        <a:pt x="150" y="522"/>
                      </a:lnTo>
                      <a:lnTo>
                        <a:pt x="150" y="528"/>
                      </a:lnTo>
                      <a:lnTo>
                        <a:pt x="156" y="528"/>
                      </a:lnTo>
                      <a:lnTo>
                        <a:pt x="162" y="534"/>
                      </a:lnTo>
                      <a:lnTo>
                        <a:pt x="168" y="540"/>
                      </a:lnTo>
                      <a:lnTo>
                        <a:pt x="180" y="540"/>
                      </a:lnTo>
                      <a:lnTo>
                        <a:pt x="186" y="546"/>
                      </a:lnTo>
                      <a:lnTo>
                        <a:pt x="198" y="546"/>
                      </a:lnTo>
                      <a:lnTo>
                        <a:pt x="204" y="552"/>
                      </a:lnTo>
                      <a:lnTo>
                        <a:pt x="210" y="552"/>
                      </a:lnTo>
                      <a:lnTo>
                        <a:pt x="216" y="558"/>
                      </a:lnTo>
                      <a:lnTo>
                        <a:pt x="222" y="558"/>
                      </a:lnTo>
                      <a:lnTo>
                        <a:pt x="228" y="558"/>
                      </a:lnTo>
                      <a:lnTo>
                        <a:pt x="234" y="564"/>
                      </a:lnTo>
                      <a:lnTo>
                        <a:pt x="234" y="570"/>
                      </a:lnTo>
                      <a:lnTo>
                        <a:pt x="246" y="582"/>
                      </a:lnTo>
                      <a:lnTo>
                        <a:pt x="252" y="582"/>
                      </a:lnTo>
                      <a:lnTo>
                        <a:pt x="258" y="588"/>
                      </a:lnTo>
                      <a:lnTo>
                        <a:pt x="258" y="600"/>
                      </a:lnTo>
                      <a:lnTo>
                        <a:pt x="264" y="612"/>
                      </a:lnTo>
                      <a:lnTo>
                        <a:pt x="270" y="612"/>
                      </a:lnTo>
                      <a:lnTo>
                        <a:pt x="276" y="624"/>
                      </a:lnTo>
                      <a:lnTo>
                        <a:pt x="282" y="630"/>
                      </a:lnTo>
                      <a:lnTo>
                        <a:pt x="282" y="636"/>
                      </a:lnTo>
                      <a:lnTo>
                        <a:pt x="282" y="642"/>
                      </a:lnTo>
                      <a:lnTo>
                        <a:pt x="282" y="648"/>
                      </a:lnTo>
                      <a:lnTo>
                        <a:pt x="282" y="654"/>
                      </a:lnTo>
                      <a:lnTo>
                        <a:pt x="282" y="660"/>
                      </a:lnTo>
                      <a:lnTo>
                        <a:pt x="276" y="666"/>
                      </a:lnTo>
                      <a:lnTo>
                        <a:pt x="276" y="672"/>
                      </a:lnTo>
                      <a:lnTo>
                        <a:pt x="276" y="678"/>
                      </a:lnTo>
                      <a:lnTo>
                        <a:pt x="282" y="678"/>
                      </a:lnTo>
                      <a:lnTo>
                        <a:pt x="282" y="684"/>
                      </a:lnTo>
                      <a:lnTo>
                        <a:pt x="282" y="690"/>
                      </a:lnTo>
                      <a:lnTo>
                        <a:pt x="276" y="690"/>
                      </a:lnTo>
                      <a:lnTo>
                        <a:pt x="282" y="702"/>
                      </a:lnTo>
                      <a:lnTo>
                        <a:pt x="294" y="696"/>
                      </a:lnTo>
                      <a:lnTo>
                        <a:pt x="306" y="684"/>
                      </a:lnTo>
                      <a:lnTo>
                        <a:pt x="318" y="684"/>
                      </a:lnTo>
                      <a:lnTo>
                        <a:pt x="330" y="678"/>
                      </a:lnTo>
                      <a:lnTo>
                        <a:pt x="336" y="672"/>
                      </a:lnTo>
                      <a:lnTo>
                        <a:pt x="354" y="666"/>
                      </a:lnTo>
                      <a:lnTo>
                        <a:pt x="360" y="660"/>
                      </a:lnTo>
                      <a:lnTo>
                        <a:pt x="372" y="660"/>
                      </a:lnTo>
                      <a:lnTo>
                        <a:pt x="378" y="660"/>
                      </a:lnTo>
                      <a:lnTo>
                        <a:pt x="384" y="660"/>
                      </a:lnTo>
                      <a:lnTo>
                        <a:pt x="402" y="654"/>
                      </a:lnTo>
                      <a:lnTo>
                        <a:pt x="408" y="654"/>
                      </a:lnTo>
                      <a:lnTo>
                        <a:pt x="426" y="654"/>
                      </a:lnTo>
                      <a:lnTo>
                        <a:pt x="438" y="654"/>
                      </a:lnTo>
                      <a:lnTo>
                        <a:pt x="450" y="648"/>
                      </a:lnTo>
                      <a:lnTo>
                        <a:pt x="468" y="648"/>
                      </a:lnTo>
                      <a:lnTo>
                        <a:pt x="480" y="648"/>
                      </a:lnTo>
                      <a:lnTo>
                        <a:pt x="492" y="648"/>
                      </a:lnTo>
                      <a:lnTo>
                        <a:pt x="504" y="654"/>
                      </a:lnTo>
                      <a:lnTo>
                        <a:pt x="534" y="654"/>
                      </a:lnTo>
                      <a:lnTo>
                        <a:pt x="564" y="660"/>
                      </a:lnTo>
                      <a:lnTo>
                        <a:pt x="588" y="660"/>
                      </a:lnTo>
                      <a:lnTo>
                        <a:pt x="618" y="660"/>
                      </a:lnTo>
                      <a:lnTo>
                        <a:pt x="642" y="666"/>
                      </a:lnTo>
                      <a:lnTo>
                        <a:pt x="666" y="666"/>
                      </a:lnTo>
                      <a:lnTo>
                        <a:pt x="684" y="666"/>
                      </a:lnTo>
                      <a:lnTo>
                        <a:pt x="690" y="666"/>
                      </a:lnTo>
                      <a:lnTo>
                        <a:pt x="696" y="666"/>
                      </a:lnTo>
                      <a:lnTo>
                        <a:pt x="708" y="666"/>
                      </a:lnTo>
                      <a:lnTo>
                        <a:pt x="714" y="666"/>
                      </a:lnTo>
                      <a:lnTo>
                        <a:pt x="720" y="660"/>
                      </a:lnTo>
                      <a:lnTo>
                        <a:pt x="726" y="660"/>
                      </a:lnTo>
                      <a:lnTo>
                        <a:pt x="732" y="660"/>
                      </a:lnTo>
                      <a:lnTo>
                        <a:pt x="738" y="654"/>
                      </a:lnTo>
                      <a:lnTo>
                        <a:pt x="744" y="648"/>
                      </a:lnTo>
                      <a:lnTo>
                        <a:pt x="750" y="642"/>
                      </a:lnTo>
                      <a:lnTo>
                        <a:pt x="756" y="636"/>
                      </a:lnTo>
                      <a:lnTo>
                        <a:pt x="762" y="630"/>
                      </a:lnTo>
                      <a:lnTo>
                        <a:pt x="768" y="624"/>
                      </a:lnTo>
                      <a:lnTo>
                        <a:pt x="768" y="618"/>
                      </a:lnTo>
                      <a:lnTo>
                        <a:pt x="780" y="612"/>
                      </a:lnTo>
                      <a:lnTo>
                        <a:pt x="786" y="600"/>
                      </a:lnTo>
                      <a:lnTo>
                        <a:pt x="786" y="582"/>
                      </a:lnTo>
                      <a:lnTo>
                        <a:pt x="798" y="576"/>
                      </a:lnTo>
                      <a:lnTo>
                        <a:pt x="804" y="564"/>
                      </a:lnTo>
                      <a:lnTo>
                        <a:pt x="804" y="558"/>
                      </a:lnTo>
                      <a:lnTo>
                        <a:pt x="810" y="540"/>
                      </a:lnTo>
                      <a:lnTo>
                        <a:pt x="816" y="528"/>
                      </a:lnTo>
                      <a:lnTo>
                        <a:pt x="822" y="516"/>
                      </a:lnTo>
                      <a:lnTo>
                        <a:pt x="828" y="504"/>
                      </a:lnTo>
                      <a:lnTo>
                        <a:pt x="828" y="498"/>
                      </a:lnTo>
                      <a:lnTo>
                        <a:pt x="834" y="492"/>
                      </a:lnTo>
                      <a:lnTo>
                        <a:pt x="834" y="486"/>
                      </a:lnTo>
                      <a:lnTo>
                        <a:pt x="840" y="480"/>
                      </a:lnTo>
                      <a:lnTo>
                        <a:pt x="846" y="480"/>
                      </a:lnTo>
                      <a:lnTo>
                        <a:pt x="846" y="474"/>
                      </a:lnTo>
                      <a:lnTo>
                        <a:pt x="852" y="474"/>
                      </a:lnTo>
                      <a:lnTo>
                        <a:pt x="858" y="468"/>
                      </a:lnTo>
                      <a:lnTo>
                        <a:pt x="864" y="468"/>
                      </a:lnTo>
                      <a:lnTo>
                        <a:pt x="870" y="468"/>
                      </a:lnTo>
                      <a:lnTo>
                        <a:pt x="876" y="468"/>
                      </a:lnTo>
                      <a:lnTo>
                        <a:pt x="882" y="474"/>
                      </a:lnTo>
                      <a:lnTo>
                        <a:pt x="888" y="474"/>
                      </a:lnTo>
                      <a:lnTo>
                        <a:pt x="894" y="474"/>
                      </a:lnTo>
                      <a:lnTo>
                        <a:pt x="912" y="474"/>
                      </a:lnTo>
                      <a:lnTo>
                        <a:pt x="930" y="510"/>
                      </a:lnTo>
                      <a:close/>
                    </a:path>
                  </a:pathLst>
                </a:custGeom>
                <a:solidFill>
                  <a:srgbClr val="FF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29" name="Freeform 7"/>
                <p:cNvSpPr>
                  <a:spLocks/>
                </p:cNvSpPr>
                <p:nvPr/>
              </p:nvSpPr>
              <p:spPr bwMode="auto">
                <a:xfrm>
                  <a:off x="3222" y="1602"/>
                  <a:ext cx="402" cy="384"/>
                </a:xfrm>
                <a:custGeom>
                  <a:avLst/>
                  <a:gdLst>
                    <a:gd name="T0" fmla="*/ 384 w 402"/>
                    <a:gd name="T1" fmla="*/ 0 h 384"/>
                    <a:gd name="T2" fmla="*/ 360 w 402"/>
                    <a:gd name="T3" fmla="*/ 12 h 384"/>
                    <a:gd name="T4" fmla="*/ 342 w 402"/>
                    <a:gd name="T5" fmla="*/ 24 h 384"/>
                    <a:gd name="T6" fmla="*/ 318 w 402"/>
                    <a:gd name="T7" fmla="*/ 36 h 384"/>
                    <a:gd name="T8" fmla="*/ 306 w 402"/>
                    <a:gd name="T9" fmla="*/ 48 h 384"/>
                    <a:gd name="T10" fmla="*/ 282 w 402"/>
                    <a:gd name="T11" fmla="*/ 66 h 384"/>
                    <a:gd name="T12" fmla="*/ 264 w 402"/>
                    <a:gd name="T13" fmla="*/ 84 h 384"/>
                    <a:gd name="T14" fmla="*/ 240 w 402"/>
                    <a:gd name="T15" fmla="*/ 114 h 384"/>
                    <a:gd name="T16" fmla="*/ 216 w 402"/>
                    <a:gd name="T17" fmla="*/ 144 h 384"/>
                    <a:gd name="T18" fmla="*/ 210 w 402"/>
                    <a:gd name="T19" fmla="*/ 162 h 384"/>
                    <a:gd name="T20" fmla="*/ 198 w 402"/>
                    <a:gd name="T21" fmla="*/ 180 h 384"/>
                    <a:gd name="T22" fmla="*/ 192 w 402"/>
                    <a:gd name="T23" fmla="*/ 192 h 384"/>
                    <a:gd name="T24" fmla="*/ 186 w 402"/>
                    <a:gd name="T25" fmla="*/ 216 h 384"/>
                    <a:gd name="T26" fmla="*/ 180 w 402"/>
                    <a:gd name="T27" fmla="*/ 234 h 384"/>
                    <a:gd name="T28" fmla="*/ 168 w 402"/>
                    <a:gd name="T29" fmla="*/ 264 h 384"/>
                    <a:gd name="T30" fmla="*/ 168 w 402"/>
                    <a:gd name="T31" fmla="*/ 282 h 384"/>
                    <a:gd name="T32" fmla="*/ 156 w 402"/>
                    <a:gd name="T33" fmla="*/ 300 h 384"/>
                    <a:gd name="T34" fmla="*/ 150 w 402"/>
                    <a:gd name="T35" fmla="*/ 306 h 384"/>
                    <a:gd name="T36" fmla="*/ 144 w 402"/>
                    <a:gd name="T37" fmla="*/ 318 h 384"/>
                    <a:gd name="T38" fmla="*/ 144 w 402"/>
                    <a:gd name="T39" fmla="*/ 318 h 384"/>
                    <a:gd name="T40" fmla="*/ 132 w 402"/>
                    <a:gd name="T41" fmla="*/ 324 h 384"/>
                    <a:gd name="T42" fmla="*/ 120 w 402"/>
                    <a:gd name="T43" fmla="*/ 330 h 384"/>
                    <a:gd name="T44" fmla="*/ 114 w 402"/>
                    <a:gd name="T45" fmla="*/ 330 h 384"/>
                    <a:gd name="T46" fmla="*/ 96 w 402"/>
                    <a:gd name="T47" fmla="*/ 330 h 384"/>
                    <a:gd name="T48" fmla="*/ 42 w 402"/>
                    <a:gd name="T49" fmla="*/ 330 h 384"/>
                    <a:gd name="T50" fmla="*/ 24 w 402"/>
                    <a:gd name="T51" fmla="*/ 330 h 384"/>
                    <a:gd name="T52" fmla="*/ 18 w 402"/>
                    <a:gd name="T53" fmla="*/ 336 h 384"/>
                    <a:gd name="T54" fmla="*/ 6 w 402"/>
                    <a:gd name="T55" fmla="*/ 336 h 384"/>
                    <a:gd name="T56" fmla="*/ 0 w 402"/>
                    <a:gd name="T57" fmla="*/ 342 h 384"/>
                    <a:gd name="T58" fmla="*/ 144 w 402"/>
                    <a:gd name="T59" fmla="*/ 384 h 384"/>
                    <a:gd name="T60" fmla="*/ 150 w 402"/>
                    <a:gd name="T61" fmla="*/ 378 h 384"/>
                    <a:gd name="T62" fmla="*/ 162 w 402"/>
                    <a:gd name="T63" fmla="*/ 366 h 384"/>
                    <a:gd name="T64" fmla="*/ 168 w 402"/>
                    <a:gd name="T65" fmla="*/ 360 h 384"/>
                    <a:gd name="T66" fmla="*/ 180 w 402"/>
                    <a:gd name="T67" fmla="*/ 348 h 384"/>
                    <a:gd name="T68" fmla="*/ 186 w 402"/>
                    <a:gd name="T69" fmla="*/ 342 h 384"/>
                    <a:gd name="T70" fmla="*/ 198 w 402"/>
                    <a:gd name="T71" fmla="*/ 318 h 384"/>
                    <a:gd name="T72" fmla="*/ 216 w 402"/>
                    <a:gd name="T73" fmla="*/ 288 h 384"/>
                    <a:gd name="T74" fmla="*/ 228 w 402"/>
                    <a:gd name="T75" fmla="*/ 264 h 384"/>
                    <a:gd name="T76" fmla="*/ 240 w 402"/>
                    <a:gd name="T77" fmla="*/ 240 h 384"/>
                    <a:gd name="T78" fmla="*/ 252 w 402"/>
                    <a:gd name="T79" fmla="*/ 216 h 384"/>
                    <a:gd name="T80" fmla="*/ 258 w 402"/>
                    <a:gd name="T81" fmla="*/ 210 h 384"/>
                    <a:gd name="T82" fmla="*/ 270 w 402"/>
                    <a:gd name="T83" fmla="*/ 192 h 384"/>
                    <a:gd name="T84" fmla="*/ 294 w 402"/>
                    <a:gd name="T85" fmla="*/ 162 h 384"/>
                    <a:gd name="T86" fmla="*/ 306 w 402"/>
                    <a:gd name="T87" fmla="*/ 144 h 384"/>
                    <a:gd name="T88" fmla="*/ 312 w 402"/>
                    <a:gd name="T89" fmla="*/ 144 h 384"/>
                    <a:gd name="T90" fmla="*/ 312 w 402"/>
                    <a:gd name="T91" fmla="*/ 144 h 384"/>
                    <a:gd name="T92" fmla="*/ 318 w 402"/>
                    <a:gd name="T93" fmla="*/ 144 h 384"/>
                    <a:gd name="T94" fmla="*/ 336 w 402"/>
                    <a:gd name="T95" fmla="*/ 138 h 384"/>
                    <a:gd name="T96" fmla="*/ 342 w 402"/>
                    <a:gd name="T97" fmla="*/ 138 h 384"/>
                    <a:gd name="T98" fmla="*/ 360 w 402"/>
                    <a:gd name="T99" fmla="*/ 132 h 384"/>
                    <a:gd name="T100" fmla="*/ 372 w 402"/>
                    <a:gd name="T101" fmla="*/ 120 h 384"/>
                    <a:gd name="T102" fmla="*/ 384 w 402"/>
                    <a:gd name="T103" fmla="*/ 108 h 384"/>
                    <a:gd name="T104" fmla="*/ 396 w 402"/>
                    <a:gd name="T105" fmla="*/ 96 h 384"/>
                    <a:gd name="T106" fmla="*/ 402 w 402"/>
                    <a:gd name="T107" fmla="*/ 90 h 384"/>
                    <a:gd name="T108" fmla="*/ 402 w 402"/>
                    <a:gd name="T109" fmla="*/ 84 h 384"/>
                    <a:gd name="T110" fmla="*/ 402 w 402"/>
                    <a:gd name="T111" fmla="*/ 24 h 384"/>
                    <a:gd name="T112" fmla="*/ 390 w 402"/>
                    <a:gd name="T113" fmla="*/ 12 h 384"/>
                    <a:gd name="T114" fmla="*/ 384 w 402"/>
                    <a:gd name="T115" fmla="*/ 0 h 38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402"/>
                    <a:gd name="T175" fmla="*/ 0 h 384"/>
                    <a:gd name="T176" fmla="*/ 402 w 402"/>
                    <a:gd name="T177" fmla="*/ 384 h 38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402" h="384">
                      <a:moveTo>
                        <a:pt x="384" y="0"/>
                      </a:moveTo>
                      <a:lnTo>
                        <a:pt x="384" y="0"/>
                      </a:lnTo>
                      <a:lnTo>
                        <a:pt x="366" y="6"/>
                      </a:lnTo>
                      <a:lnTo>
                        <a:pt x="360" y="12"/>
                      </a:lnTo>
                      <a:lnTo>
                        <a:pt x="348" y="18"/>
                      </a:lnTo>
                      <a:lnTo>
                        <a:pt x="342" y="24"/>
                      </a:lnTo>
                      <a:lnTo>
                        <a:pt x="336" y="24"/>
                      </a:lnTo>
                      <a:lnTo>
                        <a:pt x="318" y="36"/>
                      </a:lnTo>
                      <a:lnTo>
                        <a:pt x="312" y="42"/>
                      </a:lnTo>
                      <a:lnTo>
                        <a:pt x="306" y="48"/>
                      </a:lnTo>
                      <a:lnTo>
                        <a:pt x="288" y="60"/>
                      </a:lnTo>
                      <a:lnTo>
                        <a:pt x="282" y="66"/>
                      </a:lnTo>
                      <a:lnTo>
                        <a:pt x="276" y="72"/>
                      </a:lnTo>
                      <a:lnTo>
                        <a:pt x="264" y="84"/>
                      </a:lnTo>
                      <a:lnTo>
                        <a:pt x="252" y="96"/>
                      </a:lnTo>
                      <a:lnTo>
                        <a:pt x="240" y="114"/>
                      </a:lnTo>
                      <a:lnTo>
                        <a:pt x="228" y="126"/>
                      </a:lnTo>
                      <a:lnTo>
                        <a:pt x="216" y="144"/>
                      </a:lnTo>
                      <a:lnTo>
                        <a:pt x="216" y="150"/>
                      </a:lnTo>
                      <a:lnTo>
                        <a:pt x="210" y="162"/>
                      </a:lnTo>
                      <a:lnTo>
                        <a:pt x="204" y="168"/>
                      </a:lnTo>
                      <a:lnTo>
                        <a:pt x="198" y="180"/>
                      </a:lnTo>
                      <a:lnTo>
                        <a:pt x="198" y="192"/>
                      </a:lnTo>
                      <a:lnTo>
                        <a:pt x="192" y="192"/>
                      </a:lnTo>
                      <a:lnTo>
                        <a:pt x="186" y="216"/>
                      </a:lnTo>
                      <a:lnTo>
                        <a:pt x="186" y="222"/>
                      </a:lnTo>
                      <a:lnTo>
                        <a:pt x="180" y="234"/>
                      </a:lnTo>
                      <a:lnTo>
                        <a:pt x="174" y="252"/>
                      </a:lnTo>
                      <a:lnTo>
                        <a:pt x="168" y="264"/>
                      </a:lnTo>
                      <a:lnTo>
                        <a:pt x="168" y="270"/>
                      </a:lnTo>
                      <a:lnTo>
                        <a:pt x="168" y="282"/>
                      </a:lnTo>
                      <a:lnTo>
                        <a:pt x="162" y="288"/>
                      </a:lnTo>
                      <a:lnTo>
                        <a:pt x="156" y="300"/>
                      </a:lnTo>
                      <a:lnTo>
                        <a:pt x="150" y="306"/>
                      </a:lnTo>
                      <a:lnTo>
                        <a:pt x="150" y="312"/>
                      </a:lnTo>
                      <a:lnTo>
                        <a:pt x="144" y="318"/>
                      </a:lnTo>
                      <a:lnTo>
                        <a:pt x="138" y="318"/>
                      </a:lnTo>
                      <a:lnTo>
                        <a:pt x="132" y="324"/>
                      </a:lnTo>
                      <a:lnTo>
                        <a:pt x="126" y="324"/>
                      </a:lnTo>
                      <a:lnTo>
                        <a:pt x="120" y="330"/>
                      </a:lnTo>
                      <a:lnTo>
                        <a:pt x="114" y="330"/>
                      </a:lnTo>
                      <a:lnTo>
                        <a:pt x="102" y="330"/>
                      </a:lnTo>
                      <a:lnTo>
                        <a:pt x="96" y="330"/>
                      </a:lnTo>
                      <a:lnTo>
                        <a:pt x="54" y="330"/>
                      </a:lnTo>
                      <a:lnTo>
                        <a:pt x="42" y="330"/>
                      </a:lnTo>
                      <a:lnTo>
                        <a:pt x="36" y="330"/>
                      </a:lnTo>
                      <a:lnTo>
                        <a:pt x="24" y="330"/>
                      </a:lnTo>
                      <a:lnTo>
                        <a:pt x="24" y="336"/>
                      </a:lnTo>
                      <a:lnTo>
                        <a:pt x="18" y="336"/>
                      </a:lnTo>
                      <a:lnTo>
                        <a:pt x="12" y="336"/>
                      </a:lnTo>
                      <a:lnTo>
                        <a:pt x="6" y="336"/>
                      </a:lnTo>
                      <a:lnTo>
                        <a:pt x="6" y="342"/>
                      </a:lnTo>
                      <a:lnTo>
                        <a:pt x="0" y="342"/>
                      </a:lnTo>
                      <a:lnTo>
                        <a:pt x="144" y="384"/>
                      </a:lnTo>
                      <a:lnTo>
                        <a:pt x="144" y="378"/>
                      </a:lnTo>
                      <a:lnTo>
                        <a:pt x="150" y="378"/>
                      </a:lnTo>
                      <a:lnTo>
                        <a:pt x="156" y="372"/>
                      </a:lnTo>
                      <a:lnTo>
                        <a:pt x="162" y="366"/>
                      </a:lnTo>
                      <a:lnTo>
                        <a:pt x="168" y="366"/>
                      </a:lnTo>
                      <a:lnTo>
                        <a:pt x="168" y="360"/>
                      </a:lnTo>
                      <a:lnTo>
                        <a:pt x="174" y="354"/>
                      </a:lnTo>
                      <a:lnTo>
                        <a:pt x="180" y="348"/>
                      </a:lnTo>
                      <a:lnTo>
                        <a:pt x="186" y="342"/>
                      </a:lnTo>
                      <a:lnTo>
                        <a:pt x="192" y="330"/>
                      </a:lnTo>
                      <a:lnTo>
                        <a:pt x="198" y="318"/>
                      </a:lnTo>
                      <a:lnTo>
                        <a:pt x="210" y="300"/>
                      </a:lnTo>
                      <a:lnTo>
                        <a:pt x="216" y="288"/>
                      </a:lnTo>
                      <a:lnTo>
                        <a:pt x="216" y="276"/>
                      </a:lnTo>
                      <a:lnTo>
                        <a:pt x="228" y="264"/>
                      </a:lnTo>
                      <a:lnTo>
                        <a:pt x="234" y="252"/>
                      </a:lnTo>
                      <a:lnTo>
                        <a:pt x="240" y="240"/>
                      </a:lnTo>
                      <a:lnTo>
                        <a:pt x="246" y="228"/>
                      </a:lnTo>
                      <a:lnTo>
                        <a:pt x="252" y="216"/>
                      </a:lnTo>
                      <a:lnTo>
                        <a:pt x="258" y="210"/>
                      </a:lnTo>
                      <a:lnTo>
                        <a:pt x="264" y="204"/>
                      </a:lnTo>
                      <a:lnTo>
                        <a:pt x="270" y="192"/>
                      </a:lnTo>
                      <a:lnTo>
                        <a:pt x="282" y="174"/>
                      </a:lnTo>
                      <a:lnTo>
                        <a:pt x="294" y="162"/>
                      </a:lnTo>
                      <a:lnTo>
                        <a:pt x="300" y="150"/>
                      </a:lnTo>
                      <a:lnTo>
                        <a:pt x="306" y="144"/>
                      </a:lnTo>
                      <a:lnTo>
                        <a:pt x="312" y="144"/>
                      </a:lnTo>
                      <a:lnTo>
                        <a:pt x="318" y="144"/>
                      </a:lnTo>
                      <a:lnTo>
                        <a:pt x="324" y="144"/>
                      </a:lnTo>
                      <a:lnTo>
                        <a:pt x="336" y="138"/>
                      </a:lnTo>
                      <a:lnTo>
                        <a:pt x="342" y="138"/>
                      </a:lnTo>
                      <a:lnTo>
                        <a:pt x="354" y="132"/>
                      </a:lnTo>
                      <a:lnTo>
                        <a:pt x="360" y="132"/>
                      </a:lnTo>
                      <a:lnTo>
                        <a:pt x="360" y="126"/>
                      </a:lnTo>
                      <a:lnTo>
                        <a:pt x="372" y="120"/>
                      </a:lnTo>
                      <a:lnTo>
                        <a:pt x="378" y="114"/>
                      </a:lnTo>
                      <a:lnTo>
                        <a:pt x="384" y="108"/>
                      </a:lnTo>
                      <a:lnTo>
                        <a:pt x="396" y="96"/>
                      </a:lnTo>
                      <a:lnTo>
                        <a:pt x="402" y="96"/>
                      </a:lnTo>
                      <a:lnTo>
                        <a:pt x="402" y="90"/>
                      </a:lnTo>
                      <a:lnTo>
                        <a:pt x="402" y="84"/>
                      </a:lnTo>
                      <a:lnTo>
                        <a:pt x="402" y="36"/>
                      </a:lnTo>
                      <a:lnTo>
                        <a:pt x="402" y="24"/>
                      </a:lnTo>
                      <a:lnTo>
                        <a:pt x="396" y="24"/>
                      </a:lnTo>
                      <a:lnTo>
                        <a:pt x="390" y="12"/>
                      </a:lnTo>
                      <a:lnTo>
                        <a:pt x="384" y="6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E5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0" name="Freeform 8"/>
                <p:cNvSpPr>
                  <a:spLocks/>
                </p:cNvSpPr>
                <p:nvPr/>
              </p:nvSpPr>
              <p:spPr bwMode="auto">
                <a:xfrm>
                  <a:off x="2880" y="1530"/>
                  <a:ext cx="468" cy="330"/>
                </a:xfrm>
                <a:custGeom>
                  <a:avLst/>
                  <a:gdLst>
                    <a:gd name="T0" fmla="*/ 330 w 468"/>
                    <a:gd name="T1" fmla="*/ 6 h 330"/>
                    <a:gd name="T2" fmla="*/ 288 w 468"/>
                    <a:gd name="T3" fmla="*/ 42 h 330"/>
                    <a:gd name="T4" fmla="*/ 252 w 468"/>
                    <a:gd name="T5" fmla="*/ 66 h 330"/>
                    <a:gd name="T6" fmla="*/ 222 w 468"/>
                    <a:gd name="T7" fmla="*/ 72 h 330"/>
                    <a:gd name="T8" fmla="*/ 198 w 468"/>
                    <a:gd name="T9" fmla="*/ 78 h 330"/>
                    <a:gd name="T10" fmla="*/ 108 w 468"/>
                    <a:gd name="T11" fmla="*/ 72 h 330"/>
                    <a:gd name="T12" fmla="*/ 102 w 468"/>
                    <a:gd name="T13" fmla="*/ 84 h 330"/>
                    <a:gd name="T14" fmla="*/ 108 w 468"/>
                    <a:gd name="T15" fmla="*/ 120 h 330"/>
                    <a:gd name="T16" fmla="*/ 114 w 468"/>
                    <a:gd name="T17" fmla="*/ 156 h 330"/>
                    <a:gd name="T18" fmla="*/ 108 w 468"/>
                    <a:gd name="T19" fmla="*/ 186 h 330"/>
                    <a:gd name="T20" fmla="*/ 102 w 468"/>
                    <a:gd name="T21" fmla="*/ 216 h 330"/>
                    <a:gd name="T22" fmla="*/ 90 w 468"/>
                    <a:gd name="T23" fmla="*/ 240 h 330"/>
                    <a:gd name="T24" fmla="*/ 72 w 468"/>
                    <a:gd name="T25" fmla="*/ 264 h 330"/>
                    <a:gd name="T26" fmla="*/ 54 w 468"/>
                    <a:gd name="T27" fmla="*/ 288 h 330"/>
                    <a:gd name="T28" fmla="*/ 6 w 468"/>
                    <a:gd name="T29" fmla="*/ 312 h 330"/>
                    <a:gd name="T30" fmla="*/ 6 w 468"/>
                    <a:gd name="T31" fmla="*/ 330 h 330"/>
                    <a:gd name="T32" fmla="*/ 18 w 468"/>
                    <a:gd name="T33" fmla="*/ 330 h 330"/>
                    <a:gd name="T34" fmla="*/ 42 w 468"/>
                    <a:gd name="T35" fmla="*/ 330 h 330"/>
                    <a:gd name="T36" fmla="*/ 78 w 468"/>
                    <a:gd name="T37" fmla="*/ 312 h 330"/>
                    <a:gd name="T38" fmla="*/ 96 w 468"/>
                    <a:gd name="T39" fmla="*/ 300 h 330"/>
                    <a:gd name="T40" fmla="*/ 114 w 468"/>
                    <a:gd name="T41" fmla="*/ 288 h 330"/>
                    <a:gd name="T42" fmla="*/ 126 w 468"/>
                    <a:gd name="T43" fmla="*/ 264 h 330"/>
                    <a:gd name="T44" fmla="*/ 138 w 468"/>
                    <a:gd name="T45" fmla="*/ 246 h 330"/>
                    <a:gd name="T46" fmla="*/ 144 w 468"/>
                    <a:gd name="T47" fmla="*/ 210 h 330"/>
                    <a:gd name="T48" fmla="*/ 150 w 468"/>
                    <a:gd name="T49" fmla="*/ 192 h 330"/>
                    <a:gd name="T50" fmla="*/ 168 w 468"/>
                    <a:gd name="T51" fmla="*/ 180 h 330"/>
                    <a:gd name="T52" fmla="*/ 192 w 468"/>
                    <a:gd name="T53" fmla="*/ 162 h 330"/>
                    <a:gd name="T54" fmla="*/ 216 w 468"/>
                    <a:gd name="T55" fmla="*/ 144 h 330"/>
                    <a:gd name="T56" fmla="*/ 210 w 468"/>
                    <a:gd name="T57" fmla="*/ 150 h 330"/>
                    <a:gd name="T58" fmla="*/ 186 w 468"/>
                    <a:gd name="T59" fmla="*/ 186 h 330"/>
                    <a:gd name="T60" fmla="*/ 162 w 468"/>
                    <a:gd name="T61" fmla="*/ 228 h 330"/>
                    <a:gd name="T62" fmla="*/ 150 w 468"/>
                    <a:gd name="T63" fmla="*/ 264 h 330"/>
                    <a:gd name="T64" fmla="*/ 150 w 468"/>
                    <a:gd name="T65" fmla="*/ 288 h 330"/>
                    <a:gd name="T66" fmla="*/ 150 w 468"/>
                    <a:gd name="T67" fmla="*/ 294 h 330"/>
                    <a:gd name="T68" fmla="*/ 156 w 468"/>
                    <a:gd name="T69" fmla="*/ 300 h 330"/>
                    <a:gd name="T70" fmla="*/ 222 w 468"/>
                    <a:gd name="T71" fmla="*/ 294 h 330"/>
                    <a:gd name="T72" fmla="*/ 270 w 468"/>
                    <a:gd name="T73" fmla="*/ 288 h 330"/>
                    <a:gd name="T74" fmla="*/ 312 w 468"/>
                    <a:gd name="T75" fmla="*/ 276 h 330"/>
                    <a:gd name="T76" fmla="*/ 336 w 468"/>
                    <a:gd name="T77" fmla="*/ 264 h 330"/>
                    <a:gd name="T78" fmla="*/ 348 w 468"/>
                    <a:gd name="T79" fmla="*/ 240 h 330"/>
                    <a:gd name="T80" fmla="*/ 366 w 468"/>
                    <a:gd name="T81" fmla="*/ 204 h 330"/>
                    <a:gd name="T82" fmla="*/ 390 w 468"/>
                    <a:gd name="T83" fmla="*/ 156 h 330"/>
                    <a:gd name="T84" fmla="*/ 408 w 468"/>
                    <a:gd name="T85" fmla="*/ 132 h 330"/>
                    <a:gd name="T86" fmla="*/ 438 w 468"/>
                    <a:gd name="T87" fmla="*/ 96 h 330"/>
                    <a:gd name="T88" fmla="*/ 462 w 468"/>
                    <a:gd name="T89" fmla="*/ 72 h 330"/>
                    <a:gd name="T90" fmla="*/ 426 w 468"/>
                    <a:gd name="T91" fmla="*/ 78 h 330"/>
                    <a:gd name="T92" fmla="*/ 414 w 468"/>
                    <a:gd name="T93" fmla="*/ 84 h 330"/>
                    <a:gd name="T94" fmla="*/ 390 w 468"/>
                    <a:gd name="T95" fmla="*/ 84 h 330"/>
                    <a:gd name="T96" fmla="*/ 366 w 468"/>
                    <a:gd name="T97" fmla="*/ 72 h 330"/>
                    <a:gd name="T98" fmla="*/ 342 w 468"/>
                    <a:gd name="T99" fmla="*/ 60 h 330"/>
                    <a:gd name="T100" fmla="*/ 330 w 468"/>
                    <a:gd name="T101" fmla="*/ 42 h 3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468"/>
                    <a:gd name="T154" fmla="*/ 0 h 330"/>
                    <a:gd name="T155" fmla="*/ 468 w 468"/>
                    <a:gd name="T156" fmla="*/ 330 h 3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468" h="330">
                      <a:moveTo>
                        <a:pt x="348" y="0"/>
                      </a:moveTo>
                      <a:lnTo>
                        <a:pt x="348" y="0"/>
                      </a:lnTo>
                      <a:lnTo>
                        <a:pt x="342" y="0"/>
                      </a:lnTo>
                      <a:lnTo>
                        <a:pt x="330" y="6"/>
                      </a:lnTo>
                      <a:lnTo>
                        <a:pt x="318" y="18"/>
                      </a:lnTo>
                      <a:lnTo>
                        <a:pt x="318" y="24"/>
                      </a:lnTo>
                      <a:lnTo>
                        <a:pt x="294" y="36"/>
                      </a:lnTo>
                      <a:lnTo>
                        <a:pt x="288" y="42"/>
                      </a:lnTo>
                      <a:lnTo>
                        <a:pt x="276" y="48"/>
                      </a:lnTo>
                      <a:lnTo>
                        <a:pt x="270" y="54"/>
                      </a:lnTo>
                      <a:lnTo>
                        <a:pt x="258" y="60"/>
                      </a:lnTo>
                      <a:lnTo>
                        <a:pt x="252" y="66"/>
                      </a:lnTo>
                      <a:lnTo>
                        <a:pt x="246" y="66"/>
                      </a:lnTo>
                      <a:lnTo>
                        <a:pt x="240" y="72"/>
                      </a:lnTo>
                      <a:lnTo>
                        <a:pt x="234" y="72"/>
                      </a:lnTo>
                      <a:lnTo>
                        <a:pt x="222" y="72"/>
                      </a:lnTo>
                      <a:lnTo>
                        <a:pt x="216" y="72"/>
                      </a:lnTo>
                      <a:lnTo>
                        <a:pt x="210" y="78"/>
                      </a:lnTo>
                      <a:lnTo>
                        <a:pt x="204" y="78"/>
                      </a:lnTo>
                      <a:lnTo>
                        <a:pt x="198" y="78"/>
                      </a:lnTo>
                      <a:lnTo>
                        <a:pt x="192" y="78"/>
                      </a:lnTo>
                      <a:lnTo>
                        <a:pt x="180" y="78"/>
                      </a:lnTo>
                      <a:lnTo>
                        <a:pt x="108" y="72"/>
                      </a:lnTo>
                      <a:lnTo>
                        <a:pt x="108" y="78"/>
                      </a:lnTo>
                      <a:lnTo>
                        <a:pt x="102" y="78"/>
                      </a:lnTo>
                      <a:lnTo>
                        <a:pt x="102" y="84"/>
                      </a:lnTo>
                      <a:lnTo>
                        <a:pt x="102" y="90"/>
                      </a:lnTo>
                      <a:lnTo>
                        <a:pt x="102" y="96"/>
                      </a:lnTo>
                      <a:lnTo>
                        <a:pt x="108" y="102"/>
                      </a:lnTo>
                      <a:lnTo>
                        <a:pt x="108" y="120"/>
                      </a:lnTo>
                      <a:lnTo>
                        <a:pt x="114" y="138"/>
                      </a:lnTo>
                      <a:lnTo>
                        <a:pt x="114" y="144"/>
                      </a:lnTo>
                      <a:lnTo>
                        <a:pt x="114" y="156"/>
                      </a:lnTo>
                      <a:lnTo>
                        <a:pt x="114" y="162"/>
                      </a:lnTo>
                      <a:lnTo>
                        <a:pt x="114" y="168"/>
                      </a:lnTo>
                      <a:lnTo>
                        <a:pt x="108" y="180"/>
                      </a:lnTo>
                      <a:lnTo>
                        <a:pt x="108" y="186"/>
                      </a:lnTo>
                      <a:lnTo>
                        <a:pt x="108" y="192"/>
                      </a:lnTo>
                      <a:lnTo>
                        <a:pt x="102" y="198"/>
                      </a:lnTo>
                      <a:lnTo>
                        <a:pt x="102" y="210"/>
                      </a:lnTo>
                      <a:lnTo>
                        <a:pt x="102" y="216"/>
                      </a:lnTo>
                      <a:lnTo>
                        <a:pt x="102" y="222"/>
                      </a:lnTo>
                      <a:lnTo>
                        <a:pt x="96" y="228"/>
                      </a:lnTo>
                      <a:lnTo>
                        <a:pt x="96" y="234"/>
                      </a:lnTo>
                      <a:lnTo>
                        <a:pt x="90" y="240"/>
                      </a:lnTo>
                      <a:lnTo>
                        <a:pt x="84" y="246"/>
                      </a:lnTo>
                      <a:lnTo>
                        <a:pt x="78" y="258"/>
                      </a:lnTo>
                      <a:lnTo>
                        <a:pt x="78" y="264"/>
                      </a:lnTo>
                      <a:lnTo>
                        <a:pt x="72" y="264"/>
                      </a:lnTo>
                      <a:lnTo>
                        <a:pt x="66" y="270"/>
                      </a:lnTo>
                      <a:lnTo>
                        <a:pt x="60" y="276"/>
                      </a:lnTo>
                      <a:lnTo>
                        <a:pt x="54" y="282"/>
                      </a:lnTo>
                      <a:lnTo>
                        <a:pt x="54" y="288"/>
                      </a:lnTo>
                      <a:lnTo>
                        <a:pt x="42" y="294"/>
                      </a:lnTo>
                      <a:lnTo>
                        <a:pt x="30" y="300"/>
                      </a:lnTo>
                      <a:lnTo>
                        <a:pt x="24" y="312"/>
                      </a:lnTo>
                      <a:lnTo>
                        <a:pt x="6" y="312"/>
                      </a:lnTo>
                      <a:lnTo>
                        <a:pt x="0" y="324"/>
                      </a:lnTo>
                      <a:lnTo>
                        <a:pt x="6" y="324"/>
                      </a:lnTo>
                      <a:lnTo>
                        <a:pt x="6" y="330"/>
                      </a:lnTo>
                      <a:lnTo>
                        <a:pt x="12" y="330"/>
                      </a:lnTo>
                      <a:lnTo>
                        <a:pt x="18" y="330"/>
                      </a:lnTo>
                      <a:lnTo>
                        <a:pt x="30" y="330"/>
                      </a:lnTo>
                      <a:lnTo>
                        <a:pt x="36" y="330"/>
                      </a:lnTo>
                      <a:lnTo>
                        <a:pt x="42" y="330"/>
                      </a:lnTo>
                      <a:lnTo>
                        <a:pt x="48" y="324"/>
                      </a:lnTo>
                      <a:lnTo>
                        <a:pt x="54" y="324"/>
                      </a:lnTo>
                      <a:lnTo>
                        <a:pt x="66" y="318"/>
                      </a:lnTo>
                      <a:lnTo>
                        <a:pt x="78" y="312"/>
                      </a:lnTo>
                      <a:lnTo>
                        <a:pt x="84" y="312"/>
                      </a:lnTo>
                      <a:lnTo>
                        <a:pt x="90" y="312"/>
                      </a:lnTo>
                      <a:lnTo>
                        <a:pt x="90" y="306"/>
                      </a:lnTo>
                      <a:lnTo>
                        <a:pt x="96" y="300"/>
                      </a:lnTo>
                      <a:lnTo>
                        <a:pt x="102" y="300"/>
                      </a:lnTo>
                      <a:lnTo>
                        <a:pt x="102" y="294"/>
                      </a:lnTo>
                      <a:lnTo>
                        <a:pt x="108" y="288"/>
                      </a:lnTo>
                      <a:lnTo>
                        <a:pt x="114" y="288"/>
                      </a:lnTo>
                      <a:lnTo>
                        <a:pt x="120" y="282"/>
                      </a:lnTo>
                      <a:lnTo>
                        <a:pt x="126" y="270"/>
                      </a:lnTo>
                      <a:lnTo>
                        <a:pt x="126" y="264"/>
                      </a:lnTo>
                      <a:lnTo>
                        <a:pt x="132" y="258"/>
                      </a:lnTo>
                      <a:lnTo>
                        <a:pt x="132" y="252"/>
                      </a:lnTo>
                      <a:lnTo>
                        <a:pt x="138" y="246"/>
                      </a:lnTo>
                      <a:lnTo>
                        <a:pt x="138" y="240"/>
                      </a:lnTo>
                      <a:lnTo>
                        <a:pt x="144" y="222"/>
                      </a:lnTo>
                      <a:lnTo>
                        <a:pt x="144" y="216"/>
                      </a:lnTo>
                      <a:lnTo>
                        <a:pt x="144" y="210"/>
                      </a:lnTo>
                      <a:lnTo>
                        <a:pt x="150" y="204"/>
                      </a:lnTo>
                      <a:lnTo>
                        <a:pt x="150" y="198"/>
                      </a:lnTo>
                      <a:lnTo>
                        <a:pt x="150" y="192"/>
                      </a:lnTo>
                      <a:lnTo>
                        <a:pt x="156" y="186"/>
                      </a:lnTo>
                      <a:lnTo>
                        <a:pt x="162" y="186"/>
                      </a:lnTo>
                      <a:lnTo>
                        <a:pt x="168" y="180"/>
                      </a:lnTo>
                      <a:lnTo>
                        <a:pt x="174" y="174"/>
                      </a:lnTo>
                      <a:lnTo>
                        <a:pt x="180" y="168"/>
                      </a:lnTo>
                      <a:lnTo>
                        <a:pt x="192" y="162"/>
                      </a:lnTo>
                      <a:lnTo>
                        <a:pt x="198" y="156"/>
                      </a:lnTo>
                      <a:lnTo>
                        <a:pt x="204" y="150"/>
                      </a:lnTo>
                      <a:lnTo>
                        <a:pt x="210" y="150"/>
                      </a:lnTo>
                      <a:lnTo>
                        <a:pt x="216" y="144"/>
                      </a:lnTo>
                      <a:lnTo>
                        <a:pt x="222" y="144"/>
                      </a:lnTo>
                      <a:lnTo>
                        <a:pt x="216" y="144"/>
                      </a:lnTo>
                      <a:lnTo>
                        <a:pt x="210" y="150"/>
                      </a:lnTo>
                      <a:lnTo>
                        <a:pt x="198" y="162"/>
                      </a:lnTo>
                      <a:lnTo>
                        <a:pt x="198" y="168"/>
                      </a:lnTo>
                      <a:lnTo>
                        <a:pt x="192" y="174"/>
                      </a:lnTo>
                      <a:lnTo>
                        <a:pt x="186" y="186"/>
                      </a:lnTo>
                      <a:lnTo>
                        <a:pt x="180" y="192"/>
                      </a:lnTo>
                      <a:lnTo>
                        <a:pt x="174" y="210"/>
                      </a:lnTo>
                      <a:lnTo>
                        <a:pt x="168" y="216"/>
                      </a:lnTo>
                      <a:lnTo>
                        <a:pt x="162" y="228"/>
                      </a:lnTo>
                      <a:lnTo>
                        <a:pt x="156" y="240"/>
                      </a:lnTo>
                      <a:lnTo>
                        <a:pt x="156" y="252"/>
                      </a:lnTo>
                      <a:lnTo>
                        <a:pt x="150" y="264"/>
                      </a:lnTo>
                      <a:lnTo>
                        <a:pt x="150" y="270"/>
                      </a:lnTo>
                      <a:lnTo>
                        <a:pt x="150" y="276"/>
                      </a:lnTo>
                      <a:lnTo>
                        <a:pt x="150" y="282"/>
                      </a:lnTo>
                      <a:lnTo>
                        <a:pt x="150" y="288"/>
                      </a:lnTo>
                      <a:lnTo>
                        <a:pt x="150" y="294"/>
                      </a:lnTo>
                      <a:lnTo>
                        <a:pt x="150" y="300"/>
                      </a:lnTo>
                      <a:lnTo>
                        <a:pt x="156" y="300"/>
                      </a:lnTo>
                      <a:lnTo>
                        <a:pt x="174" y="300"/>
                      </a:lnTo>
                      <a:lnTo>
                        <a:pt x="198" y="300"/>
                      </a:lnTo>
                      <a:lnTo>
                        <a:pt x="210" y="300"/>
                      </a:lnTo>
                      <a:lnTo>
                        <a:pt x="222" y="294"/>
                      </a:lnTo>
                      <a:lnTo>
                        <a:pt x="234" y="294"/>
                      </a:lnTo>
                      <a:lnTo>
                        <a:pt x="246" y="294"/>
                      </a:lnTo>
                      <a:lnTo>
                        <a:pt x="264" y="288"/>
                      </a:lnTo>
                      <a:lnTo>
                        <a:pt x="270" y="288"/>
                      </a:lnTo>
                      <a:lnTo>
                        <a:pt x="282" y="288"/>
                      </a:lnTo>
                      <a:lnTo>
                        <a:pt x="294" y="282"/>
                      </a:lnTo>
                      <a:lnTo>
                        <a:pt x="306" y="282"/>
                      </a:lnTo>
                      <a:lnTo>
                        <a:pt x="312" y="276"/>
                      </a:lnTo>
                      <a:lnTo>
                        <a:pt x="318" y="270"/>
                      </a:lnTo>
                      <a:lnTo>
                        <a:pt x="324" y="264"/>
                      </a:lnTo>
                      <a:lnTo>
                        <a:pt x="330" y="264"/>
                      </a:lnTo>
                      <a:lnTo>
                        <a:pt x="336" y="264"/>
                      </a:lnTo>
                      <a:lnTo>
                        <a:pt x="336" y="258"/>
                      </a:lnTo>
                      <a:lnTo>
                        <a:pt x="342" y="252"/>
                      </a:lnTo>
                      <a:lnTo>
                        <a:pt x="342" y="246"/>
                      </a:lnTo>
                      <a:lnTo>
                        <a:pt x="348" y="240"/>
                      </a:lnTo>
                      <a:lnTo>
                        <a:pt x="354" y="234"/>
                      </a:lnTo>
                      <a:lnTo>
                        <a:pt x="360" y="222"/>
                      </a:lnTo>
                      <a:lnTo>
                        <a:pt x="366" y="216"/>
                      </a:lnTo>
                      <a:lnTo>
                        <a:pt x="366" y="204"/>
                      </a:lnTo>
                      <a:lnTo>
                        <a:pt x="372" y="192"/>
                      </a:lnTo>
                      <a:lnTo>
                        <a:pt x="384" y="168"/>
                      </a:lnTo>
                      <a:lnTo>
                        <a:pt x="390" y="168"/>
                      </a:lnTo>
                      <a:lnTo>
                        <a:pt x="390" y="156"/>
                      </a:lnTo>
                      <a:lnTo>
                        <a:pt x="390" y="144"/>
                      </a:lnTo>
                      <a:lnTo>
                        <a:pt x="396" y="144"/>
                      </a:lnTo>
                      <a:lnTo>
                        <a:pt x="402" y="138"/>
                      </a:lnTo>
                      <a:lnTo>
                        <a:pt x="408" y="132"/>
                      </a:lnTo>
                      <a:lnTo>
                        <a:pt x="414" y="120"/>
                      </a:lnTo>
                      <a:lnTo>
                        <a:pt x="426" y="114"/>
                      </a:lnTo>
                      <a:lnTo>
                        <a:pt x="432" y="102"/>
                      </a:lnTo>
                      <a:lnTo>
                        <a:pt x="438" y="96"/>
                      </a:lnTo>
                      <a:lnTo>
                        <a:pt x="450" y="84"/>
                      </a:lnTo>
                      <a:lnTo>
                        <a:pt x="462" y="72"/>
                      </a:lnTo>
                      <a:lnTo>
                        <a:pt x="468" y="72"/>
                      </a:lnTo>
                      <a:lnTo>
                        <a:pt x="462" y="72"/>
                      </a:lnTo>
                      <a:lnTo>
                        <a:pt x="450" y="72"/>
                      </a:lnTo>
                      <a:lnTo>
                        <a:pt x="438" y="72"/>
                      </a:lnTo>
                      <a:lnTo>
                        <a:pt x="438" y="78"/>
                      </a:lnTo>
                      <a:lnTo>
                        <a:pt x="426" y="78"/>
                      </a:lnTo>
                      <a:lnTo>
                        <a:pt x="426" y="84"/>
                      </a:lnTo>
                      <a:lnTo>
                        <a:pt x="420" y="84"/>
                      </a:lnTo>
                      <a:lnTo>
                        <a:pt x="414" y="84"/>
                      </a:lnTo>
                      <a:lnTo>
                        <a:pt x="408" y="84"/>
                      </a:lnTo>
                      <a:lnTo>
                        <a:pt x="402" y="84"/>
                      </a:lnTo>
                      <a:lnTo>
                        <a:pt x="396" y="84"/>
                      </a:lnTo>
                      <a:lnTo>
                        <a:pt x="390" y="84"/>
                      </a:lnTo>
                      <a:lnTo>
                        <a:pt x="384" y="84"/>
                      </a:lnTo>
                      <a:lnTo>
                        <a:pt x="378" y="78"/>
                      </a:lnTo>
                      <a:lnTo>
                        <a:pt x="372" y="78"/>
                      </a:lnTo>
                      <a:lnTo>
                        <a:pt x="366" y="72"/>
                      </a:lnTo>
                      <a:lnTo>
                        <a:pt x="360" y="72"/>
                      </a:lnTo>
                      <a:lnTo>
                        <a:pt x="354" y="72"/>
                      </a:lnTo>
                      <a:lnTo>
                        <a:pt x="348" y="66"/>
                      </a:lnTo>
                      <a:lnTo>
                        <a:pt x="342" y="60"/>
                      </a:lnTo>
                      <a:lnTo>
                        <a:pt x="342" y="54"/>
                      </a:lnTo>
                      <a:lnTo>
                        <a:pt x="342" y="48"/>
                      </a:lnTo>
                      <a:lnTo>
                        <a:pt x="336" y="48"/>
                      </a:lnTo>
                      <a:lnTo>
                        <a:pt x="330" y="42"/>
                      </a:lnTo>
                      <a:lnTo>
                        <a:pt x="330" y="36"/>
                      </a:lnTo>
                      <a:lnTo>
                        <a:pt x="324" y="30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rgbClr val="E5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1" name="Freeform 9"/>
                <p:cNvSpPr>
                  <a:spLocks/>
                </p:cNvSpPr>
                <p:nvPr/>
              </p:nvSpPr>
              <p:spPr bwMode="auto">
                <a:xfrm>
                  <a:off x="2886" y="1404"/>
                  <a:ext cx="222" cy="108"/>
                </a:xfrm>
                <a:custGeom>
                  <a:avLst/>
                  <a:gdLst>
                    <a:gd name="T0" fmla="*/ 222 w 222"/>
                    <a:gd name="T1" fmla="*/ 0 h 108"/>
                    <a:gd name="T2" fmla="*/ 222 w 222"/>
                    <a:gd name="T3" fmla="*/ 0 h 108"/>
                    <a:gd name="T4" fmla="*/ 210 w 222"/>
                    <a:gd name="T5" fmla="*/ 12 h 108"/>
                    <a:gd name="T6" fmla="*/ 198 w 222"/>
                    <a:gd name="T7" fmla="*/ 18 h 108"/>
                    <a:gd name="T8" fmla="*/ 168 w 222"/>
                    <a:gd name="T9" fmla="*/ 30 h 108"/>
                    <a:gd name="T10" fmla="*/ 144 w 222"/>
                    <a:gd name="T11" fmla="*/ 48 h 108"/>
                    <a:gd name="T12" fmla="*/ 120 w 222"/>
                    <a:gd name="T13" fmla="*/ 60 h 108"/>
                    <a:gd name="T14" fmla="*/ 90 w 222"/>
                    <a:gd name="T15" fmla="*/ 72 h 108"/>
                    <a:gd name="T16" fmla="*/ 72 w 222"/>
                    <a:gd name="T17" fmla="*/ 78 h 108"/>
                    <a:gd name="T18" fmla="*/ 60 w 222"/>
                    <a:gd name="T19" fmla="*/ 84 h 108"/>
                    <a:gd name="T20" fmla="*/ 30 w 222"/>
                    <a:gd name="T21" fmla="*/ 102 h 108"/>
                    <a:gd name="T22" fmla="*/ 0 w 222"/>
                    <a:gd name="T23" fmla="*/ 108 h 108"/>
                    <a:gd name="T24" fmla="*/ 18 w 222"/>
                    <a:gd name="T25" fmla="*/ 108 h 108"/>
                    <a:gd name="T26" fmla="*/ 18 w 222"/>
                    <a:gd name="T27" fmla="*/ 108 h 108"/>
                    <a:gd name="T28" fmla="*/ 18 w 222"/>
                    <a:gd name="T29" fmla="*/ 108 h 108"/>
                    <a:gd name="T30" fmla="*/ 18 w 222"/>
                    <a:gd name="T31" fmla="*/ 108 h 108"/>
                    <a:gd name="T32" fmla="*/ 24 w 222"/>
                    <a:gd name="T33" fmla="*/ 108 h 108"/>
                    <a:gd name="T34" fmla="*/ 24 w 222"/>
                    <a:gd name="T35" fmla="*/ 108 h 108"/>
                    <a:gd name="T36" fmla="*/ 24 w 222"/>
                    <a:gd name="T37" fmla="*/ 108 h 108"/>
                    <a:gd name="T38" fmla="*/ 42 w 222"/>
                    <a:gd name="T39" fmla="*/ 108 h 108"/>
                    <a:gd name="T40" fmla="*/ 54 w 222"/>
                    <a:gd name="T41" fmla="*/ 108 h 108"/>
                    <a:gd name="T42" fmla="*/ 72 w 222"/>
                    <a:gd name="T43" fmla="*/ 102 h 108"/>
                    <a:gd name="T44" fmla="*/ 84 w 222"/>
                    <a:gd name="T45" fmla="*/ 102 h 108"/>
                    <a:gd name="T46" fmla="*/ 96 w 222"/>
                    <a:gd name="T47" fmla="*/ 102 h 108"/>
                    <a:gd name="T48" fmla="*/ 114 w 222"/>
                    <a:gd name="T49" fmla="*/ 96 h 108"/>
                    <a:gd name="T50" fmla="*/ 126 w 222"/>
                    <a:gd name="T51" fmla="*/ 90 h 108"/>
                    <a:gd name="T52" fmla="*/ 144 w 222"/>
                    <a:gd name="T53" fmla="*/ 78 h 108"/>
                    <a:gd name="T54" fmla="*/ 156 w 222"/>
                    <a:gd name="T55" fmla="*/ 72 h 108"/>
                    <a:gd name="T56" fmla="*/ 162 w 222"/>
                    <a:gd name="T57" fmla="*/ 72 h 108"/>
                    <a:gd name="T58" fmla="*/ 168 w 222"/>
                    <a:gd name="T59" fmla="*/ 72 h 108"/>
                    <a:gd name="T60" fmla="*/ 174 w 222"/>
                    <a:gd name="T61" fmla="*/ 66 h 108"/>
                    <a:gd name="T62" fmla="*/ 180 w 222"/>
                    <a:gd name="T63" fmla="*/ 60 h 108"/>
                    <a:gd name="T64" fmla="*/ 186 w 222"/>
                    <a:gd name="T65" fmla="*/ 54 h 108"/>
                    <a:gd name="T66" fmla="*/ 192 w 222"/>
                    <a:gd name="T67" fmla="*/ 48 h 108"/>
                    <a:gd name="T68" fmla="*/ 192 w 222"/>
                    <a:gd name="T69" fmla="*/ 48 h 108"/>
                    <a:gd name="T70" fmla="*/ 192 w 222"/>
                    <a:gd name="T71" fmla="*/ 42 h 108"/>
                    <a:gd name="T72" fmla="*/ 198 w 222"/>
                    <a:gd name="T73" fmla="*/ 36 h 108"/>
                    <a:gd name="T74" fmla="*/ 204 w 222"/>
                    <a:gd name="T75" fmla="*/ 30 h 108"/>
                    <a:gd name="T76" fmla="*/ 204 w 222"/>
                    <a:gd name="T77" fmla="*/ 24 h 108"/>
                    <a:gd name="T78" fmla="*/ 210 w 222"/>
                    <a:gd name="T79" fmla="*/ 24 h 108"/>
                    <a:gd name="T80" fmla="*/ 210 w 222"/>
                    <a:gd name="T81" fmla="*/ 18 h 108"/>
                    <a:gd name="T82" fmla="*/ 210 w 222"/>
                    <a:gd name="T83" fmla="*/ 12 h 108"/>
                    <a:gd name="T84" fmla="*/ 222 w 222"/>
                    <a:gd name="T85" fmla="*/ 0 h 10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22"/>
                    <a:gd name="T130" fmla="*/ 0 h 108"/>
                    <a:gd name="T131" fmla="*/ 222 w 222"/>
                    <a:gd name="T132" fmla="*/ 108 h 10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22" h="108">
                      <a:moveTo>
                        <a:pt x="222" y="0"/>
                      </a:moveTo>
                      <a:lnTo>
                        <a:pt x="222" y="0"/>
                      </a:lnTo>
                      <a:lnTo>
                        <a:pt x="210" y="12"/>
                      </a:lnTo>
                      <a:lnTo>
                        <a:pt x="198" y="18"/>
                      </a:lnTo>
                      <a:lnTo>
                        <a:pt x="168" y="30"/>
                      </a:lnTo>
                      <a:lnTo>
                        <a:pt x="144" y="48"/>
                      </a:lnTo>
                      <a:lnTo>
                        <a:pt x="120" y="60"/>
                      </a:lnTo>
                      <a:lnTo>
                        <a:pt x="90" y="72"/>
                      </a:lnTo>
                      <a:lnTo>
                        <a:pt x="72" y="78"/>
                      </a:lnTo>
                      <a:lnTo>
                        <a:pt x="60" y="84"/>
                      </a:lnTo>
                      <a:lnTo>
                        <a:pt x="30" y="102"/>
                      </a:lnTo>
                      <a:lnTo>
                        <a:pt x="0" y="108"/>
                      </a:lnTo>
                      <a:lnTo>
                        <a:pt x="18" y="108"/>
                      </a:lnTo>
                      <a:lnTo>
                        <a:pt x="24" y="108"/>
                      </a:lnTo>
                      <a:lnTo>
                        <a:pt x="42" y="108"/>
                      </a:lnTo>
                      <a:lnTo>
                        <a:pt x="54" y="108"/>
                      </a:lnTo>
                      <a:lnTo>
                        <a:pt x="72" y="102"/>
                      </a:lnTo>
                      <a:lnTo>
                        <a:pt x="84" y="102"/>
                      </a:lnTo>
                      <a:lnTo>
                        <a:pt x="96" y="102"/>
                      </a:lnTo>
                      <a:lnTo>
                        <a:pt x="114" y="96"/>
                      </a:lnTo>
                      <a:lnTo>
                        <a:pt x="126" y="90"/>
                      </a:lnTo>
                      <a:lnTo>
                        <a:pt x="144" y="78"/>
                      </a:lnTo>
                      <a:lnTo>
                        <a:pt x="156" y="72"/>
                      </a:lnTo>
                      <a:lnTo>
                        <a:pt x="162" y="72"/>
                      </a:lnTo>
                      <a:lnTo>
                        <a:pt x="168" y="72"/>
                      </a:lnTo>
                      <a:lnTo>
                        <a:pt x="174" y="66"/>
                      </a:lnTo>
                      <a:lnTo>
                        <a:pt x="180" y="60"/>
                      </a:lnTo>
                      <a:lnTo>
                        <a:pt x="186" y="54"/>
                      </a:lnTo>
                      <a:lnTo>
                        <a:pt x="192" y="48"/>
                      </a:lnTo>
                      <a:lnTo>
                        <a:pt x="192" y="42"/>
                      </a:lnTo>
                      <a:lnTo>
                        <a:pt x="198" y="36"/>
                      </a:lnTo>
                      <a:lnTo>
                        <a:pt x="204" y="30"/>
                      </a:lnTo>
                      <a:lnTo>
                        <a:pt x="204" y="24"/>
                      </a:lnTo>
                      <a:lnTo>
                        <a:pt x="210" y="24"/>
                      </a:lnTo>
                      <a:lnTo>
                        <a:pt x="210" y="18"/>
                      </a:lnTo>
                      <a:lnTo>
                        <a:pt x="210" y="1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E5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2" name="Freeform 10"/>
                <p:cNvSpPr>
                  <a:spLocks/>
                </p:cNvSpPr>
                <p:nvPr/>
              </p:nvSpPr>
              <p:spPr bwMode="auto">
                <a:xfrm>
                  <a:off x="2820" y="1560"/>
                  <a:ext cx="66" cy="210"/>
                </a:xfrm>
                <a:custGeom>
                  <a:avLst/>
                  <a:gdLst>
                    <a:gd name="T0" fmla="*/ 42 w 66"/>
                    <a:gd name="T1" fmla="*/ 0 h 210"/>
                    <a:gd name="T2" fmla="*/ 42 w 66"/>
                    <a:gd name="T3" fmla="*/ 0 h 210"/>
                    <a:gd name="T4" fmla="*/ 42 w 66"/>
                    <a:gd name="T5" fmla="*/ 42 h 210"/>
                    <a:gd name="T6" fmla="*/ 42 w 66"/>
                    <a:gd name="T7" fmla="*/ 48 h 210"/>
                    <a:gd name="T8" fmla="*/ 42 w 66"/>
                    <a:gd name="T9" fmla="*/ 60 h 210"/>
                    <a:gd name="T10" fmla="*/ 42 w 66"/>
                    <a:gd name="T11" fmla="*/ 66 h 210"/>
                    <a:gd name="T12" fmla="*/ 42 w 66"/>
                    <a:gd name="T13" fmla="*/ 72 h 210"/>
                    <a:gd name="T14" fmla="*/ 42 w 66"/>
                    <a:gd name="T15" fmla="*/ 84 h 210"/>
                    <a:gd name="T16" fmla="*/ 36 w 66"/>
                    <a:gd name="T17" fmla="*/ 90 h 210"/>
                    <a:gd name="T18" fmla="*/ 36 w 66"/>
                    <a:gd name="T19" fmla="*/ 90 h 210"/>
                    <a:gd name="T20" fmla="*/ 36 w 66"/>
                    <a:gd name="T21" fmla="*/ 96 h 210"/>
                    <a:gd name="T22" fmla="*/ 36 w 66"/>
                    <a:gd name="T23" fmla="*/ 102 h 210"/>
                    <a:gd name="T24" fmla="*/ 30 w 66"/>
                    <a:gd name="T25" fmla="*/ 108 h 210"/>
                    <a:gd name="T26" fmla="*/ 30 w 66"/>
                    <a:gd name="T27" fmla="*/ 108 h 210"/>
                    <a:gd name="T28" fmla="*/ 24 w 66"/>
                    <a:gd name="T29" fmla="*/ 114 h 210"/>
                    <a:gd name="T30" fmla="*/ 18 w 66"/>
                    <a:gd name="T31" fmla="*/ 126 h 210"/>
                    <a:gd name="T32" fmla="*/ 18 w 66"/>
                    <a:gd name="T33" fmla="*/ 132 h 210"/>
                    <a:gd name="T34" fmla="*/ 18 w 66"/>
                    <a:gd name="T35" fmla="*/ 138 h 210"/>
                    <a:gd name="T36" fmla="*/ 12 w 66"/>
                    <a:gd name="T37" fmla="*/ 138 h 210"/>
                    <a:gd name="T38" fmla="*/ 12 w 66"/>
                    <a:gd name="T39" fmla="*/ 144 h 210"/>
                    <a:gd name="T40" fmla="*/ 12 w 66"/>
                    <a:gd name="T41" fmla="*/ 150 h 210"/>
                    <a:gd name="T42" fmla="*/ 12 w 66"/>
                    <a:gd name="T43" fmla="*/ 156 h 210"/>
                    <a:gd name="T44" fmla="*/ 6 w 66"/>
                    <a:gd name="T45" fmla="*/ 168 h 210"/>
                    <a:gd name="T46" fmla="*/ 6 w 66"/>
                    <a:gd name="T47" fmla="*/ 192 h 210"/>
                    <a:gd name="T48" fmla="*/ 0 w 66"/>
                    <a:gd name="T49" fmla="*/ 204 h 210"/>
                    <a:gd name="T50" fmla="*/ 0 w 66"/>
                    <a:gd name="T51" fmla="*/ 210 h 210"/>
                    <a:gd name="T52" fmla="*/ 6 w 66"/>
                    <a:gd name="T53" fmla="*/ 210 h 210"/>
                    <a:gd name="T54" fmla="*/ 6 w 66"/>
                    <a:gd name="T55" fmla="*/ 210 h 210"/>
                    <a:gd name="T56" fmla="*/ 12 w 66"/>
                    <a:gd name="T57" fmla="*/ 204 h 210"/>
                    <a:gd name="T58" fmla="*/ 12 w 66"/>
                    <a:gd name="T59" fmla="*/ 204 h 210"/>
                    <a:gd name="T60" fmla="*/ 18 w 66"/>
                    <a:gd name="T61" fmla="*/ 198 h 210"/>
                    <a:gd name="T62" fmla="*/ 18 w 66"/>
                    <a:gd name="T63" fmla="*/ 192 h 210"/>
                    <a:gd name="T64" fmla="*/ 18 w 66"/>
                    <a:gd name="T65" fmla="*/ 186 h 210"/>
                    <a:gd name="T66" fmla="*/ 18 w 66"/>
                    <a:gd name="T67" fmla="*/ 186 h 210"/>
                    <a:gd name="T68" fmla="*/ 24 w 66"/>
                    <a:gd name="T69" fmla="*/ 180 h 210"/>
                    <a:gd name="T70" fmla="*/ 30 w 66"/>
                    <a:gd name="T71" fmla="*/ 174 h 210"/>
                    <a:gd name="T72" fmla="*/ 42 w 66"/>
                    <a:gd name="T73" fmla="*/ 150 h 210"/>
                    <a:gd name="T74" fmla="*/ 48 w 66"/>
                    <a:gd name="T75" fmla="*/ 138 h 210"/>
                    <a:gd name="T76" fmla="*/ 54 w 66"/>
                    <a:gd name="T77" fmla="*/ 138 h 210"/>
                    <a:gd name="T78" fmla="*/ 54 w 66"/>
                    <a:gd name="T79" fmla="*/ 126 h 210"/>
                    <a:gd name="T80" fmla="*/ 60 w 66"/>
                    <a:gd name="T81" fmla="*/ 120 h 210"/>
                    <a:gd name="T82" fmla="*/ 66 w 66"/>
                    <a:gd name="T83" fmla="*/ 114 h 210"/>
                    <a:gd name="T84" fmla="*/ 66 w 66"/>
                    <a:gd name="T85" fmla="*/ 108 h 210"/>
                    <a:gd name="T86" fmla="*/ 66 w 66"/>
                    <a:gd name="T87" fmla="*/ 102 h 210"/>
                    <a:gd name="T88" fmla="*/ 66 w 66"/>
                    <a:gd name="T89" fmla="*/ 90 h 210"/>
                    <a:gd name="T90" fmla="*/ 66 w 66"/>
                    <a:gd name="T91" fmla="*/ 84 h 210"/>
                    <a:gd name="T92" fmla="*/ 66 w 66"/>
                    <a:gd name="T93" fmla="*/ 72 h 210"/>
                    <a:gd name="T94" fmla="*/ 66 w 66"/>
                    <a:gd name="T95" fmla="*/ 66 h 210"/>
                    <a:gd name="T96" fmla="*/ 66 w 66"/>
                    <a:gd name="T97" fmla="*/ 54 h 210"/>
                    <a:gd name="T98" fmla="*/ 66 w 66"/>
                    <a:gd name="T99" fmla="*/ 48 h 210"/>
                    <a:gd name="T100" fmla="*/ 66 w 66"/>
                    <a:gd name="T101" fmla="*/ 42 h 210"/>
                    <a:gd name="T102" fmla="*/ 66 w 66"/>
                    <a:gd name="T103" fmla="*/ 42 h 210"/>
                    <a:gd name="T104" fmla="*/ 66 w 66"/>
                    <a:gd name="T105" fmla="*/ 36 h 210"/>
                    <a:gd name="T106" fmla="*/ 66 w 66"/>
                    <a:gd name="T107" fmla="*/ 30 h 210"/>
                    <a:gd name="T108" fmla="*/ 66 w 66"/>
                    <a:gd name="T109" fmla="*/ 24 h 210"/>
                    <a:gd name="T110" fmla="*/ 60 w 66"/>
                    <a:gd name="T111" fmla="*/ 18 h 210"/>
                    <a:gd name="T112" fmla="*/ 60 w 66"/>
                    <a:gd name="T113" fmla="*/ 18 h 210"/>
                    <a:gd name="T114" fmla="*/ 54 w 66"/>
                    <a:gd name="T115" fmla="*/ 18 h 210"/>
                    <a:gd name="T116" fmla="*/ 54 w 66"/>
                    <a:gd name="T117" fmla="*/ 12 h 210"/>
                    <a:gd name="T118" fmla="*/ 48 w 66"/>
                    <a:gd name="T119" fmla="*/ 12 h 210"/>
                    <a:gd name="T120" fmla="*/ 48 w 66"/>
                    <a:gd name="T121" fmla="*/ 6 h 210"/>
                    <a:gd name="T122" fmla="*/ 42 w 66"/>
                    <a:gd name="T123" fmla="*/ 6 h 210"/>
                    <a:gd name="T124" fmla="*/ 42 w 66"/>
                    <a:gd name="T125" fmla="*/ 0 h 21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6"/>
                    <a:gd name="T190" fmla="*/ 0 h 210"/>
                    <a:gd name="T191" fmla="*/ 66 w 66"/>
                    <a:gd name="T192" fmla="*/ 210 h 21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6" h="21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42" y="42"/>
                      </a:lnTo>
                      <a:lnTo>
                        <a:pt x="42" y="48"/>
                      </a:lnTo>
                      <a:lnTo>
                        <a:pt x="42" y="60"/>
                      </a:lnTo>
                      <a:lnTo>
                        <a:pt x="42" y="66"/>
                      </a:lnTo>
                      <a:lnTo>
                        <a:pt x="42" y="72"/>
                      </a:lnTo>
                      <a:lnTo>
                        <a:pt x="42" y="84"/>
                      </a:lnTo>
                      <a:lnTo>
                        <a:pt x="36" y="90"/>
                      </a:lnTo>
                      <a:lnTo>
                        <a:pt x="36" y="96"/>
                      </a:lnTo>
                      <a:lnTo>
                        <a:pt x="36" y="102"/>
                      </a:lnTo>
                      <a:lnTo>
                        <a:pt x="30" y="108"/>
                      </a:lnTo>
                      <a:lnTo>
                        <a:pt x="24" y="114"/>
                      </a:lnTo>
                      <a:lnTo>
                        <a:pt x="18" y="126"/>
                      </a:lnTo>
                      <a:lnTo>
                        <a:pt x="18" y="132"/>
                      </a:lnTo>
                      <a:lnTo>
                        <a:pt x="18" y="138"/>
                      </a:lnTo>
                      <a:lnTo>
                        <a:pt x="12" y="138"/>
                      </a:lnTo>
                      <a:lnTo>
                        <a:pt x="12" y="144"/>
                      </a:lnTo>
                      <a:lnTo>
                        <a:pt x="12" y="150"/>
                      </a:lnTo>
                      <a:lnTo>
                        <a:pt x="12" y="156"/>
                      </a:lnTo>
                      <a:lnTo>
                        <a:pt x="6" y="168"/>
                      </a:lnTo>
                      <a:lnTo>
                        <a:pt x="6" y="192"/>
                      </a:lnTo>
                      <a:lnTo>
                        <a:pt x="0" y="204"/>
                      </a:lnTo>
                      <a:lnTo>
                        <a:pt x="0" y="210"/>
                      </a:lnTo>
                      <a:lnTo>
                        <a:pt x="6" y="210"/>
                      </a:lnTo>
                      <a:lnTo>
                        <a:pt x="12" y="204"/>
                      </a:lnTo>
                      <a:lnTo>
                        <a:pt x="18" y="198"/>
                      </a:lnTo>
                      <a:lnTo>
                        <a:pt x="18" y="192"/>
                      </a:lnTo>
                      <a:lnTo>
                        <a:pt x="18" y="186"/>
                      </a:lnTo>
                      <a:lnTo>
                        <a:pt x="24" y="180"/>
                      </a:lnTo>
                      <a:lnTo>
                        <a:pt x="30" y="174"/>
                      </a:lnTo>
                      <a:lnTo>
                        <a:pt x="42" y="150"/>
                      </a:lnTo>
                      <a:lnTo>
                        <a:pt x="48" y="138"/>
                      </a:lnTo>
                      <a:lnTo>
                        <a:pt x="54" y="138"/>
                      </a:lnTo>
                      <a:lnTo>
                        <a:pt x="54" y="126"/>
                      </a:lnTo>
                      <a:lnTo>
                        <a:pt x="60" y="120"/>
                      </a:lnTo>
                      <a:lnTo>
                        <a:pt x="66" y="114"/>
                      </a:lnTo>
                      <a:lnTo>
                        <a:pt x="66" y="108"/>
                      </a:lnTo>
                      <a:lnTo>
                        <a:pt x="66" y="102"/>
                      </a:lnTo>
                      <a:lnTo>
                        <a:pt x="66" y="90"/>
                      </a:lnTo>
                      <a:lnTo>
                        <a:pt x="66" y="84"/>
                      </a:lnTo>
                      <a:lnTo>
                        <a:pt x="66" y="72"/>
                      </a:lnTo>
                      <a:lnTo>
                        <a:pt x="66" y="66"/>
                      </a:lnTo>
                      <a:lnTo>
                        <a:pt x="66" y="54"/>
                      </a:lnTo>
                      <a:lnTo>
                        <a:pt x="66" y="48"/>
                      </a:lnTo>
                      <a:lnTo>
                        <a:pt x="66" y="42"/>
                      </a:lnTo>
                      <a:lnTo>
                        <a:pt x="66" y="36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0" y="18"/>
                      </a:lnTo>
                      <a:lnTo>
                        <a:pt x="54" y="18"/>
                      </a:lnTo>
                      <a:lnTo>
                        <a:pt x="54" y="12"/>
                      </a:lnTo>
                      <a:lnTo>
                        <a:pt x="48" y="12"/>
                      </a:lnTo>
                      <a:lnTo>
                        <a:pt x="48" y="6"/>
                      </a:lnTo>
                      <a:lnTo>
                        <a:pt x="42" y="6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E5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3" name="Freeform 11"/>
                <p:cNvSpPr>
                  <a:spLocks/>
                </p:cNvSpPr>
                <p:nvPr/>
              </p:nvSpPr>
              <p:spPr bwMode="auto">
                <a:xfrm>
                  <a:off x="2730" y="1650"/>
                  <a:ext cx="54" cy="144"/>
                </a:xfrm>
                <a:custGeom>
                  <a:avLst/>
                  <a:gdLst>
                    <a:gd name="T0" fmla="*/ 0 w 54"/>
                    <a:gd name="T1" fmla="*/ 0 h 144"/>
                    <a:gd name="T2" fmla="*/ 0 w 54"/>
                    <a:gd name="T3" fmla="*/ 0 h 144"/>
                    <a:gd name="T4" fmla="*/ 0 w 54"/>
                    <a:gd name="T5" fmla="*/ 0 h 144"/>
                    <a:gd name="T6" fmla="*/ 0 w 54"/>
                    <a:gd name="T7" fmla="*/ 6 h 144"/>
                    <a:gd name="T8" fmla="*/ 0 w 54"/>
                    <a:gd name="T9" fmla="*/ 6 h 144"/>
                    <a:gd name="T10" fmla="*/ 0 w 54"/>
                    <a:gd name="T11" fmla="*/ 12 h 144"/>
                    <a:gd name="T12" fmla="*/ 0 w 54"/>
                    <a:gd name="T13" fmla="*/ 18 h 144"/>
                    <a:gd name="T14" fmla="*/ 0 w 54"/>
                    <a:gd name="T15" fmla="*/ 24 h 144"/>
                    <a:gd name="T16" fmla="*/ 0 w 54"/>
                    <a:gd name="T17" fmla="*/ 30 h 144"/>
                    <a:gd name="T18" fmla="*/ 0 w 54"/>
                    <a:gd name="T19" fmla="*/ 36 h 144"/>
                    <a:gd name="T20" fmla="*/ 0 w 54"/>
                    <a:gd name="T21" fmla="*/ 48 h 144"/>
                    <a:gd name="T22" fmla="*/ 6 w 54"/>
                    <a:gd name="T23" fmla="*/ 48 h 144"/>
                    <a:gd name="T24" fmla="*/ 6 w 54"/>
                    <a:gd name="T25" fmla="*/ 60 h 144"/>
                    <a:gd name="T26" fmla="*/ 12 w 54"/>
                    <a:gd name="T27" fmla="*/ 72 h 144"/>
                    <a:gd name="T28" fmla="*/ 12 w 54"/>
                    <a:gd name="T29" fmla="*/ 72 h 144"/>
                    <a:gd name="T30" fmla="*/ 12 w 54"/>
                    <a:gd name="T31" fmla="*/ 84 h 144"/>
                    <a:gd name="T32" fmla="*/ 24 w 54"/>
                    <a:gd name="T33" fmla="*/ 102 h 144"/>
                    <a:gd name="T34" fmla="*/ 30 w 54"/>
                    <a:gd name="T35" fmla="*/ 120 h 144"/>
                    <a:gd name="T36" fmla="*/ 42 w 54"/>
                    <a:gd name="T37" fmla="*/ 144 h 144"/>
                    <a:gd name="T38" fmla="*/ 42 w 54"/>
                    <a:gd name="T39" fmla="*/ 144 h 144"/>
                    <a:gd name="T40" fmla="*/ 48 w 54"/>
                    <a:gd name="T41" fmla="*/ 144 h 144"/>
                    <a:gd name="T42" fmla="*/ 48 w 54"/>
                    <a:gd name="T43" fmla="*/ 138 h 144"/>
                    <a:gd name="T44" fmla="*/ 54 w 54"/>
                    <a:gd name="T45" fmla="*/ 132 h 144"/>
                    <a:gd name="T46" fmla="*/ 54 w 54"/>
                    <a:gd name="T47" fmla="*/ 132 h 144"/>
                    <a:gd name="T48" fmla="*/ 54 w 54"/>
                    <a:gd name="T49" fmla="*/ 126 h 144"/>
                    <a:gd name="T50" fmla="*/ 54 w 54"/>
                    <a:gd name="T51" fmla="*/ 120 h 144"/>
                    <a:gd name="T52" fmla="*/ 54 w 54"/>
                    <a:gd name="T53" fmla="*/ 120 h 144"/>
                    <a:gd name="T54" fmla="*/ 54 w 54"/>
                    <a:gd name="T55" fmla="*/ 114 h 144"/>
                    <a:gd name="T56" fmla="*/ 54 w 54"/>
                    <a:gd name="T57" fmla="*/ 108 h 144"/>
                    <a:gd name="T58" fmla="*/ 54 w 54"/>
                    <a:gd name="T59" fmla="*/ 108 h 144"/>
                    <a:gd name="T60" fmla="*/ 54 w 54"/>
                    <a:gd name="T61" fmla="*/ 102 h 144"/>
                    <a:gd name="T62" fmla="*/ 48 w 54"/>
                    <a:gd name="T63" fmla="*/ 102 h 144"/>
                    <a:gd name="T64" fmla="*/ 48 w 54"/>
                    <a:gd name="T65" fmla="*/ 102 h 144"/>
                    <a:gd name="T66" fmla="*/ 42 w 54"/>
                    <a:gd name="T67" fmla="*/ 96 h 144"/>
                    <a:gd name="T68" fmla="*/ 36 w 54"/>
                    <a:gd name="T69" fmla="*/ 96 h 144"/>
                    <a:gd name="T70" fmla="*/ 0 w 54"/>
                    <a:gd name="T71" fmla="*/ 0 h 1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4"/>
                    <a:gd name="T109" fmla="*/ 0 h 144"/>
                    <a:gd name="T110" fmla="*/ 54 w 54"/>
                    <a:gd name="T111" fmla="*/ 144 h 1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4" h="14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6" y="48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2" y="84"/>
                      </a:lnTo>
                      <a:lnTo>
                        <a:pt x="24" y="102"/>
                      </a:lnTo>
                      <a:lnTo>
                        <a:pt x="30" y="120"/>
                      </a:lnTo>
                      <a:lnTo>
                        <a:pt x="42" y="144"/>
                      </a:lnTo>
                      <a:lnTo>
                        <a:pt x="48" y="144"/>
                      </a:lnTo>
                      <a:lnTo>
                        <a:pt x="48" y="138"/>
                      </a:lnTo>
                      <a:lnTo>
                        <a:pt x="54" y="132"/>
                      </a:lnTo>
                      <a:lnTo>
                        <a:pt x="54" y="126"/>
                      </a:lnTo>
                      <a:lnTo>
                        <a:pt x="54" y="120"/>
                      </a:lnTo>
                      <a:lnTo>
                        <a:pt x="54" y="114"/>
                      </a:lnTo>
                      <a:lnTo>
                        <a:pt x="54" y="108"/>
                      </a:lnTo>
                      <a:lnTo>
                        <a:pt x="54" y="102"/>
                      </a:lnTo>
                      <a:lnTo>
                        <a:pt x="48" y="102"/>
                      </a:lnTo>
                      <a:lnTo>
                        <a:pt x="42" y="96"/>
                      </a:lnTo>
                      <a:lnTo>
                        <a:pt x="36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4" name="Freeform 12"/>
                <p:cNvSpPr>
                  <a:spLocks/>
                </p:cNvSpPr>
                <p:nvPr/>
              </p:nvSpPr>
              <p:spPr bwMode="auto">
                <a:xfrm>
                  <a:off x="2766" y="1938"/>
                  <a:ext cx="72" cy="84"/>
                </a:xfrm>
                <a:custGeom>
                  <a:avLst/>
                  <a:gdLst>
                    <a:gd name="T0" fmla="*/ 24 w 72"/>
                    <a:gd name="T1" fmla="*/ 0 h 84"/>
                    <a:gd name="T2" fmla="*/ 24 w 72"/>
                    <a:gd name="T3" fmla="*/ 0 h 84"/>
                    <a:gd name="T4" fmla="*/ 24 w 72"/>
                    <a:gd name="T5" fmla="*/ 6 h 84"/>
                    <a:gd name="T6" fmla="*/ 24 w 72"/>
                    <a:gd name="T7" fmla="*/ 6 h 84"/>
                    <a:gd name="T8" fmla="*/ 24 w 72"/>
                    <a:gd name="T9" fmla="*/ 18 h 84"/>
                    <a:gd name="T10" fmla="*/ 18 w 72"/>
                    <a:gd name="T11" fmla="*/ 24 h 84"/>
                    <a:gd name="T12" fmla="*/ 12 w 72"/>
                    <a:gd name="T13" fmla="*/ 30 h 84"/>
                    <a:gd name="T14" fmla="*/ 12 w 72"/>
                    <a:gd name="T15" fmla="*/ 30 h 84"/>
                    <a:gd name="T16" fmla="*/ 6 w 72"/>
                    <a:gd name="T17" fmla="*/ 36 h 84"/>
                    <a:gd name="T18" fmla="*/ 6 w 72"/>
                    <a:gd name="T19" fmla="*/ 42 h 84"/>
                    <a:gd name="T20" fmla="*/ 0 w 72"/>
                    <a:gd name="T21" fmla="*/ 48 h 84"/>
                    <a:gd name="T22" fmla="*/ 0 w 72"/>
                    <a:gd name="T23" fmla="*/ 54 h 84"/>
                    <a:gd name="T24" fmla="*/ 0 w 72"/>
                    <a:gd name="T25" fmla="*/ 54 h 84"/>
                    <a:gd name="T26" fmla="*/ 0 w 72"/>
                    <a:gd name="T27" fmla="*/ 60 h 84"/>
                    <a:gd name="T28" fmla="*/ 0 w 72"/>
                    <a:gd name="T29" fmla="*/ 66 h 84"/>
                    <a:gd name="T30" fmla="*/ 0 w 72"/>
                    <a:gd name="T31" fmla="*/ 72 h 84"/>
                    <a:gd name="T32" fmla="*/ 0 w 72"/>
                    <a:gd name="T33" fmla="*/ 84 h 84"/>
                    <a:gd name="T34" fmla="*/ 24 w 72"/>
                    <a:gd name="T35" fmla="*/ 84 h 84"/>
                    <a:gd name="T36" fmla="*/ 30 w 72"/>
                    <a:gd name="T37" fmla="*/ 84 h 84"/>
                    <a:gd name="T38" fmla="*/ 36 w 72"/>
                    <a:gd name="T39" fmla="*/ 78 h 84"/>
                    <a:gd name="T40" fmla="*/ 48 w 72"/>
                    <a:gd name="T41" fmla="*/ 78 h 84"/>
                    <a:gd name="T42" fmla="*/ 54 w 72"/>
                    <a:gd name="T43" fmla="*/ 78 h 84"/>
                    <a:gd name="T44" fmla="*/ 54 w 72"/>
                    <a:gd name="T45" fmla="*/ 78 h 84"/>
                    <a:gd name="T46" fmla="*/ 60 w 72"/>
                    <a:gd name="T47" fmla="*/ 72 h 84"/>
                    <a:gd name="T48" fmla="*/ 66 w 72"/>
                    <a:gd name="T49" fmla="*/ 72 h 84"/>
                    <a:gd name="T50" fmla="*/ 66 w 72"/>
                    <a:gd name="T51" fmla="*/ 72 h 84"/>
                    <a:gd name="T52" fmla="*/ 72 w 72"/>
                    <a:gd name="T53" fmla="*/ 66 h 84"/>
                    <a:gd name="T54" fmla="*/ 72 w 72"/>
                    <a:gd name="T55" fmla="*/ 66 h 84"/>
                    <a:gd name="T56" fmla="*/ 72 w 72"/>
                    <a:gd name="T57" fmla="*/ 60 h 84"/>
                    <a:gd name="T58" fmla="*/ 72 w 72"/>
                    <a:gd name="T59" fmla="*/ 60 h 84"/>
                    <a:gd name="T60" fmla="*/ 72 w 72"/>
                    <a:gd name="T61" fmla="*/ 54 h 84"/>
                    <a:gd name="T62" fmla="*/ 72 w 72"/>
                    <a:gd name="T63" fmla="*/ 54 h 84"/>
                    <a:gd name="T64" fmla="*/ 72 w 72"/>
                    <a:gd name="T65" fmla="*/ 54 h 84"/>
                    <a:gd name="T66" fmla="*/ 72 w 72"/>
                    <a:gd name="T67" fmla="*/ 48 h 84"/>
                    <a:gd name="T68" fmla="*/ 66 w 72"/>
                    <a:gd name="T69" fmla="*/ 42 h 84"/>
                    <a:gd name="T70" fmla="*/ 60 w 72"/>
                    <a:gd name="T71" fmla="*/ 36 h 84"/>
                    <a:gd name="T72" fmla="*/ 54 w 72"/>
                    <a:gd name="T73" fmla="*/ 30 h 84"/>
                    <a:gd name="T74" fmla="*/ 48 w 72"/>
                    <a:gd name="T75" fmla="*/ 24 h 84"/>
                    <a:gd name="T76" fmla="*/ 42 w 72"/>
                    <a:gd name="T77" fmla="*/ 18 h 84"/>
                    <a:gd name="T78" fmla="*/ 36 w 72"/>
                    <a:gd name="T79" fmla="*/ 6 h 84"/>
                    <a:gd name="T80" fmla="*/ 30 w 72"/>
                    <a:gd name="T81" fmla="*/ 6 h 84"/>
                    <a:gd name="T82" fmla="*/ 30 w 72"/>
                    <a:gd name="T83" fmla="*/ 6 h 84"/>
                    <a:gd name="T84" fmla="*/ 24 w 72"/>
                    <a:gd name="T85" fmla="*/ 0 h 8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72"/>
                    <a:gd name="T130" fmla="*/ 0 h 84"/>
                    <a:gd name="T131" fmla="*/ 72 w 72"/>
                    <a:gd name="T132" fmla="*/ 84 h 8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72" h="84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24" y="6"/>
                      </a:lnTo>
                      <a:lnTo>
                        <a:pt x="24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6" y="36"/>
                      </a:lnTo>
                      <a:lnTo>
                        <a:pt x="6" y="42"/>
                      </a:lnTo>
                      <a:lnTo>
                        <a:pt x="0" y="48"/>
                      </a:lnTo>
                      <a:lnTo>
                        <a:pt x="0" y="54"/>
                      </a:lnTo>
                      <a:lnTo>
                        <a:pt x="0" y="60"/>
                      </a:lnTo>
                      <a:lnTo>
                        <a:pt x="0" y="6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24" y="84"/>
                      </a:lnTo>
                      <a:lnTo>
                        <a:pt x="30" y="84"/>
                      </a:lnTo>
                      <a:lnTo>
                        <a:pt x="36" y="78"/>
                      </a:lnTo>
                      <a:lnTo>
                        <a:pt x="48" y="78"/>
                      </a:lnTo>
                      <a:lnTo>
                        <a:pt x="54" y="78"/>
                      </a:lnTo>
                      <a:lnTo>
                        <a:pt x="60" y="72"/>
                      </a:lnTo>
                      <a:lnTo>
                        <a:pt x="66" y="72"/>
                      </a:lnTo>
                      <a:lnTo>
                        <a:pt x="72" y="66"/>
                      </a:lnTo>
                      <a:lnTo>
                        <a:pt x="72" y="60"/>
                      </a:lnTo>
                      <a:lnTo>
                        <a:pt x="72" y="54"/>
                      </a:lnTo>
                      <a:lnTo>
                        <a:pt x="72" y="48"/>
                      </a:lnTo>
                      <a:lnTo>
                        <a:pt x="66" y="42"/>
                      </a:lnTo>
                      <a:lnTo>
                        <a:pt x="60" y="36"/>
                      </a:lnTo>
                      <a:lnTo>
                        <a:pt x="54" y="30"/>
                      </a:lnTo>
                      <a:lnTo>
                        <a:pt x="48" y="24"/>
                      </a:lnTo>
                      <a:lnTo>
                        <a:pt x="42" y="18"/>
                      </a:lnTo>
                      <a:lnTo>
                        <a:pt x="36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FF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5" name="Freeform 13"/>
                <p:cNvSpPr>
                  <a:spLocks/>
                </p:cNvSpPr>
                <p:nvPr/>
              </p:nvSpPr>
              <p:spPr bwMode="auto">
                <a:xfrm>
                  <a:off x="3558" y="1842"/>
                  <a:ext cx="432" cy="108"/>
                </a:xfrm>
                <a:custGeom>
                  <a:avLst/>
                  <a:gdLst>
                    <a:gd name="T0" fmla="*/ 0 w 432"/>
                    <a:gd name="T1" fmla="*/ 96 h 108"/>
                    <a:gd name="T2" fmla="*/ 24 w 432"/>
                    <a:gd name="T3" fmla="*/ 84 h 108"/>
                    <a:gd name="T4" fmla="*/ 42 w 432"/>
                    <a:gd name="T5" fmla="*/ 78 h 108"/>
                    <a:gd name="T6" fmla="*/ 60 w 432"/>
                    <a:gd name="T7" fmla="*/ 78 h 108"/>
                    <a:gd name="T8" fmla="*/ 72 w 432"/>
                    <a:gd name="T9" fmla="*/ 78 h 108"/>
                    <a:gd name="T10" fmla="*/ 90 w 432"/>
                    <a:gd name="T11" fmla="*/ 78 h 108"/>
                    <a:gd name="T12" fmla="*/ 114 w 432"/>
                    <a:gd name="T13" fmla="*/ 78 h 108"/>
                    <a:gd name="T14" fmla="*/ 138 w 432"/>
                    <a:gd name="T15" fmla="*/ 78 h 108"/>
                    <a:gd name="T16" fmla="*/ 144 w 432"/>
                    <a:gd name="T17" fmla="*/ 78 h 108"/>
                    <a:gd name="T18" fmla="*/ 156 w 432"/>
                    <a:gd name="T19" fmla="*/ 78 h 108"/>
                    <a:gd name="T20" fmla="*/ 162 w 432"/>
                    <a:gd name="T21" fmla="*/ 72 h 108"/>
                    <a:gd name="T22" fmla="*/ 174 w 432"/>
                    <a:gd name="T23" fmla="*/ 66 h 108"/>
                    <a:gd name="T24" fmla="*/ 186 w 432"/>
                    <a:gd name="T25" fmla="*/ 48 h 108"/>
                    <a:gd name="T26" fmla="*/ 204 w 432"/>
                    <a:gd name="T27" fmla="*/ 42 h 108"/>
                    <a:gd name="T28" fmla="*/ 228 w 432"/>
                    <a:gd name="T29" fmla="*/ 36 h 108"/>
                    <a:gd name="T30" fmla="*/ 240 w 432"/>
                    <a:gd name="T31" fmla="*/ 30 h 108"/>
                    <a:gd name="T32" fmla="*/ 270 w 432"/>
                    <a:gd name="T33" fmla="*/ 24 h 108"/>
                    <a:gd name="T34" fmla="*/ 318 w 432"/>
                    <a:gd name="T35" fmla="*/ 12 h 108"/>
                    <a:gd name="T36" fmla="*/ 330 w 432"/>
                    <a:gd name="T37" fmla="*/ 6 h 108"/>
                    <a:gd name="T38" fmla="*/ 354 w 432"/>
                    <a:gd name="T39" fmla="*/ 0 h 108"/>
                    <a:gd name="T40" fmla="*/ 378 w 432"/>
                    <a:gd name="T41" fmla="*/ 0 h 108"/>
                    <a:gd name="T42" fmla="*/ 420 w 432"/>
                    <a:gd name="T43" fmla="*/ 6 h 108"/>
                    <a:gd name="T44" fmla="*/ 432 w 432"/>
                    <a:gd name="T45" fmla="*/ 6 h 108"/>
                    <a:gd name="T46" fmla="*/ 432 w 432"/>
                    <a:gd name="T47" fmla="*/ 6 h 108"/>
                    <a:gd name="T48" fmla="*/ 432 w 432"/>
                    <a:gd name="T49" fmla="*/ 12 h 108"/>
                    <a:gd name="T50" fmla="*/ 420 w 432"/>
                    <a:gd name="T51" fmla="*/ 12 h 108"/>
                    <a:gd name="T52" fmla="*/ 396 w 432"/>
                    <a:gd name="T53" fmla="*/ 18 h 108"/>
                    <a:gd name="T54" fmla="*/ 360 w 432"/>
                    <a:gd name="T55" fmla="*/ 24 h 108"/>
                    <a:gd name="T56" fmla="*/ 324 w 432"/>
                    <a:gd name="T57" fmla="*/ 30 h 108"/>
                    <a:gd name="T58" fmla="*/ 282 w 432"/>
                    <a:gd name="T59" fmla="*/ 48 h 108"/>
                    <a:gd name="T60" fmla="*/ 252 w 432"/>
                    <a:gd name="T61" fmla="*/ 48 h 108"/>
                    <a:gd name="T62" fmla="*/ 234 w 432"/>
                    <a:gd name="T63" fmla="*/ 54 h 108"/>
                    <a:gd name="T64" fmla="*/ 210 w 432"/>
                    <a:gd name="T65" fmla="*/ 60 h 108"/>
                    <a:gd name="T66" fmla="*/ 198 w 432"/>
                    <a:gd name="T67" fmla="*/ 72 h 108"/>
                    <a:gd name="T68" fmla="*/ 186 w 432"/>
                    <a:gd name="T69" fmla="*/ 78 h 108"/>
                    <a:gd name="T70" fmla="*/ 168 w 432"/>
                    <a:gd name="T71" fmla="*/ 90 h 108"/>
                    <a:gd name="T72" fmla="*/ 162 w 432"/>
                    <a:gd name="T73" fmla="*/ 96 h 108"/>
                    <a:gd name="T74" fmla="*/ 156 w 432"/>
                    <a:gd name="T75" fmla="*/ 102 h 108"/>
                    <a:gd name="T76" fmla="*/ 144 w 432"/>
                    <a:gd name="T77" fmla="*/ 102 h 108"/>
                    <a:gd name="T78" fmla="*/ 138 w 432"/>
                    <a:gd name="T79" fmla="*/ 102 h 108"/>
                    <a:gd name="T80" fmla="*/ 126 w 432"/>
                    <a:gd name="T81" fmla="*/ 102 h 108"/>
                    <a:gd name="T82" fmla="*/ 102 w 432"/>
                    <a:gd name="T83" fmla="*/ 102 h 108"/>
                    <a:gd name="T84" fmla="*/ 84 w 432"/>
                    <a:gd name="T85" fmla="*/ 96 h 108"/>
                    <a:gd name="T86" fmla="*/ 66 w 432"/>
                    <a:gd name="T87" fmla="*/ 96 h 108"/>
                    <a:gd name="T88" fmla="*/ 54 w 432"/>
                    <a:gd name="T89" fmla="*/ 96 h 108"/>
                    <a:gd name="T90" fmla="*/ 42 w 432"/>
                    <a:gd name="T91" fmla="*/ 102 h 108"/>
                    <a:gd name="T92" fmla="*/ 30 w 432"/>
                    <a:gd name="T93" fmla="*/ 102 h 108"/>
                    <a:gd name="T94" fmla="*/ 12 w 432"/>
                    <a:gd name="T95" fmla="*/ 108 h 108"/>
                    <a:gd name="T96" fmla="*/ 6 w 432"/>
                    <a:gd name="T97" fmla="*/ 108 h 108"/>
                    <a:gd name="T98" fmla="*/ 0 w 432"/>
                    <a:gd name="T99" fmla="*/ 108 h 108"/>
                    <a:gd name="T100" fmla="*/ 0 w 432"/>
                    <a:gd name="T101" fmla="*/ 108 h 108"/>
                    <a:gd name="T102" fmla="*/ 0 w 432"/>
                    <a:gd name="T103" fmla="*/ 102 h 108"/>
                    <a:gd name="T104" fmla="*/ 0 w 432"/>
                    <a:gd name="T105" fmla="*/ 102 h 108"/>
                    <a:gd name="T106" fmla="*/ 0 w 432"/>
                    <a:gd name="T107" fmla="*/ 102 h 108"/>
                    <a:gd name="T108" fmla="*/ 0 w 432"/>
                    <a:gd name="T109" fmla="*/ 96 h 108"/>
                    <a:gd name="T110" fmla="*/ 0 w 432"/>
                    <a:gd name="T111" fmla="*/ 96 h 10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32"/>
                    <a:gd name="T169" fmla="*/ 0 h 108"/>
                    <a:gd name="T170" fmla="*/ 432 w 432"/>
                    <a:gd name="T171" fmla="*/ 108 h 108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32" h="108">
                      <a:moveTo>
                        <a:pt x="0" y="96"/>
                      </a:moveTo>
                      <a:lnTo>
                        <a:pt x="0" y="96"/>
                      </a:lnTo>
                      <a:lnTo>
                        <a:pt x="12" y="90"/>
                      </a:lnTo>
                      <a:lnTo>
                        <a:pt x="24" y="84"/>
                      </a:lnTo>
                      <a:lnTo>
                        <a:pt x="30" y="78"/>
                      </a:lnTo>
                      <a:lnTo>
                        <a:pt x="42" y="78"/>
                      </a:lnTo>
                      <a:lnTo>
                        <a:pt x="48" y="78"/>
                      </a:lnTo>
                      <a:lnTo>
                        <a:pt x="60" y="78"/>
                      </a:lnTo>
                      <a:lnTo>
                        <a:pt x="66" y="78"/>
                      </a:lnTo>
                      <a:lnTo>
                        <a:pt x="72" y="78"/>
                      </a:lnTo>
                      <a:lnTo>
                        <a:pt x="78" y="78"/>
                      </a:lnTo>
                      <a:lnTo>
                        <a:pt x="90" y="78"/>
                      </a:lnTo>
                      <a:lnTo>
                        <a:pt x="102" y="78"/>
                      </a:lnTo>
                      <a:lnTo>
                        <a:pt x="114" y="78"/>
                      </a:lnTo>
                      <a:lnTo>
                        <a:pt x="138" y="78"/>
                      </a:lnTo>
                      <a:lnTo>
                        <a:pt x="144" y="78"/>
                      </a:lnTo>
                      <a:lnTo>
                        <a:pt x="150" y="78"/>
                      </a:lnTo>
                      <a:lnTo>
                        <a:pt x="156" y="78"/>
                      </a:lnTo>
                      <a:lnTo>
                        <a:pt x="162" y="78"/>
                      </a:lnTo>
                      <a:lnTo>
                        <a:pt x="162" y="72"/>
                      </a:lnTo>
                      <a:lnTo>
                        <a:pt x="168" y="72"/>
                      </a:lnTo>
                      <a:lnTo>
                        <a:pt x="174" y="66"/>
                      </a:lnTo>
                      <a:lnTo>
                        <a:pt x="180" y="54"/>
                      </a:lnTo>
                      <a:lnTo>
                        <a:pt x="186" y="48"/>
                      </a:lnTo>
                      <a:lnTo>
                        <a:pt x="198" y="42"/>
                      </a:lnTo>
                      <a:lnTo>
                        <a:pt x="204" y="42"/>
                      </a:lnTo>
                      <a:lnTo>
                        <a:pt x="210" y="36"/>
                      </a:lnTo>
                      <a:lnTo>
                        <a:pt x="228" y="36"/>
                      </a:lnTo>
                      <a:lnTo>
                        <a:pt x="234" y="30"/>
                      </a:lnTo>
                      <a:lnTo>
                        <a:pt x="240" y="30"/>
                      </a:lnTo>
                      <a:lnTo>
                        <a:pt x="258" y="24"/>
                      </a:lnTo>
                      <a:lnTo>
                        <a:pt x="270" y="24"/>
                      </a:lnTo>
                      <a:lnTo>
                        <a:pt x="300" y="18"/>
                      </a:lnTo>
                      <a:lnTo>
                        <a:pt x="318" y="12"/>
                      </a:lnTo>
                      <a:lnTo>
                        <a:pt x="324" y="6"/>
                      </a:lnTo>
                      <a:lnTo>
                        <a:pt x="330" y="6"/>
                      </a:lnTo>
                      <a:lnTo>
                        <a:pt x="348" y="0"/>
                      </a:lnTo>
                      <a:lnTo>
                        <a:pt x="354" y="0"/>
                      </a:lnTo>
                      <a:lnTo>
                        <a:pt x="366" y="0"/>
                      </a:lnTo>
                      <a:lnTo>
                        <a:pt x="378" y="0"/>
                      </a:lnTo>
                      <a:lnTo>
                        <a:pt x="402" y="6"/>
                      </a:lnTo>
                      <a:lnTo>
                        <a:pt x="420" y="6"/>
                      </a:lnTo>
                      <a:lnTo>
                        <a:pt x="432" y="6"/>
                      </a:lnTo>
                      <a:lnTo>
                        <a:pt x="432" y="12"/>
                      </a:lnTo>
                      <a:lnTo>
                        <a:pt x="420" y="12"/>
                      </a:lnTo>
                      <a:lnTo>
                        <a:pt x="402" y="12"/>
                      </a:lnTo>
                      <a:lnTo>
                        <a:pt x="396" y="18"/>
                      </a:lnTo>
                      <a:lnTo>
                        <a:pt x="378" y="18"/>
                      </a:lnTo>
                      <a:lnTo>
                        <a:pt x="360" y="24"/>
                      </a:lnTo>
                      <a:lnTo>
                        <a:pt x="336" y="30"/>
                      </a:lnTo>
                      <a:lnTo>
                        <a:pt x="324" y="30"/>
                      </a:lnTo>
                      <a:lnTo>
                        <a:pt x="306" y="36"/>
                      </a:lnTo>
                      <a:lnTo>
                        <a:pt x="282" y="48"/>
                      </a:lnTo>
                      <a:lnTo>
                        <a:pt x="264" y="48"/>
                      </a:lnTo>
                      <a:lnTo>
                        <a:pt x="252" y="48"/>
                      </a:lnTo>
                      <a:lnTo>
                        <a:pt x="240" y="54"/>
                      </a:lnTo>
                      <a:lnTo>
                        <a:pt x="234" y="54"/>
                      </a:lnTo>
                      <a:lnTo>
                        <a:pt x="216" y="60"/>
                      </a:lnTo>
                      <a:lnTo>
                        <a:pt x="210" y="60"/>
                      </a:lnTo>
                      <a:lnTo>
                        <a:pt x="204" y="66"/>
                      </a:lnTo>
                      <a:lnTo>
                        <a:pt x="198" y="72"/>
                      </a:lnTo>
                      <a:lnTo>
                        <a:pt x="192" y="72"/>
                      </a:lnTo>
                      <a:lnTo>
                        <a:pt x="186" y="78"/>
                      </a:lnTo>
                      <a:lnTo>
                        <a:pt x="174" y="84"/>
                      </a:lnTo>
                      <a:lnTo>
                        <a:pt x="168" y="90"/>
                      </a:lnTo>
                      <a:lnTo>
                        <a:pt x="162" y="96"/>
                      </a:lnTo>
                      <a:lnTo>
                        <a:pt x="156" y="102"/>
                      </a:lnTo>
                      <a:lnTo>
                        <a:pt x="150" y="102"/>
                      </a:lnTo>
                      <a:lnTo>
                        <a:pt x="144" y="102"/>
                      </a:lnTo>
                      <a:lnTo>
                        <a:pt x="138" y="102"/>
                      </a:lnTo>
                      <a:lnTo>
                        <a:pt x="126" y="102"/>
                      </a:lnTo>
                      <a:lnTo>
                        <a:pt x="114" y="102"/>
                      </a:lnTo>
                      <a:lnTo>
                        <a:pt x="102" y="102"/>
                      </a:lnTo>
                      <a:lnTo>
                        <a:pt x="90" y="96"/>
                      </a:lnTo>
                      <a:lnTo>
                        <a:pt x="84" y="96"/>
                      </a:lnTo>
                      <a:lnTo>
                        <a:pt x="72" y="96"/>
                      </a:lnTo>
                      <a:lnTo>
                        <a:pt x="66" y="96"/>
                      </a:lnTo>
                      <a:lnTo>
                        <a:pt x="60" y="96"/>
                      </a:lnTo>
                      <a:lnTo>
                        <a:pt x="54" y="96"/>
                      </a:lnTo>
                      <a:lnTo>
                        <a:pt x="42" y="102"/>
                      </a:lnTo>
                      <a:lnTo>
                        <a:pt x="36" y="102"/>
                      </a:lnTo>
                      <a:lnTo>
                        <a:pt x="30" y="102"/>
                      </a:lnTo>
                      <a:lnTo>
                        <a:pt x="24" y="102"/>
                      </a:lnTo>
                      <a:lnTo>
                        <a:pt x="12" y="108"/>
                      </a:lnTo>
                      <a:lnTo>
                        <a:pt x="6" y="108"/>
                      </a:lnTo>
                      <a:lnTo>
                        <a:pt x="0" y="108"/>
                      </a:lnTo>
                      <a:lnTo>
                        <a:pt x="0" y="102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6" name="Freeform 14"/>
                <p:cNvSpPr>
                  <a:spLocks/>
                </p:cNvSpPr>
                <p:nvPr/>
              </p:nvSpPr>
              <p:spPr bwMode="auto">
                <a:xfrm>
                  <a:off x="3648" y="1722"/>
                  <a:ext cx="204" cy="114"/>
                </a:xfrm>
                <a:custGeom>
                  <a:avLst/>
                  <a:gdLst>
                    <a:gd name="T0" fmla="*/ 0 w 204"/>
                    <a:gd name="T1" fmla="*/ 90 h 114"/>
                    <a:gd name="T2" fmla="*/ 0 w 204"/>
                    <a:gd name="T3" fmla="*/ 90 h 114"/>
                    <a:gd name="T4" fmla="*/ 120 w 204"/>
                    <a:gd name="T5" fmla="*/ 24 h 114"/>
                    <a:gd name="T6" fmla="*/ 126 w 204"/>
                    <a:gd name="T7" fmla="*/ 24 h 114"/>
                    <a:gd name="T8" fmla="*/ 144 w 204"/>
                    <a:gd name="T9" fmla="*/ 18 h 114"/>
                    <a:gd name="T10" fmla="*/ 162 w 204"/>
                    <a:gd name="T11" fmla="*/ 12 h 114"/>
                    <a:gd name="T12" fmla="*/ 180 w 204"/>
                    <a:gd name="T13" fmla="*/ 6 h 114"/>
                    <a:gd name="T14" fmla="*/ 192 w 204"/>
                    <a:gd name="T15" fmla="*/ 6 h 114"/>
                    <a:gd name="T16" fmla="*/ 204 w 204"/>
                    <a:gd name="T17" fmla="*/ 0 h 114"/>
                    <a:gd name="T18" fmla="*/ 204 w 204"/>
                    <a:gd name="T19" fmla="*/ 0 h 114"/>
                    <a:gd name="T20" fmla="*/ 204 w 204"/>
                    <a:gd name="T21" fmla="*/ 0 h 114"/>
                    <a:gd name="T22" fmla="*/ 204 w 204"/>
                    <a:gd name="T23" fmla="*/ 0 h 114"/>
                    <a:gd name="T24" fmla="*/ 204 w 204"/>
                    <a:gd name="T25" fmla="*/ 0 h 114"/>
                    <a:gd name="T26" fmla="*/ 204 w 204"/>
                    <a:gd name="T27" fmla="*/ 6 h 114"/>
                    <a:gd name="T28" fmla="*/ 204 w 204"/>
                    <a:gd name="T29" fmla="*/ 6 h 114"/>
                    <a:gd name="T30" fmla="*/ 204 w 204"/>
                    <a:gd name="T31" fmla="*/ 6 h 114"/>
                    <a:gd name="T32" fmla="*/ 192 w 204"/>
                    <a:gd name="T33" fmla="*/ 12 h 114"/>
                    <a:gd name="T34" fmla="*/ 186 w 204"/>
                    <a:gd name="T35" fmla="*/ 18 h 114"/>
                    <a:gd name="T36" fmla="*/ 174 w 204"/>
                    <a:gd name="T37" fmla="*/ 24 h 114"/>
                    <a:gd name="T38" fmla="*/ 168 w 204"/>
                    <a:gd name="T39" fmla="*/ 24 h 114"/>
                    <a:gd name="T40" fmla="*/ 156 w 204"/>
                    <a:gd name="T41" fmla="*/ 30 h 114"/>
                    <a:gd name="T42" fmla="*/ 144 w 204"/>
                    <a:gd name="T43" fmla="*/ 36 h 114"/>
                    <a:gd name="T44" fmla="*/ 144 w 204"/>
                    <a:gd name="T45" fmla="*/ 36 h 114"/>
                    <a:gd name="T46" fmla="*/ 138 w 204"/>
                    <a:gd name="T47" fmla="*/ 42 h 114"/>
                    <a:gd name="T48" fmla="*/ 132 w 204"/>
                    <a:gd name="T49" fmla="*/ 42 h 114"/>
                    <a:gd name="T50" fmla="*/ 126 w 204"/>
                    <a:gd name="T51" fmla="*/ 42 h 114"/>
                    <a:gd name="T52" fmla="*/ 12 w 204"/>
                    <a:gd name="T53" fmla="*/ 108 h 114"/>
                    <a:gd name="T54" fmla="*/ 12 w 204"/>
                    <a:gd name="T55" fmla="*/ 114 h 114"/>
                    <a:gd name="T56" fmla="*/ 6 w 204"/>
                    <a:gd name="T57" fmla="*/ 114 h 114"/>
                    <a:gd name="T58" fmla="*/ 6 w 204"/>
                    <a:gd name="T59" fmla="*/ 114 h 114"/>
                    <a:gd name="T60" fmla="*/ 0 w 204"/>
                    <a:gd name="T61" fmla="*/ 114 h 114"/>
                    <a:gd name="T62" fmla="*/ 0 w 204"/>
                    <a:gd name="T63" fmla="*/ 114 h 114"/>
                    <a:gd name="T64" fmla="*/ 0 w 204"/>
                    <a:gd name="T65" fmla="*/ 108 h 114"/>
                    <a:gd name="T66" fmla="*/ 0 w 204"/>
                    <a:gd name="T67" fmla="*/ 108 h 114"/>
                    <a:gd name="T68" fmla="*/ 0 w 204"/>
                    <a:gd name="T69" fmla="*/ 108 h 114"/>
                    <a:gd name="T70" fmla="*/ 0 w 204"/>
                    <a:gd name="T71" fmla="*/ 108 h 114"/>
                    <a:gd name="T72" fmla="*/ 0 w 204"/>
                    <a:gd name="T73" fmla="*/ 102 h 114"/>
                    <a:gd name="T74" fmla="*/ 0 w 204"/>
                    <a:gd name="T75" fmla="*/ 102 h 114"/>
                    <a:gd name="T76" fmla="*/ 0 w 204"/>
                    <a:gd name="T77" fmla="*/ 102 h 114"/>
                    <a:gd name="T78" fmla="*/ 0 w 204"/>
                    <a:gd name="T79" fmla="*/ 96 h 114"/>
                    <a:gd name="T80" fmla="*/ 0 w 204"/>
                    <a:gd name="T81" fmla="*/ 96 h 114"/>
                    <a:gd name="T82" fmla="*/ 0 w 204"/>
                    <a:gd name="T83" fmla="*/ 96 h 114"/>
                    <a:gd name="T84" fmla="*/ 0 w 204"/>
                    <a:gd name="T85" fmla="*/ 96 h 114"/>
                    <a:gd name="T86" fmla="*/ 0 w 204"/>
                    <a:gd name="T87" fmla="*/ 96 h 114"/>
                    <a:gd name="T88" fmla="*/ 0 w 204"/>
                    <a:gd name="T89" fmla="*/ 90 h 1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"/>
                    <a:gd name="T136" fmla="*/ 0 h 114"/>
                    <a:gd name="T137" fmla="*/ 204 w 204"/>
                    <a:gd name="T138" fmla="*/ 114 h 11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" h="114">
                      <a:moveTo>
                        <a:pt x="0" y="90"/>
                      </a:moveTo>
                      <a:lnTo>
                        <a:pt x="0" y="90"/>
                      </a:lnTo>
                      <a:lnTo>
                        <a:pt x="120" y="24"/>
                      </a:lnTo>
                      <a:lnTo>
                        <a:pt x="126" y="24"/>
                      </a:lnTo>
                      <a:lnTo>
                        <a:pt x="144" y="18"/>
                      </a:lnTo>
                      <a:lnTo>
                        <a:pt x="162" y="12"/>
                      </a:lnTo>
                      <a:lnTo>
                        <a:pt x="180" y="6"/>
                      </a:lnTo>
                      <a:lnTo>
                        <a:pt x="192" y="6"/>
                      </a:lnTo>
                      <a:lnTo>
                        <a:pt x="204" y="0"/>
                      </a:lnTo>
                      <a:lnTo>
                        <a:pt x="204" y="6"/>
                      </a:lnTo>
                      <a:lnTo>
                        <a:pt x="192" y="12"/>
                      </a:lnTo>
                      <a:lnTo>
                        <a:pt x="186" y="18"/>
                      </a:lnTo>
                      <a:lnTo>
                        <a:pt x="174" y="24"/>
                      </a:lnTo>
                      <a:lnTo>
                        <a:pt x="168" y="24"/>
                      </a:lnTo>
                      <a:lnTo>
                        <a:pt x="156" y="30"/>
                      </a:lnTo>
                      <a:lnTo>
                        <a:pt x="144" y="36"/>
                      </a:lnTo>
                      <a:lnTo>
                        <a:pt x="138" y="42"/>
                      </a:lnTo>
                      <a:lnTo>
                        <a:pt x="132" y="42"/>
                      </a:lnTo>
                      <a:lnTo>
                        <a:pt x="126" y="42"/>
                      </a:lnTo>
                      <a:lnTo>
                        <a:pt x="12" y="108"/>
                      </a:lnTo>
                      <a:lnTo>
                        <a:pt x="12" y="114"/>
                      </a:lnTo>
                      <a:lnTo>
                        <a:pt x="6" y="114"/>
                      </a:lnTo>
                      <a:lnTo>
                        <a:pt x="0" y="114"/>
                      </a:lnTo>
                      <a:lnTo>
                        <a:pt x="0" y="108"/>
                      </a:lnTo>
                      <a:lnTo>
                        <a:pt x="0" y="102"/>
                      </a:lnTo>
                      <a:lnTo>
                        <a:pt x="0" y="96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7" name="Freeform 15"/>
                <p:cNvSpPr>
                  <a:spLocks/>
                </p:cNvSpPr>
                <p:nvPr/>
              </p:nvSpPr>
              <p:spPr bwMode="auto">
                <a:xfrm>
                  <a:off x="3024" y="1638"/>
                  <a:ext cx="180" cy="192"/>
                </a:xfrm>
                <a:custGeom>
                  <a:avLst/>
                  <a:gdLst>
                    <a:gd name="T0" fmla="*/ 84 w 180"/>
                    <a:gd name="T1" fmla="*/ 0 h 192"/>
                    <a:gd name="T2" fmla="*/ 78 w 180"/>
                    <a:gd name="T3" fmla="*/ 12 h 192"/>
                    <a:gd name="T4" fmla="*/ 60 w 180"/>
                    <a:gd name="T5" fmla="*/ 12 h 192"/>
                    <a:gd name="T6" fmla="*/ 48 w 180"/>
                    <a:gd name="T7" fmla="*/ 18 h 192"/>
                    <a:gd name="T8" fmla="*/ 30 w 180"/>
                    <a:gd name="T9" fmla="*/ 18 h 192"/>
                    <a:gd name="T10" fmla="*/ 6 w 180"/>
                    <a:gd name="T11" fmla="*/ 18 h 192"/>
                    <a:gd name="T12" fmla="*/ 0 w 180"/>
                    <a:gd name="T13" fmla="*/ 24 h 192"/>
                    <a:gd name="T14" fmla="*/ 0 w 180"/>
                    <a:gd name="T15" fmla="*/ 24 h 192"/>
                    <a:gd name="T16" fmla="*/ 6 w 180"/>
                    <a:gd name="T17" fmla="*/ 36 h 192"/>
                    <a:gd name="T18" fmla="*/ 6 w 180"/>
                    <a:gd name="T19" fmla="*/ 36 h 192"/>
                    <a:gd name="T20" fmla="*/ 6 w 180"/>
                    <a:gd name="T21" fmla="*/ 54 h 192"/>
                    <a:gd name="T22" fmla="*/ 6 w 180"/>
                    <a:gd name="T23" fmla="*/ 72 h 192"/>
                    <a:gd name="T24" fmla="*/ 12 w 180"/>
                    <a:gd name="T25" fmla="*/ 96 h 192"/>
                    <a:gd name="T26" fmla="*/ 12 w 180"/>
                    <a:gd name="T27" fmla="*/ 108 h 192"/>
                    <a:gd name="T28" fmla="*/ 18 w 180"/>
                    <a:gd name="T29" fmla="*/ 114 h 192"/>
                    <a:gd name="T30" fmla="*/ 18 w 180"/>
                    <a:gd name="T31" fmla="*/ 126 h 192"/>
                    <a:gd name="T32" fmla="*/ 18 w 180"/>
                    <a:gd name="T33" fmla="*/ 132 h 192"/>
                    <a:gd name="T34" fmla="*/ 12 w 180"/>
                    <a:gd name="T35" fmla="*/ 138 h 192"/>
                    <a:gd name="T36" fmla="*/ 12 w 180"/>
                    <a:gd name="T37" fmla="*/ 144 h 192"/>
                    <a:gd name="T38" fmla="*/ 6 w 180"/>
                    <a:gd name="T39" fmla="*/ 156 h 192"/>
                    <a:gd name="T40" fmla="*/ 6 w 180"/>
                    <a:gd name="T41" fmla="*/ 156 h 192"/>
                    <a:gd name="T42" fmla="*/ 6 w 180"/>
                    <a:gd name="T43" fmla="*/ 168 h 192"/>
                    <a:gd name="T44" fmla="*/ 0 w 180"/>
                    <a:gd name="T45" fmla="*/ 174 h 192"/>
                    <a:gd name="T46" fmla="*/ 0 w 180"/>
                    <a:gd name="T47" fmla="*/ 180 h 192"/>
                    <a:gd name="T48" fmla="*/ 6 w 180"/>
                    <a:gd name="T49" fmla="*/ 180 h 192"/>
                    <a:gd name="T50" fmla="*/ 12 w 180"/>
                    <a:gd name="T51" fmla="*/ 186 h 192"/>
                    <a:gd name="T52" fmla="*/ 18 w 180"/>
                    <a:gd name="T53" fmla="*/ 192 h 192"/>
                    <a:gd name="T54" fmla="*/ 30 w 180"/>
                    <a:gd name="T55" fmla="*/ 192 h 192"/>
                    <a:gd name="T56" fmla="*/ 54 w 180"/>
                    <a:gd name="T57" fmla="*/ 192 h 192"/>
                    <a:gd name="T58" fmla="*/ 66 w 180"/>
                    <a:gd name="T59" fmla="*/ 186 h 192"/>
                    <a:gd name="T60" fmla="*/ 84 w 180"/>
                    <a:gd name="T61" fmla="*/ 186 h 192"/>
                    <a:gd name="T62" fmla="*/ 102 w 180"/>
                    <a:gd name="T63" fmla="*/ 180 h 192"/>
                    <a:gd name="T64" fmla="*/ 114 w 180"/>
                    <a:gd name="T65" fmla="*/ 180 h 192"/>
                    <a:gd name="T66" fmla="*/ 126 w 180"/>
                    <a:gd name="T67" fmla="*/ 168 h 192"/>
                    <a:gd name="T68" fmla="*/ 132 w 180"/>
                    <a:gd name="T69" fmla="*/ 162 h 192"/>
                    <a:gd name="T70" fmla="*/ 144 w 180"/>
                    <a:gd name="T71" fmla="*/ 156 h 192"/>
                    <a:gd name="T72" fmla="*/ 150 w 180"/>
                    <a:gd name="T73" fmla="*/ 144 h 192"/>
                    <a:gd name="T74" fmla="*/ 156 w 180"/>
                    <a:gd name="T75" fmla="*/ 132 h 192"/>
                    <a:gd name="T76" fmla="*/ 162 w 180"/>
                    <a:gd name="T77" fmla="*/ 120 h 192"/>
                    <a:gd name="T78" fmla="*/ 168 w 180"/>
                    <a:gd name="T79" fmla="*/ 102 h 192"/>
                    <a:gd name="T80" fmla="*/ 174 w 180"/>
                    <a:gd name="T81" fmla="*/ 66 h 192"/>
                    <a:gd name="T82" fmla="*/ 168 w 180"/>
                    <a:gd name="T83" fmla="*/ 48 h 192"/>
                    <a:gd name="T84" fmla="*/ 162 w 180"/>
                    <a:gd name="T85" fmla="*/ 48 h 192"/>
                    <a:gd name="T86" fmla="*/ 150 w 180"/>
                    <a:gd name="T87" fmla="*/ 60 h 192"/>
                    <a:gd name="T88" fmla="*/ 138 w 180"/>
                    <a:gd name="T89" fmla="*/ 60 h 192"/>
                    <a:gd name="T90" fmla="*/ 132 w 180"/>
                    <a:gd name="T91" fmla="*/ 66 h 192"/>
                    <a:gd name="T92" fmla="*/ 126 w 180"/>
                    <a:gd name="T93" fmla="*/ 66 h 192"/>
                    <a:gd name="T94" fmla="*/ 126 w 180"/>
                    <a:gd name="T95" fmla="*/ 66 h 192"/>
                    <a:gd name="T96" fmla="*/ 114 w 180"/>
                    <a:gd name="T97" fmla="*/ 66 h 192"/>
                    <a:gd name="T98" fmla="*/ 114 w 180"/>
                    <a:gd name="T99" fmla="*/ 60 h 192"/>
                    <a:gd name="T100" fmla="*/ 108 w 180"/>
                    <a:gd name="T101" fmla="*/ 60 h 192"/>
                    <a:gd name="T102" fmla="*/ 102 w 180"/>
                    <a:gd name="T103" fmla="*/ 54 h 192"/>
                    <a:gd name="T104" fmla="*/ 102 w 180"/>
                    <a:gd name="T105" fmla="*/ 42 h 192"/>
                    <a:gd name="T106" fmla="*/ 102 w 180"/>
                    <a:gd name="T107" fmla="*/ 36 h 192"/>
                    <a:gd name="T108" fmla="*/ 102 w 180"/>
                    <a:gd name="T109" fmla="*/ 36 h 192"/>
                    <a:gd name="T110" fmla="*/ 96 w 180"/>
                    <a:gd name="T111" fmla="*/ 30 h 192"/>
                    <a:gd name="T112" fmla="*/ 84 w 180"/>
                    <a:gd name="T113" fmla="*/ 24 h 192"/>
                    <a:gd name="T114" fmla="*/ 78 w 180"/>
                    <a:gd name="T115" fmla="*/ 18 h 192"/>
                    <a:gd name="T116" fmla="*/ 72 w 180"/>
                    <a:gd name="T117" fmla="*/ 12 h 192"/>
                    <a:gd name="T118" fmla="*/ 60 w 180"/>
                    <a:gd name="T119" fmla="*/ 12 h 192"/>
                    <a:gd name="T120" fmla="*/ 54 w 180"/>
                    <a:gd name="T121" fmla="*/ 12 h 192"/>
                    <a:gd name="T122" fmla="*/ 84 w 180"/>
                    <a:gd name="T123" fmla="*/ 0 h 19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0"/>
                    <a:gd name="T187" fmla="*/ 0 h 192"/>
                    <a:gd name="T188" fmla="*/ 180 w 180"/>
                    <a:gd name="T189" fmla="*/ 192 h 19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0" h="192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78" y="6"/>
                      </a:lnTo>
                      <a:lnTo>
                        <a:pt x="78" y="12"/>
                      </a:lnTo>
                      <a:lnTo>
                        <a:pt x="66" y="12"/>
                      </a:lnTo>
                      <a:lnTo>
                        <a:pt x="60" y="12"/>
                      </a:lnTo>
                      <a:lnTo>
                        <a:pt x="54" y="18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30" y="18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36"/>
                      </a:lnTo>
                      <a:lnTo>
                        <a:pt x="6" y="48"/>
                      </a:lnTo>
                      <a:lnTo>
                        <a:pt x="6" y="54"/>
                      </a:lnTo>
                      <a:lnTo>
                        <a:pt x="6" y="60"/>
                      </a:lnTo>
                      <a:lnTo>
                        <a:pt x="6" y="72"/>
                      </a:lnTo>
                      <a:lnTo>
                        <a:pt x="12" y="84"/>
                      </a:lnTo>
                      <a:lnTo>
                        <a:pt x="12" y="96"/>
                      </a:lnTo>
                      <a:lnTo>
                        <a:pt x="12" y="102"/>
                      </a:lnTo>
                      <a:lnTo>
                        <a:pt x="12" y="108"/>
                      </a:lnTo>
                      <a:lnTo>
                        <a:pt x="18" y="108"/>
                      </a:lnTo>
                      <a:lnTo>
                        <a:pt x="18" y="114"/>
                      </a:lnTo>
                      <a:lnTo>
                        <a:pt x="18" y="120"/>
                      </a:lnTo>
                      <a:lnTo>
                        <a:pt x="18" y="126"/>
                      </a:lnTo>
                      <a:lnTo>
                        <a:pt x="18" y="132"/>
                      </a:lnTo>
                      <a:lnTo>
                        <a:pt x="12" y="138"/>
                      </a:lnTo>
                      <a:lnTo>
                        <a:pt x="12" y="144"/>
                      </a:lnTo>
                      <a:lnTo>
                        <a:pt x="6" y="150"/>
                      </a:lnTo>
                      <a:lnTo>
                        <a:pt x="6" y="156"/>
                      </a:lnTo>
                      <a:lnTo>
                        <a:pt x="6" y="162"/>
                      </a:lnTo>
                      <a:lnTo>
                        <a:pt x="6" y="168"/>
                      </a:lnTo>
                      <a:lnTo>
                        <a:pt x="0" y="168"/>
                      </a:lnTo>
                      <a:lnTo>
                        <a:pt x="0" y="174"/>
                      </a:lnTo>
                      <a:lnTo>
                        <a:pt x="0" y="180"/>
                      </a:lnTo>
                      <a:lnTo>
                        <a:pt x="6" y="180"/>
                      </a:lnTo>
                      <a:lnTo>
                        <a:pt x="6" y="186"/>
                      </a:lnTo>
                      <a:lnTo>
                        <a:pt x="12" y="186"/>
                      </a:lnTo>
                      <a:lnTo>
                        <a:pt x="12" y="192"/>
                      </a:lnTo>
                      <a:lnTo>
                        <a:pt x="18" y="192"/>
                      </a:lnTo>
                      <a:lnTo>
                        <a:pt x="30" y="192"/>
                      </a:lnTo>
                      <a:lnTo>
                        <a:pt x="36" y="192"/>
                      </a:lnTo>
                      <a:lnTo>
                        <a:pt x="54" y="192"/>
                      </a:lnTo>
                      <a:lnTo>
                        <a:pt x="60" y="186"/>
                      </a:lnTo>
                      <a:lnTo>
                        <a:pt x="66" y="186"/>
                      </a:lnTo>
                      <a:lnTo>
                        <a:pt x="78" y="186"/>
                      </a:lnTo>
                      <a:lnTo>
                        <a:pt x="84" y="186"/>
                      </a:lnTo>
                      <a:lnTo>
                        <a:pt x="90" y="180"/>
                      </a:lnTo>
                      <a:lnTo>
                        <a:pt x="102" y="180"/>
                      </a:lnTo>
                      <a:lnTo>
                        <a:pt x="114" y="180"/>
                      </a:lnTo>
                      <a:lnTo>
                        <a:pt x="120" y="174"/>
                      </a:lnTo>
                      <a:lnTo>
                        <a:pt x="126" y="168"/>
                      </a:lnTo>
                      <a:lnTo>
                        <a:pt x="132" y="162"/>
                      </a:lnTo>
                      <a:lnTo>
                        <a:pt x="138" y="156"/>
                      </a:lnTo>
                      <a:lnTo>
                        <a:pt x="144" y="156"/>
                      </a:lnTo>
                      <a:lnTo>
                        <a:pt x="144" y="150"/>
                      </a:lnTo>
                      <a:lnTo>
                        <a:pt x="150" y="144"/>
                      </a:lnTo>
                      <a:lnTo>
                        <a:pt x="150" y="138"/>
                      </a:lnTo>
                      <a:lnTo>
                        <a:pt x="156" y="132"/>
                      </a:lnTo>
                      <a:lnTo>
                        <a:pt x="162" y="120"/>
                      </a:lnTo>
                      <a:lnTo>
                        <a:pt x="162" y="114"/>
                      </a:lnTo>
                      <a:lnTo>
                        <a:pt x="168" y="102"/>
                      </a:lnTo>
                      <a:lnTo>
                        <a:pt x="174" y="84"/>
                      </a:lnTo>
                      <a:lnTo>
                        <a:pt x="174" y="66"/>
                      </a:lnTo>
                      <a:lnTo>
                        <a:pt x="180" y="48"/>
                      </a:lnTo>
                      <a:lnTo>
                        <a:pt x="168" y="48"/>
                      </a:lnTo>
                      <a:lnTo>
                        <a:pt x="162" y="48"/>
                      </a:lnTo>
                      <a:lnTo>
                        <a:pt x="156" y="54"/>
                      </a:lnTo>
                      <a:lnTo>
                        <a:pt x="150" y="60"/>
                      </a:lnTo>
                      <a:lnTo>
                        <a:pt x="144" y="60"/>
                      </a:lnTo>
                      <a:lnTo>
                        <a:pt x="138" y="60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20" y="66"/>
                      </a:lnTo>
                      <a:lnTo>
                        <a:pt x="114" y="66"/>
                      </a:lnTo>
                      <a:lnTo>
                        <a:pt x="114" y="60"/>
                      </a:lnTo>
                      <a:lnTo>
                        <a:pt x="108" y="60"/>
                      </a:lnTo>
                      <a:lnTo>
                        <a:pt x="102" y="54"/>
                      </a:lnTo>
                      <a:lnTo>
                        <a:pt x="102" y="48"/>
                      </a:lnTo>
                      <a:lnTo>
                        <a:pt x="102" y="42"/>
                      </a:lnTo>
                      <a:lnTo>
                        <a:pt x="102" y="36"/>
                      </a:lnTo>
                      <a:lnTo>
                        <a:pt x="96" y="30"/>
                      </a:lnTo>
                      <a:lnTo>
                        <a:pt x="90" y="24"/>
                      </a:lnTo>
                      <a:lnTo>
                        <a:pt x="84" y="24"/>
                      </a:lnTo>
                      <a:lnTo>
                        <a:pt x="84" y="18"/>
                      </a:lnTo>
                      <a:lnTo>
                        <a:pt x="78" y="18"/>
                      </a:lnTo>
                      <a:lnTo>
                        <a:pt x="72" y="12"/>
                      </a:lnTo>
                      <a:lnTo>
                        <a:pt x="66" y="12"/>
                      </a:lnTo>
                      <a:lnTo>
                        <a:pt x="60" y="12"/>
                      </a:lnTo>
                      <a:lnTo>
                        <a:pt x="54" y="12"/>
                      </a:lnTo>
                      <a:lnTo>
                        <a:pt x="48" y="1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7F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8" name="Freeform 16"/>
                <p:cNvSpPr>
                  <a:spLocks/>
                </p:cNvSpPr>
                <p:nvPr/>
              </p:nvSpPr>
              <p:spPr bwMode="auto">
                <a:xfrm>
                  <a:off x="2802" y="1308"/>
                  <a:ext cx="630" cy="564"/>
                </a:xfrm>
                <a:custGeom>
                  <a:avLst/>
                  <a:gdLst>
                    <a:gd name="T0" fmla="*/ 588 w 630"/>
                    <a:gd name="T1" fmla="*/ 150 h 564"/>
                    <a:gd name="T2" fmla="*/ 540 w 630"/>
                    <a:gd name="T3" fmla="*/ 138 h 564"/>
                    <a:gd name="T4" fmla="*/ 486 w 630"/>
                    <a:gd name="T5" fmla="*/ 108 h 564"/>
                    <a:gd name="T6" fmla="*/ 426 w 630"/>
                    <a:gd name="T7" fmla="*/ 66 h 564"/>
                    <a:gd name="T8" fmla="*/ 396 w 630"/>
                    <a:gd name="T9" fmla="*/ 12 h 564"/>
                    <a:gd name="T10" fmla="*/ 390 w 630"/>
                    <a:gd name="T11" fmla="*/ 0 h 564"/>
                    <a:gd name="T12" fmla="*/ 396 w 630"/>
                    <a:gd name="T13" fmla="*/ 0 h 564"/>
                    <a:gd name="T14" fmla="*/ 342 w 630"/>
                    <a:gd name="T15" fmla="*/ 78 h 564"/>
                    <a:gd name="T16" fmla="*/ 294 w 630"/>
                    <a:gd name="T17" fmla="*/ 138 h 564"/>
                    <a:gd name="T18" fmla="*/ 246 w 630"/>
                    <a:gd name="T19" fmla="*/ 168 h 564"/>
                    <a:gd name="T20" fmla="*/ 168 w 630"/>
                    <a:gd name="T21" fmla="*/ 204 h 564"/>
                    <a:gd name="T22" fmla="*/ 96 w 630"/>
                    <a:gd name="T23" fmla="*/ 222 h 564"/>
                    <a:gd name="T24" fmla="*/ 60 w 630"/>
                    <a:gd name="T25" fmla="*/ 222 h 564"/>
                    <a:gd name="T26" fmla="*/ 60 w 630"/>
                    <a:gd name="T27" fmla="*/ 222 h 564"/>
                    <a:gd name="T28" fmla="*/ 60 w 630"/>
                    <a:gd name="T29" fmla="*/ 222 h 564"/>
                    <a:gd name="T30" fmla="*/ 84 w 630"/>
                    <a:gd name="T31" fmla="*/ 270 h 564"/>
                    <a:gd name="T32" fmla="*/ 96 w 630"/>
                    <a:gd name="T33" fmla="*/ 312 h 564"/>
                    <a:gd name="T34" fmla="*/ 90 w 630"/>
                    <a:gd name="T35" fmla="*/ 360 h 564"/>
                    <a:gd name="T36" fmla="*/ 78 w 630"/>
                    <a:gd name="T37" fmla="*/ 402 h 564"/>
                    <a:gd name="T38" fmla="*/ 36 w 630"/>
                    <a:gd name="T39" fmla="*/ 480 h 564"/>
                    <a:gd name="T40" fmla="*/ 18 w 630"/>
                    <a:gd name="T41" fmla="*/ 510 h 564"/>
                    <a:gd name="T42" fmla="*/ 24 w 630"/>
                    <a:gd name="T43" fmla="*/ 534 h 564"/>
                    <a:gd name="T44" fmla="*/ 42 w 630"/>
                    <a:gd name="T45" fmla="*/ 552 h 564"/>
                    <a:gd name="T46" fmla="*/ 66 w 630"/>
                    <a:gd name="T47" fmla="*/ 552 h 564"/>
                    <a:gd name="T48" fmla="*/ 132 w 630"/>
                    <a:gd name="T49" fmla="*/ 534 h 564"/>
                    <a:gd name="T50" fmla="*/ 174 w 630"/>
                    <a:gd name="T51" fmla="*/ 510 h 564"/>
                    <a:gd name="T52" fmla="*/ 198 w 630"/>
                    <a:gd name="T53" fmla="*/ 486 h 564"/>
                    <a:gd name="T54" fmla="*/ 216 w 630"/>
                    <a:gd name="T55" fmla="*/ 456 h 564"/>
                    <a:gd name="T56" fmla="*/ 228 w 630"/>
                    <a:gd name="T57" fmla="*/ 408 h 564"/>
                    <a:gd name="T58" fmla="*/ 228 w 630"/>
                    <a:gd name="T59" fmla="*/ 354 h 564"/>
                    <a:gd name="T60" fmla="*/ 228 w 630"/>
                    <a:gd name="T61" fmla="*/ 342 h 564"/>
                    <a:gd name="T62" fmla="*/ 228 w 630"/>
                    <a:gd name="T63" fmla="*/ 390 h 564"/>
                    <a:gd name="T64" fmla="*/ 228 w 630"/>
                    <a:gd name="T65" fmla="*/ 444 h 564"/>
                    <a:gd name="T66" fmla="*/ 216 w 630"/>
                    <a:gd name="T67" fmla="*/ 486 h 564"/>
                    <a:gd name="T68" fmla="*/ 204 w 630"/>
                    <a:gd name="T69" fmla="*/ 510 h 564"/>
                    <a:gd name="T70" fmla="*/ 180 w 630"/>
                    <a:gd name="T71" fmla="*/ 534 h 564"/>
                    <a:gd name="T72" fmla="*/ 114 w 630"/>
                    <a:gd name="T73" fmla="*/ 558 h 564"/>
                    <a:gd name="T74" fmla="*/ 60 w 630"/>
                    <a:gd name="T75" fmla="*/ 564 h 564"/>
                    <a:gd name="T76" fmla="*/ 24 w 630"/>
                    <a:gd name="T77" fmla="*/ 558 h 564"/>
                    <a:gd name="T78" fmla="*/ 6 w 630"/>
                    <a:gd name="T79" fmla="*/ 540 h 564"/>
                    <a:gd name="T80" fmla="*/ 0 w 630"/>
                    <a:gd name="T81" fmla="*/ 510 h 564"/>
                    <a:gd name="T82" fmla="*/ 12 w 630"/>
                    <a:gd name="T83" fmla="*/ 462 h 564"/>
                    <a:gd name="T84" fmla="*/ 60 w 630"/>
                    <a:gd name="T85" fmla="*/ 390 h 564"/>
                    <a:gd name="T86" fmla="*/ 78 w 630"/>
                    <a:gd name="T87" fmla="*/ 348 h 564"/>
                    <a:gd name="T88" fmla="*/ 84 w 630"/>
                    <a:gd name="T89" fmla="*/ 312 h 564"/>
                    <a:gd name="T90" fmla="*/ 60 w 630"/>
                    <a:gd name="T91" fmla="*/ 258 h 564"/>
                    <a:gd name="T92" fmla="*/ 54 w 630"/>
                    <a:gd name="T93" fmla="*/ 216 h 564"/>
                    <a:gd name="T94" fmla="*/ 54 w 630"/>
                    <a:gd name="T95" fmla="*/ 210 h 564"/>
                    <a:gd name="T96" fmla="*/ 96 w 630"/>
                    <a:gd name="T97" fmla="*/ 198 h 564"/>
                    <a:gd name="T98" fmla="*/ 156 w 630"/>
                    <a:gd name="T99" fmla="*/ 192 h 564"/>
                    <a:gd name="T100" fmla="*/ 222 w 630"/>
                    <a:gd name="T101" fmla="*/ 168 h 564"/>
                    <a:gd name="T102" fmla="*/ 276 w 630"/>
                    <a:gd name="T103" fmla="*/ 126 h 564"/>
                    <a:gd name="T104" fmla="*/ 372 w 630"/>
                    <a:gd name="T105" fmla="*/ 24 h 564"/>
                    <a:gd name="T106" fmla="*/ 390 w 630"/>
                    <a:gd name="T107" fmla="*/ 0 h 564"/>
                    <a:gd name="T108" fmla="*/ 438 w 630"/>
                    <a:gd name="T109" fmla="*/ 48 h 564"/>
                    <a:gd name="T110" fmla="*/ 528 w 630"/>
                    <a:gd name="T111" fmla="*/ 108 h 564"/>
                    <a:gd name="T112" fmla="*/ 588 w 630"/>
                    <a:gd name="T113" fmla="*/ 144 h 564"/>
                    <a:gd name="T114" fmla="*/ 618 w 630"/>
                    <a:gd name="T115" fmla="*/ 150 h 564"/>
                    <a:gd name="T116" fmla="*/ 630 w 630"/>
                    <a:gd name="T117" fmla="*/ 156 h 56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30"/>
                    <a:gd name="T178" fmla="*/ 0 h 564"/>
                    <a:gd name="T179" fmla="*/ 630 w 630"/>
                    <a:gd name="T180" fmla="*/ 564 h 56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30" h="564">
                      <a:moveTo>
                        <a:pt x="624" y="156"/>
                      </a:moveTo>
                      <a:lnTo>
                        <a:pt x="624" y="156"/>
                      </a:lnTo>
                      <a:lnTo>
                        <a:pt x="612" y="156"/>
                      </a:lnTo>
                      <a:lnTo>
                        <a:pt x="600" y="150"/>
                      </a:lnTo>
                      <a:lnTo>
                        <a:pt x="588" y="150"/>
                      </a:lnTo>
                      <a:lnTo>
                        <a:pt x="576" y="144"/>
                      </a:lnTo>
                      <a:lnTo>
                        <a:pt x="564" y="144"/>
                      </a:lnTo>
                      <a:lnTo>
                        <a:pt x="558" y="144"/>
                      </a:lnTo>
                      <a:lnTo>
                        <a:pt x="552" y="144"/>
                      </a:lnTo>
                      <a:lnTo>
                        <a:pt x="540" y="138"/>
                      </a:lnTo>
                      <a:lnTo>
                        <a:pt x="528" y="132"/>
                      </a:lnTo>
                      <a:lnTo>
                        <a:pt x="522" y="132"/>
                      </a:lnTo>
                      <a:lnTo>
                        <a:pt x="516" y="126"/>
                      </a:lnTo>
                      <a:lnTo>
                        <a:pt x="510" y="120"/>
                      </a:lnTo>
                      <a:lnTo>
                        <a:pt x="504" y="120"/>
                      </a:lnTo>
                      <a:lnTo>
                        <a:pt x="486" y="108"/>
                      </a:lnTo>
                      <a:lnTo>
                        <a:pt x="474" y="102"/>
                      </a:lnTo>
                      <a:lnTo>
                        <a:pt x="456" y="90"/>
                      </a:lnTo>
                      <a:lnTo>
                        <a:pt x="438" y="72"/>
                      </a:lnTo>
                      <a:lnTo>
                        <a:pt x="432" y="72"/>
                      </a:lnTo>
                      <a:lnTo>
                        <a:pt x="426" y="66"/>
                      </a:lnTo>
                      <a:lnTo>
                        <a:pt x="426" y="60"/>
                      </a:lnTo>
                      <a:lnTo>
                        <a:pt x="420" y="48"/>
                      </a:lnTo>
                      <a:lnTo>
                        <a:pt x="414" y="42"/>
                      </a:lnTo>
                      <a:lnTo>
                        <a:pt x="408" y="30"/>
                      </a:lnTo>
                      <a:lnTo>
                        <a:pt x="402" y="24"/>
                      </a:lnTo>
                      <a:lnTo>
                        <a:pt x="396" y="12"/>
                      </a:lnTo>
                      <a:lnTo>
                        <a:pt x="390" y="12"/>
                      </a:lnTo>
                      <a:lnTo>
                        <a:pt x="390" y="6"/>
                      </a:lnTo>
                      <a:lnTo>
                        <a:pt x="384" y="6"/>
                      </a:lnTo>
                      <a:lnTo>
                        <a:pt x="384" y="0"/>
                      </a:lnTo>
                      <a:lnTo>
                        <a:pt x="390" y="0"/>
                      </a:lnTo>
                      <a:lnTo>
                        <a:pt x="396" y="0"/>
                      </a:lnTo>
                      <a:lnTo>
                        <a:pt x="396" y="6"/>
                      </a:lnTo>
                      <a:lnTo>
                        <a:pt x="390" y="12"/>
                      </a:lnTo>
                      <a:lnTo>
                        <a:pt x="372" y="30"/>
                      </a:lnTo>
                      <a:lnTo>
                        <a:pt x="366" y="48"/>
                      </a:lnTo>
                      <a:lnTo>
                        <a:pt x="354" y="66"/>
                      </a:lnTo>
                      <a:lnTo>
                        <a:pt x="342" y="78"/>
                      </a:lnTo>
                      <a:lnTo>
                        <a:pt x="330" y="96"/>
                      </a:lnTo>
                      <a:lnTo>
                        <a:pt x="318" y="108"/>
                      </a:lnTo>
                      <a:lnTo>
                        <a:pt x="312" y="114"/>
                      </a:lnTo>
                      <a:lnTo>
                        <a:pt x="306" y="120"/>
                      </a:lnTo>
                      <a:lnTo>
                        <a:pt x="300" y="126"/>
                      </a:lnTo>
                      <a:lnTo>
                        <a:pt x="294" y="138"/>
                      </a:lnTo>
                      <a:lnTo>
                        <a:pt x="282" y="144"/>
                      </a:lnTo>
                      <a:lnTo>
                        <a:pt x="276" y="150"/>
                      </a:lnTo>
                      <a:lnTo>
                        <a:pt x="270" y="156"/>
                      </a:lnTo>
                      <a:lnTo>
                        <a:pt x="264" y="162"/>
                      </a:lnTo>
                      <a:lnTo>
                        <a:pt x="252" y="168"/>
                      </a:lnTo>
                      <a:lnTo>
                        <a:pt x="246" y="168"/>
                      </a:lnTo>
                      <a:lnTo>
                        <a:pt x="228" y="180"/>
                      </a:lnTo>
                      <a:lnTo>
                        <a:pt x="222" y="186"/>
                      </a:lnTo>
                      <a:lnTo>
                        <a:pt x="204" y="192"/>
                      </a:lnTo>
                      <a:lnTo>
                        <a:pt x="192" y="198"/>
                      </a:lnTo>
                      <a:lnTo>
                        <a:pt x="180" y="198"/>
                      </a:lnTo>
                      <a:lnTo>
                        <a:pt x="168" y="204"/>
                      </a:lnTo>
                      <a:lnTo>
                        <a:pt x="156" y="210"/>
                      </a:lnTo>
                      <a:lnTo>
                        <a:pt x="138" y="216"/>
                      </a:lnTo>
                      <a:lnTo>
                        <a:pt x="126" y="222"/>
                      </a:lnTo>
                      <a:lnTo>
                        <a:pt x="108" y="222"/>
                      </a:lnTo>
                      <a:lnTo>
                        <a:pt x="96" y="222"/>
                      </a:lnTo>
                      <a:lnTo>
                        <a:pt x="90" y="222"/>
                      </a:lnTo>
                      <a:lnTo>
                        <a:pt x="84" y="222"/>
                      </a:lnTo>
                      <a:lnTo>
                        <a:pt x="78" y="222"/>
                      </a:lnTo>
                      <a:lnTo>
                        <a:pt x="66" y="222"/>
                      </a:lnTo>
                      <a:lnTo>
                        <a:pt x="60" y="222"/>
                      </a:lnTo>
                      <a:lnTo>
                        <a:pt x="60" y="216"/>
                      </a:lnTo>
                      <a:lnTo>
                        <a:pt x="60" y="222"/>
                      </a:lnTo>
                      <a:lnTo>
                        <a:pt x="66" y="228"/>
                      </a:lnTo>
                      <a:lnTo>
                        <a:pt x="66" y="240"/>
                      </a:lnTo>
                      <a:lnTo>
                        <a:pt x="66" y="246"/>
                      </a:lnTo>
                      <a:lnTo>
                        <a:pt x="72" y="246"/>
                      </a:lnTo>
                      <a:lnTo>
                        <a:pt x="72" y="258"/>
                      </a:lnTo>
                      <a:lnTo>
                        <a:pt x="84" y="270"/>
                      </a:lnTo>
                      <a:lnTo>
                        <a:pt x="84" y="282"/>
                      </a:lnTo>
                      <a:lnTo>
                        <a:pt x="84" y="288"/>
                      </a:lnTo>
                      <a:lnTo>
                        <a:pt x="90" y="294"/>
                      </a:lnTo>
                      <a:lnTo>
                        <a:pt x="90" y="300"/>
                      </a:lnTo>
                      <a:lnTo>
                        <a:pt x="96" y="306"/>
                      </a:lnTo>
                      <a:lnTo>
                        <a:pt x="96" y="312"/>
                      </a:lnTo>
                      <a:lnTo>
                        <a:pt x="96" y="318"/>
                      </a:lnTo>
                      <a:lnTo>
                        <a:pt x="96" y="324"/>
                      </a:lnTo>
                      <a:lnTo>
                        <a:pt x="96" y="336"/>
                      </a:lnTo>
                      <a:lnTo>
                        <a:pt x="96" y="342"/>
                      </a:lnTo>
                      <a:lnTo>
                        <a:pt x="96" y="348"/>
                      </a:lnTo>
                      <a:lnTo>
                        <a:pt x="90" y="360"/>
                      </a:lnTo>
                      <a:lnTo>
                        <a:pt x="90" y="366"/>
                      </a:lnTo>
                      <a:lnTo>
                        <a:pt x="84" y="372"/>
                      </a:lnTo>
                      <a:lnTo>
                        <a:pt x="84" y="384"/>
                      </a:lnTo>
                      <a:lnTo>
                        <a:pt x="84" y="390"/>
                      </a:lnTo>
                      <a:lnTo>
                        <a:pt x="84" y="396"/>
                      </a:lnTo>
                      <a:lnTo>
                        <a:pt x="78" y="402"/>
                      </a:lnTo>
                      <a:lnTo>
                        <a:pt x="72" y="414"/>
                      </a:lnTo>
                      <a:lnTo>
                        <a:pt x="60" y="426"/>
                      </a:lnTo>
                      <a:lnTo>
                        <a:pt x="60" y="438"/>
                      </a:lnTo>
                      <a:lnTo>
                        <a:pt x="48" y="456"/>
                      </a:lnTo>
                      <a:lnTo>
                        <a:pt x="36" y="468"/>
                      </a:lnTo>
                      <a:lnTo>
                        <a:pt x="36" y="480"/>
                      </a:lnTo>
                      <a:lnTo>
                        <a:pt x="30" y="486"/>
                      </a:lnTo>
                      <a:lnTo>
                        <a:pt x="24" y="486"/>
                      </a:lnTo>
                      <a:lnTo>
                        <a:pt x="24" y="492"/>
                      </a:lnTo>
                      <a:lnTo>
                        <a:pt x="18" y="498"/>
                      </a:lnTo>
                      <a:lnTo>
                        <a:pt x="18" y="504"/>
                      </a:lnTo>
                      <a:lnTo>
                        <a:pt x="18" y="510"/>
                      </a:lnTo>
                      <a:lnTo>
                        <a:pt x="18" y="516"/>
                      </a:lnTo>
                      <a:lnTo>
                        <a:pt x="18" y="522"/>
                      </a:lnTo>
                      <a:lnTo>
                        <a:pt x="18" y="534"/>
                      </a:lnTo>
                      <a:lnTo>
                        <a:pt x="24" y="534"/>
                      </a:lnTo>
                      <a:lnTo>
                        <a:pt x="24" y="540"/>
                      </a:lnTo>
                      <a:lnTo>
                        <a:pt x="30" y="546"/>
                      </a:lnTo>
                      <a:lnTo>
                        <a:pt x="36" y="546"/>
                      </a:lnTo>
                      <a:lnTo>
                        <a:pt x="36" y="552"/>
                      </a:lnTo>
                      <a:lnTo>
                        <a:pt x="42" y="552"/>
                      </a:lnTo>
                      <a:lnTo>
                        <a:pt x="48" y="552"/>
                      </a:lnTo>
                      <a:lnTo>
                        <a:pt x="54" y="552"/>
                      </a:lnTo>
                      <a:lnTo>
                        <a:pt x="60" y="552"/>
                      </a:lnTo>
                      <a:lnTo>
                        <a:pt x="66" y="552"/>
                      </a:lnTo>
                      <a:lnTo>
                        <a:pt x="84" y="552"/>
                      </a:lnTo>
                      <a:lnTo>
                        <a:pt x="84" y="546"/>
                      </a:lnTo>
                      <a:lnTo>
                        <a:pt x="90" y="546"/>
                      </a:lnTo>
                      <a:lnTo>
                        <a:pt x="108" y="540"/>
                      </a:lnTo>
                      <a:lnTo>
                        <a:pt x="114" y="540"/>
                      </a:lnTo>
                      <a:lnTo>
                        <a:pt x="132" y="534"/>
                      </a:lnTo>
                      <a:lnTo>
                        <a:pt x="138" y="534"/>
                      </a:lnTo>
                      <a:lnTo>
                        <a:pt x="150" y="528"/>
                      </a:lnTo>
                      <a:lnTo>
                        <a:pt x="156" y="522"/>
                      </a:lnTo>
                      <a:lnTo>
                        <a:pt x="162" y="516"/>
                      </a:lnTo>
                      <a:lnTo>
                        <a:pt x="168" y="516"/>
                      </a:lnTo>
                      <a:lnTo>
                        <a:pt x="174" y="510"/>
                      </a:lnTo>
                      <a:lnTo>
                        <a:pt x="180" y="510"/>
                      </a:lnTo>
                      <a:lnTo>
                        <a:pt x="180" y="504"/>
                      </a:lnTo>
                      <a:lnTo>
                        <a:pt x="186" y="504"/>
                      </a:lnTo>
                      <a:lnTo>
                        <a:pt x="192" y="498"/>
                      </a:lnTo>
                      <a:lnTo>
                        <a:pt x="192" y="492"/>
                      </a:lnTo>
                      <a:lnTo>
                        <a:pt x="198" y="486"/>
                      </a:lnTo>
                      <a:lnTo>
                        <a:pt x="204" y="486"/>
                      </a:lnTo>
                      <a:lnTo>
                        <a:pt x="204" y="480"/>
                      </a:lnTo>
                      <a:lnTo>
                        <a:pt x="204" y="474"/>
                      </a:lnTo>
                      <a:lnTo>
                        <a:pt x="210" y="462"/>
                      </a:lnTo>
                      <a:lnTo>
                        <a:pt x="216" y="456"/>
                      </a:lnTo>
                      <a:lnTo>
                        <a:pt x="216" y="450"/>
                      </a:lnTo>
                      <a:lnTo>
                        <a:pt x="222" y="438"/>
                      </a:lnTo>
                      <a:lnTo>
                        <a:pt x="222" y="432"/>
                      </a:lnTo>
                      <a:lnTo>
                        <a:pt x="222" y="426"/>
                      </a:lnTo>
                      <a:lnTo>
                        <a:pt x="228" y="414"/>
                      </a:lnTo>
                      <a:lnTo>
                        <a:pt x="228" y="408"/>
                      </a:lnTo>
                      <a:lnTo>
                        <a:pt x="228" y="396"/>
                      </a:lnTo>
                      <a:lnTo>
                        <a:pt x="228" y="390"/>
                      </a:lnTo>
                      <a:lnTo>
                        <a:pt x="228" y="384"/>
                      </a:lnTo>
                      <a:lnTo>
                        <a:pt x="228" y="378"/>
                      </a:lnTo>
                      <a:lnTo>
                        <a:pt x="228" y="366"/>
                      </a:lnTo>
                      <a:lnTo>
                        <a:pt x="228" y="354"/>
                      </a:lnTo>
                      <a:lnTo>
                        <a:pt x="222" y="342"/>
                      </a:lnTo>
                      <a:lnTo>
                        <a:pt x="228" y="342"/>
                      </a:lnTo>
                      <a:lnTo>
                        <a:pt x="228" y="360"/>
                      </a:lnTo>
                      <a:lnTo>
                        <a:pt x="228" y="372"/>
                      </a:lnTo>
                      <a:lnTo>
                        <a:pt x="228" y="390"/>
                      </a:lnTo>
                      <a:lnTo>
                        <a:pt x="228" y="402"/>
                      </a:lnTo>
                      <a:lnTo>
                        <a:pt x="228" y="414"/>
                      </a:lnTo>
                      <a:lnTo>
                        <a:pt x="228" y="426"/>
                      </a:lnTo>
                      <a:lnTo>
                        <a:pt x="228" y="432"/>
                      </a:lnTo>
                      <a:lnTo>
                        <a:pt x="228" y="438"/>
                      </a:lnTo>
                      <a:lnTo>
                        <a:pt x="228" y="444"/>
                      </a:lnTo>
                      <a:lnTo>
                        <a:pt x="228" y="456"/>
                      </a:lnTo>
                      <a:lnTo>
                        <a:pt x="228" y="462"/>
                      </a:lnTo>
                      <a:lnTo>
                        <a:pt x="222" y="462"/>
                      </a:lnTo>
                      <a:lnTo>
                        <a:pt x="222" y="474"/>
                      </a:lnTo>
                      <a:lnTo>
                        <a:pt x="222" y="480"/>
                      </a:lnTo>
                      <a:lnTo>
                        <a:pt x="216" y="486"/>
                      </a:lnTo>
                      <a:lnTo>
                        <a:pt x="210" y="498"/>
                      </a:lnTo>
                      <a:lnTo>
                        <a:pt x="204" y="504"/>
                      </a:lnTo>
                      <a:lnTo>
                        <a:pt x="204" y="510"/>
                      </a:lnTo>
                      <a:lnTo>
                        <a:pt x="198" y="516"/>
                      </a:lnTo>
                      <a:lnTo>
                        <a:pt x="192" y="516"/>
                      </a:lnTo>
                      <a:lnTo>
                        <a:pt x="192" y="522"/>
                      </a:lnTo>
                      <a:lnTo>
                        <a:pt x="186" y="528"/>
                      </a:lnTo>
                      <a:lnTo>
                        <a:pt x="180" y="528"/>
                      </a:lnTo>
                      <a:lnTo>
                        <a:pt x="180" y="534"/>
                      </a:lnTo>
                      <a:lnTo>
                        <a:pt x="174" y="534"/>
                      </a:lnTo>
                      <a:lnTo>
                        <a:pt x="162" y="540"/>
                      </a:lnTo>
                      <a:lnTo>
                        <a:pt x="156" y="546"/>
                      </a:lnTo>
                      <a:lnTo>
                        <a:pt x="144" y="552"/>
                      </a:lnTo>
                      <a:lnTo>
                        <a:pt x="132" y="558"/>
                      </a:lnTo>
                      <a:lnTo>
                        <a:pt x="114" y="558"/>
                      </a:lnTo>
                      <a:lnTo>
                        <a:pt x="108" y="558"/>
                      </a:lnTo>
                      <a:lnTo>
                        <a:pt x="102" y="558"/>
                      </a:lnTo>
                      <a:lnTo>
                        <a:pt x="84" y="564"/>
                      </a:lnTo>
                      <a:lnTo>
                        <a:pt x="72" y="564"/>
                      </a:lnTo>
                      <a:lnTo>
                        <a:pt x="66" y="564"/>
                      </a:lnTo>
                      <a:lnTo>
                        <a:pt x="60" y="564"/>
                      </a:lnTo>
                      <a:lnTo>
                        <a:pt x="54" y="564"/>
                      </a:lnTo>
                      <a:lnTo>
                        <a:pt x="42" y="564"/>
                      </a:lnTo>
                      <a:lnTo>
                        <a:pt x="36" y="564"/>
                      </a:lnTo>
                      <a:lnTo>
                        <a:pt x="36" y="558"/>
                      </a:lnTo>
                      <a:lnTo>
                        <a:pt x="30" y="558"/>
                      </a:lnTo>
                      <a:lnTo>
                        <a:pt x="24" y="558"/>
                      </a:lnTo>
                      <a:lnTo>
                        <a:pt x="18" y="558"/>
                      </a:lnTo>
                      <a:lnTo>
                        <a:pt x="12" y="558"/>
                      </a:lnTo>
                      <a:lnTo>
                        <a:pt x="12" y="552"/>
                      </a:lnTo>
                      <a:lnTo>
                        <a:pt x="12" y="546"/>
                      </a:lnTo>
                      <a:lnTo>
                        <a:pt x="6" y="540"/>
                      </a:lnTo>
                      <a:lnTo>
                        <a:pt x="6" y="534"/>
                      </a:lnTo>
                      <a:lnTo>
                        <a:pt x="0" y="534"/>
                      </a:lnTo>
                      <a:lnTo>
                        <a:pt x="0" y="528"/>
                      </a:lnTo>
                      <a:lnTo>
                        <a:pt x="0" y="516"/>
                      </a:lnTo>
                      <a:lnTo>
                        <a:pt x="0" y="510"/>
                      </a:lnTo>
                      <a:lnTo>
                        <a:pt x="0" y="498"/>
                      </a:lnTo>
                      <a:lnTo>
                        <a:pt x="6" y="486"/>
                      </a:lnTo>
                      <a:lnTo>
                        <a:pt x="12" y="480"/>
                      </a:lnTo>
                      <a:lnTo>
                        <a:pt x="12" y="468"/>
                      </a:lnTo>
                      <a:lnTo>
                        <a:pt x="12" y="462"/>
                      </a:lnTo>
                      <a:lnTo>
                        <a:pt x="18" y="462"/>
                      </a:lnTo>
                      <a:lnTo>
                        <a:pt x="30" y="444"/>
                      </a:lnTo>
                      <a:lnTo>
                        <a:pt x="42" y="426"/>
                      </a:lnTo>
                      <a:lnTo>
                        <a:pt x="54" y="408"/>
                      </a:lnTo>
                      <a:lnTo>
                        <a:pt x="60" y="396"/>
                      </a:lnTo>
                      <a:lnTo>
                        <a:pt x="60" y="390"/>
                      </a:lnTo>
                      <a:lnTo>
                        <a:pt x="66" y="384"/>
                      </a:lnTo>
                      <a:lnTo>
                        <a:pt x="72" y="378"/>
                      </a:lnTo>
                      <a:lnTo>
                        <a:pt x="72" y="366"/>
                      </a:lnTo>
                      <a:lnTo>
                        <a:pt x="78" y="366"/>
                      </a:lnTo>
                      <a:lnTo>
                        <a:pt x="78" y="354"/>
                      </a:lnTo>
                      <a:lnTo>
                        <a:pt x="78" y="348"/>
                      </a:lnTo>
                      <a:lnTo>
                        <a:pt x="84" y="342"/>
                      </a:lnTo>
                      <a:lnTo>
                        <a:pt x="84" y="336"/>
                      </a:lnTo>
                      <a:lnTo>
                        <a:pt x="84" y="324"/>
                      </a:lnTo>
                      <a:lnTo>
                        <a:pt x="84" y="318"/>
                      </a:lnTo>
                      <a:lnTo>
                        <a:pt x="84" y="312"/>
                      </a:lnTo>
                      <a:lnTo>
                        <a:pt x="78" y="300"/>
                      </a:lnTo>
                      <a:lnTo>
                        <a:pt x="78" y="294"/>
                      </a:lnTo>
                      <a:lnTo>
                        <a:pt x="72" y="288"/>
                      </a:lnTo>
                      <a:lnTo>
                        <a:pt x="72" y="282"/>
                      </a:lnTo>
                      <a:lnTo>
                        <a:pt x="66" y="270"/>
                      </a:lnTo>
                      <a:lnTo>
                        <a:pt x="60" y="258"/>
                      </a:lnTo>
                      <a:lnTo>
                        <a:pt x="60" y="246"/>
                      </a:lnTo>
                      <a:lnTo>
                        <a:pt x="54" y="240"/>
                      </a:lnTo>
                      <a:lnTo>
                        <a:pt x="54" y="228"/>
                      </a:lnTo>
                      <a:lnTo>
                        <a:pt x="54" y="222"/>
                      </a:lnTo>
                      <a:lnTo>
                        <a:pt x="54" y="216"/>
                      </a:lnTo>
                      <a:lnTo>
                        <a:pt x="54" y="210"/>
                      </a:lnTo>
                      <a:lnTo>
                        <a:pt x="60" y="210"/>
                      </a:lnTo>
                      <a:lnTo>
                        <a:pt x="66" y="210"/>
                      </a:lnTo>
                      <a:lnTo>
                        <a:pt x="78" y="204"/>
                      </a:lnTo>
                      <a:lnTo>
                        <a:pt x="84" y="204"/>
                      </a:lnTo>
                      <a:lnTo>
                        <a:pt x="96" y="198"/>
                      </a:lnTo>
                      <a:lnTo>
                        <a:pt x="108" y="198"/>
                      </a:lnTo>
                      <a:lnTo>
                        <a:pt x="120" y="198"/>
                      </a:lnTo>
                      <a:lnTo>
                        <a:pt x="132" y="198"/>
                      </a:lnTo>
                      <a:lnTo>
                        <a:pt x="138" y="198"/>
                      </a:lnTo>
                      <a:lnTo>
                        <a:pt x="150" y="192"/>
                      </a:lnTo>
                      <a:lnTo>
                        <a:pt x="156" y="192"/>
                      </a:lnTo>
                      <a:lnTo>
                        <a:pt x="174" y="186"/>
                      </a:lnTo>
                      <a:lnTo>
                        <a:pt x="180" y="180"/>
                      </a:lnTo>
                      <a:lnTo>
                        <a:pt x="186" y="180"/>
                      </a:lnTo>
                      <a:lnTo>
                        <a:pt x="204" y="174"/>
                      </a:lnTo>
                      <a:lnTo>
                        <a:pt x="210" y="168"/>
                      </a:lnTo>
                      <a:lnTo>
                        <a:pt x="222" y="168"/>
                      </a:lnTo>
                      <a:lnTo>
                        <a:pt x="234" y="156"/>
                      </a:lnTo>
                      <a:lnTo>
                        <a:pt x="246" y="150"/>
                      </a:lnTo>
                      <a:lnTo>
                        <a:pt x="252" y="144"/>
                      </a:lnTo>
                      <a:lnTo>
                        <a:pt x="264" y="138"/>
                      </a:lnTo>
                      <a:lnTo>
                        <a:pt x="276" y="132"/>
                      </a:lnTo>
                      <a:lnTo>
                        <a:pt x="276" y="126"/>
                      </a:lnTo>
                      <a:lnTo>
                        <a:pt x="306" y="96"/>
                      </a:lnTo>
                      <a:lnTo>
                        <a:pt x="324" y="84"/>
                      </a:lnTo>
                      <a:lnTo>
                        <a:pt x="330" y="72"/>
                      </a:lnTo>
                      <a:lnTo>
                        <a:pt x="348" y="54"/>
                      </a:lnTo>
                      <a:lnTo>
                        <a:pt x="354" y="42"/>
                      </a:lnTo>
                      <a:lnTo>
                        <a:pt x="372" y="24"/>
                      </a:lnTo>
                      <a:lnTo>
                        <a:pt x="378" y="6"/>
                      </a:lnTo>
                      <a:lnTo>
                        <a:pt x="384" y="0"/>
                      </a:lnTo>
                      <a:lnTo>
                        <a:pt x="390" y="0"/>
                      </a:lnTo>
                      <a:lnTo>
                        <a:pt x="396" y="0"/>
                      </a:lnTo>
                      <a:lnTo>
                        <a:pt x="414" y="12"/>
                      </a:lnTo>
                      <a:lnTo>
                        <a:pt x="426" y="30"/>
                      </a:lnTo>
                      <a:lnTo>
                        <a:pt x="438" y="48"/>
                      </a:lnTo>
                      <a:lnTo>
                        <a:pt x="450" y="60"/>
                      </a:lnTo>
                      <a:lnTo>
                        <a:pt x="468" y="72"/>
                      </a:lnTo>
                      <a:lnTo>
                        <a:pt x="486" y="84"/>
                      </a:lnTo>
                      <a:lnTo>
                        <a:pt x="492" y="96"/>
                      </a:lnTo>
                      <a:lnTo>
                        <a:pt x="516" y="102"/>
                      </a:lnTo>
                      <a:lnTo>
                        <a:pt x="528" y="108"/>
                      </a:lnTo>
                      <a:lnTo>
                        <a:pt x="540" y="120"/>
                      </a:lnTo>
                      <a:lnTo>
                        <a:pt x="552" y="120"/>
                      </a:lnTo>
                      <a:lnTo>
                        <a:pt x="564" y="132"/>
                      </a:lnTo>
                      <a:lnTo>
                        <a:pt x="570" y="138"/>
                      </a:lnTo>
                      <a:lnTo>
                        <a:pt x="576" y="138"/>
                      </a:lnTo>
                      <a:lnTo>
                        <a:pt x="588" y="144"/>
                      </a:lnTo>
                      <a:lnTo>
                        <a:pt x="594" y="144"/>
                      </a:lnTo>
                      <a:lnTo>
                        <a:pt x="600" y="144"/>
                      </a:lnTo>
                      <a:lnTo>
                        <a:pt x="612" y="144"/>
                      </a:lnTo>
                      <a:lnTo>
                        <a:pt x="612" y="150"/>
                      </a:lnTo>
                      <a:lnTo>
                        <a:pt x="618" y="150"/>
                      </a:lnTo>
                      <a:lnTo>
                        <a:pt x="624" y="150"/>
                      </a:lnTo>
                      <a:lnTo>
                        <a:pt x="630" y="150"/>
                      </a:lnTo>
                      <a:lnTo>
                        <a:pt x="630" y="156"/>
                      </a:lnTo>
                      <a:lnTo>
                        <a:pt x="624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39" name="Freeform 17"/>
                <p:cNvSpPr>
                  <a:spLocks/>
                </p:cNvSpPr>
                <p:nvPr/>
              </p:nvSpPr>
              <p:spPr bwMode="auto">
                <a:xfrm>
                  <a:off x="3024" y="1554"/>
                  <a:ext cx="198" cy="108"/>
                </a:xfrm>
                <a:custGeom>
                  <a:avLst/>
                  <a:gdLst>
                    <a:gd name="T0" fmla="*/ 6 w 198"/>
                    <a:gd name="T1" fmla="*/ 96 h 108"/>
                    <a:gd name="T2" fmla="*/ 18 w 198"/>
                    <a:gd name="T3" fmla="*/ 96 h 108"/>
                    <a:gd name="T4" fmla="*/ 30 w 198"/>
                    <a:gd name="T5" fmla="*/ 96 h 108"/>
                    <a:gd name="T6" fmla="*/ 48 w 198"/>
                    <a:gd name="T7" fmla="*/ 96 h 108"/>
                    <a:gd name="T8" fmla="*/ 54 w 198"/>
                    <a:gd name="T9" fmla="*/ 96 h 108"/>
                    <a:gd name="T10" fmla="*/ 72 w 198"/>
                    <a:gd name="T11" fmla="*/ 96 h 108"/>
                    <a:gd name="T12" fmla="*/ 78 w 198"/>
                    <a:gd name="T13" fmla="*/ 90 h 108"/>
                    <a:gd name="T14" fmla="*/ 84 w 198"/>
                    <a:gd name="T15" fmla="*/ 84 h 108"/>
                    <a:gd name="T16" fmla="*/ 102 w 198"/>
                    <a:gd name="T17" fmla="*/ 78 h 108"/>
                    <a:gd name="T18" fmla="*/ 108 w 198"/>
                    <a:gd name="T19" fmla="*/ 72 h 108"/>
                    <a:gd name="T20" fmla="*/ 126 w 198"/>
                    <a:gd name="T21" fmla="*/ 60 h 108"/>
                    <a:gd name="T22" fmla="*/ 138 w 198"/>
                    <a:gd name="T23" fmla="*/ 48 h 108"/>
                    <a:gd name="T24" fmla="*/ 150 w 198"/>
                    <a:gd name="T25" fmla="*/ 24 h 108"/>
                    <a:gd name="T26" fmla="*/ 174 w 198"/>
                    <a:gd name="T27" fmla="*/ 6 h 108"/>
                    <a:gd name="T28" fmla="*/ 174 w 198"/>
                    <a:gd name="T29" fmla="*/ 6 h 108"/>
                    <a:gd name="T30" fmla="*/ 174 w 198"/>
                    <a:gd name="T31" fmla="*/ 0 h 108"/>
                    <a:gd name="T32" fmla="*/ 180 w 198"/>
                    <a:gd name="T33" fmla="*/ 0 h 108"/>
                    <a:gd name="T34" fmla="*/ 180 w 198"/>
                    <a:gd name="T35" fmla="*/ 6 h 108"/>
                    <a:gd name="T36" fmla="*/ 186 w 198"/>
                    <a:gd name="T37" fmla="*/ 6 h 108"/>
                    <a:gd name="T38" fmla="*/ 186 w 198"/>
                    <a:gd name="T39" fmla="*/ 12 h 108"/>
                    <a:gd name="T40" fmla="*/ 180 w 198"/>
                    <a:gd name="T41" fmla="*/ 24 h 108"/>
                    <a:gd name="T42" fmla="*/ 186 w 198"/>
                    <a:gd name="T43" fmla="*/ 48 h 108"/>
                    <a:gd name="T44" fmla="*/ 192 w 198"/>
                    <a:gd name="T45" fmla="*/ 60 h 108"/>
                    <a:gd name="T46" fmla="*/ 198 w 198"/>
                    <a:gd name="T47" fmla="*/ 72 h 108"/>
                    <a:gd name="T48" fmla="*/ 198 w 198"/>
                    <a:gd name="T49" fmla="*/ 90 h 108"/>
                    <a:gd name="T50" fmla="*/ 198 w 198"/>
                    <a:gd name="T51" fmla="*/ 96 h 108"/>
                    <a:gd name="T52" fmla="*/ 198 w 198"/>
                    <a:gd name="T53" fmla="*/ 96 h 108"/>
                    <a:gd name="T54" fmla="*/ 198 w 198"/>
                    <a:gd name="T55" fmla="*/ 96 h 108"/>
                    <a:gd name="T56" fmla="*/ 198 w 198"/>
                    <a:gd name="T57" fmla="*/ 102 h 108"/>
                    <a:gd name="T58" fmla="*/ 192 w 198"/>
                    <a:gd name="T59" fmla="*/ 102 h 108"/>
                    <a:gd name="T60" fmla="*/ 186 w 198"/>
                    <a:gd name="T61" fmla="*/ 102 h 108"/>
                    <a:gd name="T62" fmla="*/ 186 w 198"/>
                    <a:gd name="T63" fmla="*/ 96 h 108"/>
                    <a:gd name="T64" fmla="*/ 180 w 198"/>
                    <a:gd name="T65" fmla="*/ 90 h 108"/>
                    <a:gd name="T66" fmla="*/ 174 w 198"/>
                    <a:gd name="T67" fmla="*/ 72 h 108"/>
                    <a:gd name="T68" fmla="*/ 174 w 198"/>
                    <a:gd name="T69" fmla="*/ 54 h 108"/>
                    <a:gd name="T70" fmla="*/ 168 w 198"/>
                    <a:gd name="T71" fmla="*/ 36 h 108"/>
                    <a:gd name="T72" fmla="*/ 168 w 198"/>
                    <a:gd name="T73" fmla="*/ 12 h 108"/>
                    <a:gd name="T74" fmla="*/ 168 w 198"/>
                    <a:gd name="T75" fmla="*/ 12 h 108"/>
                    <a:gd name="T76" fmla="*/ 174 w 198"/>
                    <a:gd name="T77" fmla="*/ 6 h 108"/>
                    <a:gd name="T78" fmla="*/ 174 w 198"/>
                    <a:gd name="T79" fmla="*/ 6 h 108"/>
                    <a:gd name="T80" fmla="*/ 174 w 198"/>
                    <a:gd name="T81" fmla="*/ 12 h 108"/>
                    <a:gd name="T82" fmla="*/ 180 w 198"/>
                    <a:gd name="T83" fmla="*/ 12 h 108"/>
                    <a:gd name="T84" fmla="*/ 180 w 198"/>
                    <a:gd name="T85" fmla="*/ 12 h 108"/>
                    <a:gd name="T86" fmla="*/ 186 w 198"/>
                    <a:gd name="T87" fmla="*/ 18 h 108"/>
                    <a:gd name="T88" fmla="*/ 180 w 198"/>
                    <a:gd name="T89" fmla="*/ 18 h 108"/>
                    <a:gd name="T90" fmla="*/ 174 w 198"/>
                    <a:gd name="T91" fmla="*/ 24 h 108"/>
                    <a:gd name="T92" fmla="*/ 156 w 198"/>
                    <a:gd name="T93" fmla="*/ 48 h 108"/>
                    <a:gd name="T94" fmla="*/ 144 w 198"/>
                    <a:gd name="T95" fmla="*/ 66 h 108"/>
                    <a:gd name="T96" fmla="*/ 126 w 198"/>
                    <a:gd name="T97" fmla="*/ 72 h 108"/>
                    <a:gd name="T98" fmla="*/ 114 w 198"/>
                    <a:gd name="T99" fmla="*/ 84 h 108"/>
                    <a:gd name="T100" fmla="*/ 102 w 198"/>
                    <a:gd name="T101" fmla="*/ 96 h 108"/>
                    <a:gd name="T102" fmla="*/ 84 w 198"/>
                    <a:gd name="T103" fmla="*/ 96 h 108"/>
                    <a:gd name="T104" fmla="*/ 78 w 198"/>
                    <a:gd name="T105" fmla="*/ 96 h 108"/>
                    <a:gd name="T106" fmla="*/ 60 w 198"/>
                    <a:gd name="T107" fmla="*/ 102 h 108"/>
                    <a:gd name="T108" fmla="*/ 48 w 198"/>
                    <a:gd name="T109" fmla="*/ 108 h 108"/>
                    <a:gd name="T110" fmla="*/ 30 w 198"/>
                    <a:gd name="T111" fmla="*/ 108 h 108"/>
                    <a:gd name="T112" fmla="*/ 18 w 198"/>
                    <a:gd name="T113" fmla="*/ 108 h 108"/>
                    <a:gd name="T114" fmla="*/ 6 w 198"/>
                    <a:gd name="T115" fmla="*/ 102 h 108"/>
                    <a:gd name="T116" fmla="*/ 0 w 198"/>
                    <a:gd name="T117" fmla="*/ 102 h 108"/>
                    <a:gd name="T118" fmla="*/ 0 w 198"/>
                    <a:gd name="T119" fmla="*/ 96 h 108"/>
                    <a:gd name="T120" fmla="*/ 0 w 198"/>
                    <a:gd name="T121" fmla="*/ 96 h 108"/>
                    <a:gd name="T122" fmla="*/ 0 w 198"/>
                    <a:gd name="T123" fmla="*/ 96 h 108"/>
                    <a:gd name="T124" fmla="*/ 6 w 198"/>
                    <a:gd name="T125" fmla="*/ 96 h 10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98"/>
                    <a:gd name="T190" fmla="*/ 0 h 108"/>
                    <a:gd name="T191" fmla="*/ 198 w 198"/>
                    <a:gd name="T192" fmla="*/ 108 h 108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98" h="108">
                      <a:moveTo>
                        <a:pt x="6" y="96"/>
                      </a:moveTo>
                      <a:lnTo>
                        <a:pt x="6" y="96"/>
                      </a:lnTo>
                      <a:lnTo>
                        <a:pt x="12" y="96"/>
                      </a:lnTo>
                      <a:lnTo>
                        <a:pt x="18" y="96"/>
                      </a:lnTo>
                      <a:lnTo>
                        <a:pt x="30" y="96"/>
                      </a:lnTo>
                      <a:lnTo>
                        <a:pt x="36" y="96"/>
                      </a:lnTo>
                      <a:lnTo>
                        <a:pt x="48" y="96"/>
                      </a:lnTo>
                      <a:lnTo>
                        <a:pt x="54" y="96"/>
                      </a:lnTo>
                      <a:lnTo>
                        <a:pt x="66" y="96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8" y="90"/>
                      </a:lnTo>
                      <a:lnTo>
                        <a:pt x="84" y="84"/>
                      </a:lnTo>
                      <a:lnTo>
                        <a:pt x="90" y="78"/>
                      </a:lnTo>
                      <a:lnTo>
                        <a:pt x="102" y="78"/>
                      </a:lnTo>
                      <a:lnTo>
                        <a:pt x="102" y="72"/>
                      </a:lnTo>
                      <a:lnTo>
                        <a:pt x="108" y="72"/>
                      </a:lnTo>
                      <a:lnTo>
                        <a:pt x="114" y="72"/>
                      </a:lnTo>
                      <a:lnTo>
                        <a:pt x="126" y="60"/>
                      </a:lnTo>
                      <a:lnTo>
                        <a:pt x="126" y="48"/>
                      </a:lnTo>
                      <a:lnTo>
                        <a:pt x="138" y="48"/>
                      </a:lnTo>
                      <a:lnTo>
                        <a:pt x="150" y="36"/>
                      </a:lnTo>
                      <a:lnTo>
                        <a:pt x="150" y="24"/>
                      </a:lnTo>
                      <a:lnTo>
                        <a:pt x="168" y="6"/>
                      </a:lnTo>
                      <a:lnTo>
                        <a:pt x="174" y="6"/>
                      </a:lnTo>
                      <a:lnTo>
                        <a:pt x="174" y="0"/>
                      </a:lnTo>
                      <a:lnTo>
                        <a:pt x="180" y="0"/>
                      </a:lnTo>
                      <a:lnTo>
                        <a:pt x="180" y="6"/>
                      </a:lnTo>
                      <a:lnTo>
                        <a:pt x="186" y="6"/>
                      </a:lnTo>
                      <a:lnTo>
                        <a:pt x="186" y="12"/>
                      </a:lnTo>
                      <a:lnTo>
                        <a:pt x="180" y="24"/>
                      </a:lnTo>
                      <a:lnTo>
                        <a:pt x="186" y="36"/>
                      </a:lnTo>
                      <a:lnTo>
                        <a:pt x="186" y="48"/>
                      </a:lnTo>
                      <a:lnTo>
                        <a:pt x="192" y="60"/>
                      </a:lnTo>
                      <a:lnTo>
                        <a:pt x="192" y="72"/>
                      </a:lnTo>
                      <a:lnTo>
                        <a:pt x="198" y="72"/>
                      </a:lnTo>
                      <a:lnTo>
                        <a:pt x="198" y="90"/>
                      </a:lnTo>
                      <a:lnTo>
                        <a:pt x="198" y="96"/>
                      </a:lnTo>
                      <a:lnTo>
                        <a:pt x="198" y="102"/>
                      </a:lnTo>
                      <a:lnTo>
                        <a:pt x="192" y="102"/>
                      </a:lnTo>
                      <a:lnTo>
                        <a:pt x="186" y="102"/>
                      </a:lnTo>
                      <a:lnTo>
                        <a:pt x="186" y="96"/>
                      </a:lnTo>
                      <a:lnTo>
                        <a:pt x="180" y="90"/>
                      </a:lnTo>
                      <a:lnTo>
                        <a:pt x="174" y="84"/>
                      </a:lnTo>
                      <a:lnTo>
                        <a:pt x="174" y="72"/>
                      </a:lnTo>
                      <a:lnTo>
                        <a:pt x="174" y="66"/>
                      </a:lnTo>
                      <a:lnTo>
                        <a:pt x="174" y="54"/>
                      </a:lnTo>
                      <a:lnTo>
                        <a:pt x="174" y="48"/>
                      </a:lnTo>
                      <a:lnTo>
                        <a:pt x="168" y="36"/>
                      </a:lnTo>
                      <a:lnTo>
                        <a:pt x="168" y="24"/>
                      </a:lnTo>
                      <a:lnTo>
                        <a:pt x="168" y="12"/>
                      </a:lnTo>
                      <a:lnTo>
                        <a:pt x="174" y="6"/>
                      </a:lnTo>
                      <a:lnTo>
                        <a:pt x="174" y="12"/>
                      </a:lnTo>
                      <a:lnTo>
                        <a:pt x="180" y="12"/>
                      </a:lnTo>
                      <a:lnTo>
                        <a:pt x="180" y="18"/>
                      </a:lnTo>
                      <a:lnTo>
                        <a:pt x="186" y="18"/>
                      </a:lnTo>
                      <a:lnTo>
                        <a:pt x="180" y="18"/>
                      </a:lnTo>
                      <a:lnTo>
                        <a:pt x="174" y="24"/>
                      </a:lnTo>
                      <a:lnTo>
                        <a:pt x="168" y="36"/>
                      </a:lnTo>
                      <a:lnTo>
                        <a:pt x="156" y="48"/>
                      </a:lnTo>
                      <a:lnTo>
                        <a:pt x="150" y="54"/>
                      </a:lnTo>
                      <a:lnTo>
                        <a:pt x="144" y="66"/>
                      </a:lnTo>
                      <a:lnTo>
                        <a:pt x="132" y="72"/>
                      </a:lnTo>
                      <a:lnTo>
                        <a:pt x="126" y="72"/>
                      </a:lnTo>
                      <a:lnTo>
                        <a:pt x="120" y="78"/>
                      </a:lnTo>
                      <a:lnTo>
                        <a:pt x="114" y="84"/>
                      </a:lnTo>
                      <a:lnTo>
                        <a:pt x="108" y="84"/>
                      </a:lnTo>
                      <a:lnTo>
                        <a:pt x="102" y="96"/>
                      </a:lnTo>
                      <a:lnTo>
                        <a:pt x="96" y="96"/>
                      </a:lnTo>
                      <a:lnTo>
                        <a:pt x="84" y="96"/>
                      </a:lnTo>
                      <a:lnTo>
                        <a:pt x="78" y="96"/>
                      </a:lnTo>
                      <a:lnTo>
                        <a:pt x="66" y="102"/>
                      </a:lnTo>
                      <a:lnTo>
                        <a:pt x="60" y="102"/>
                      </a:lnTo>
                      <a:lnTo>
                        <a:pt x="54" y="102"/>
                      </a:lnTo>
                      <a:lnTo>
                        <a:pt x="48" y="108"/>
                      </a:lnTo>
                      <a:lnTo>
                        <a:pt x="42" y="108"/>
                      </a:lnTo>
                      <a:lnTo>
                        <a:pt x="30" y="108"/>
                      </a:lnTo>
                      <a:lnTo>
                        <a:pt x="18" y="108"/>
                      </a:lnTo>
                      <a:lnTo>
                        <a:pt x="6" y="102"/>
                      </a:lnTo>
                      <a:lnTo>
                        <a:pt x="0" y="102"/>
                      </a:lnTo>
                      <a:lnTo>
                        <a:pt x="0" y="96"/>
                      </a:lnTo>
                      <a:lnTo>
                        <a:pt x="6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0" name="Freeform 18"/>
                <p:cNvSpPr>
                  <a:spLocks/>
                </p:cNvSpPr>
                <p:nvPr/>
              </p:nvSpPr>
              <p:spPr bwMode="auto">
                <a:xfrm>
                  <a:off x="2910" y="1566"/>
                  <a:ext cx="330" cy="420"/>
                </a:xfrm>
                <a:custGeom>
                  <a:avLst/>
                  <a:gdLst>
                    <a:gd name="T0" fmla="*/ 318 w 330"/>
                    <a:gd name="T1" fmla="*/ 48 h 420"/>
                    <a:gd name="T2" fmla="*/ 312 w 330"/>
                    <a:gd name="T3" fmla="*/ 84 h 420"/>
                    <a:gd name="T4" fmla="*/ 312 w 330"/>
                    <a:gd name="T5" fmla="*/ 126 h 420"/>
                    <a:gd name="T6" fmla="*/ 312 w 330"/>
                    <a:gd name="T7" fmla="*/ 156 h 420"/>
                    <a:gd name="T8" fmla="*/ 306 w 330"/>
                    <a:gd name="T9" fmla="*/ 168 h 420"/>
                    <a:gd name="T10" fmla="*/ 300 w 330"/>
                    <a:gd name="T11" fmla="*/ 180 h 420"/>
                    <a:gd name="T12" fmla="*/ 294 w 330"/>
                    <a:gd name="T13" fmla="*/ 204 h 420"/>
                    <a:gd name="T14" fmla="*/ 288 w 330"/>
                    <a:gd name="T15" fmla="*/ 222 h 420"/>
                    <a:gd name="T16" fmla="*/ 276 w 330"/>
                    <a:gd name="T17" fmla="*/ 234 h 420"/>
                    <a:gd name="T18" fmla="*/ 264 w 330"/>
                    <a:gd name="T19" fmla="*/ 246 h 420"/>
                    <a:gd name="T20" fmla="*/ 246 w 330"/>
                    <a:gd name="T21" fmla="*/ 252 h 420"/>
                    <a:gd name="T22" fmla="*/ 222 w 330"/>
                    <a:gd name="T23" fmla="*/ 264 h 420"/>
                    <a:gd name="T24" fmla="*/ 192 w 330"/>
                    <a:gd name="T25" fmla="*/ 270 h 420"/>
                    <a:gd name="T26" fmla="*/ 156 w 330"/>
                    <a:gd name="T27" fmla="*/ 276 h 420"/>
                    <a:gd name="T28" fmla="*/ 126 w 330"/>
                    <a:gd name="T29" fmla="*/ 276 h 420"/>
                    <a:gd name="T30" fmla="*/ 102 w 330"/>
                    <a:gd name="T31" fmla="*/ 282 h 420"/>
                    <a:gd name="T32" fmla="*/ 84 w 330"/>
                    <a:gd name="T33" fmla="*/ 288 h 420"/>
                    <a:gd name="T34" fmla="*/ 60 w 330"/>
                    <a:gd name="T35" fmla="*/ 300 h 420"/>
                    <a:gd name="T36" fmla="*/ 48 w 330"/>
                    <a:gd name="T37" fmla="*/ 318 h 420"/>
                    <a:gd name="T38" fmla="*/ 30 w 330"/>
                    <a:gd name="T39" fmla="*/ 336 h 420"/>
                    <a:gd name="T40" fmla="*/ 24 w 330"/>
                    <a:gd name="T41" fmla="*/ 360 h 420"/>
                    <a:gd name="T42" fmla="*/ 24 w 330"/>
                    <a:gd name="T43" fmla="*/ 378 h 420"/>
                    <a:gd name="T44" fmla="*/ 24 w 330"/>
                    <a:gd name="T45" fmla="*/ 390 h 420"/>
                    <a:gd name="T46" fmla="*/ 24 w 330"/>
                    <a:gd name="T47" fmla="*/ 402 h 420"/>
                    <a:gd name="T48" fmla="*/ 36 w 330"/>
                    <a:gd name="T49" fmla="*/ 402 h 420"/>
                    <a:gd name="T50" fmla="*/ 36 w 330"/>
                    <a:gd name="T51" fmla="*/ 402 h 420"/>
                    <a:gd name="T52" fmla="*/ 42 w 330"/>
                    <a:gd name="T53" fmla="*/ 408 h 420"/>
                    <a:gd name="T54" fmla="*/ 36 w 330"/>
                    <a:gd name="T55" fmla="*/ 414 h 420"/>
                    <a:gd name="T56" fmla="*/ 36 w 330"/>
                    <a:gd name="T57" fmla="*/ 420 h 420"/>
                    <a:gd name="T58" fmla="*/ 24 w 330"/>
                    <a:gd name="T59" fmla="*/ 420 h 420"/>
                    <a:gd name="T60" fmla="*/ 18 w 330"/>
                    <a:gd name="T61" fmla="*/ 414 h 420"/>
                    <a:gd name="T62" fmla="*/ 12 w 330"/>
                    <a:gd name="T63" fmla="*/ 402 h 420"/>
                    <a:gd name="T64" fmla="*/ 6 w 330"/>
                    <a:gd name="T65" fmla="*/ 402 h 420"/>
                    <a:gd name="T66" fmla="*/ 6 w 330"/>
                    <a:gd name="T67" fmla="*/ 384 h 420"/>
                    <a:gd name="T68" fmla="*/ 6 w 330"/>
                    <a:gd name="T69" fmla="*/ 366 h 420"/>
                    <a:gd name="T70" fmla="*/ 12 w 330"/>
                    <a:gd name="T71" fmla="*/ 342 h 420"/>
                    <a:gd name="T72" fmla="*/ 24 w 330"/>
                    <a:gd name="T73" fmla="*/ 318 h 420"/>
                    <a:gd name="T74" fmla="*/ 36 w 330"/>
                    <a:gd name="T75" fmla="*/ 300 h 420"/>
                    <a:gd name="T76" fmla="*/ 48 w 330"/>
                    <a:gd name="T77" fmla="*/ 294 h 420"/>
                    <a:gd name="T78" fmla="*/ 66 w 330"/>
                    <a:gd name="T79" fmla="*/ 276 h 420"/>
                    <a:gd name="T80" fmla="*/ 90 w 330"/>
                    <a:gd name="T81" fmla="*/ 270 h 420"/>
                    <a:gd name="T82" fmla="*/ 114 w 330"/>
                    <a:gd name="T83" fmla="*/ 258 h 420"/>
                    <a:gd name="T84" fmla="*/ 168 w 330"/>
                    <a:gd name="T85" fmla="*/ 252 h 420"/>
                    <a:gd name="T86" fmla="*/ 198 w 330"/>
                    <a:gd name="T87" fmla="*/ 252 h 420"/>
                    <a:gd name="T88" fmla="*/ 216 w 330"/>
                    <a:gd name="T89" fmla="*/ 246 h 420"/>
                    <a:gd name="T90" fmla="*/ 246 w 330"/>
                    <a:gd name="T91" fmla="*/ 234 h 420"/>
                    <a:gd name="T92" fmla="*/ 264 w 330"/>
                    <a:gd name="T93" fmla="*/ 228 h 420"/>
                    <a:gd name="T94" fmla="*/ 264 w 330"/>
                    <a:gd name="T95" fmla="*/ 216 h 420"/>
                    <a:gd name="T96" fmla="*/ 276 w 330"/>
                    <a:gd name="T97" fmla="*/ 204 h 420"/>
                    <a:gd name="T98" fmla="*/ 288 w 330"/>
                    <a:gd name="T99" fmla="*/ 180 h 420"/>
                    <a:gd name="T100" fmla="*/ 288 w 330"/>
                    <a:gd name="T101" fmla="*/ 156 h 420"/>
                    <a:gd name="T102" fmla="*/ 288 w 330"/>
                    <a:gd name="T103" fmla="*/ 120 h 420"/>
                    <a:gd name="T104" fmla="*/ 288 w 330"/>
                    <a:gd name="T105" fmla="*/ 96 h 420"/>
                    <a:gd name="T106" fmla="*/ 306 w 330"/>
                    <a:gd name="T107" fmla="*/ 42 h 420"/>
                    <a:gd name="T108" fmla="*/ 312 w 330"/>
                    <a:gd name="T109" fmla="*/ 12 h 420"/>
                    <a:gd name="T110" fmla="*/ 312 w 330"/>
                    <a:gd name="T111" fmla="*/ 6 h 420"/>
                    <a:gd name="T112" fmla="*/ 318 w 330"/>
                    <a:gd name="T113" fmla="*/ 0 h 420"/>
                    <a:gd name="T114" fmla="*/ 324 w 330"/>
                    <a:gd name="T115" fmla="*/ 0 h 420"/>
                    <a:gd name="T116" fmla="*/ 324 w 330"/>
                    <a:gd name="T117" fmla="*/ 6 h 420"/>
                    <a:gd name="T118" fmla="*/ 330 w 330"/>
                    <a:gd name="T119" fmla="*/ 12 h 42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30"/>
                    <a:gd name="T181" fmla="*/ 0 h 420"/>
                    <a:gd name="T182" fmla="*/ 330 w 330"/>
                    <a:gd name="T183" fmla="*/ 420 h 42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30" h="420">
                      <a:moveTo>
                        <a:pt x="330" y="12"/>
                      </a:moveTo>
                      <a:lnTo>
                        <a:pt x="330" y="12"/>
                      </a:lnTo>
                      <a:lnTo>
                        <a:pt x="318" y="48"/>
                      </a:lnTo>
                      <a:lnTo>
                        <a:pt x="312" y="60"/>
                      </a:lnTo>
                      <a:lnTo>
                        <a:pt x="312" y="84"/>
                      </a:lnTo>
                      <a:lnTo>
                        <a:pt x="312" y="96"/>
                      </a:lnTo>
                      <a:lnTo>
                        <a:pt x="312" y="114"/>
                      </a:lnTo>
                      <a:lnTo>
                        <a:pt x="312" y="126"/>
                      </a:lnTo>
                      <a:lnTo>
                        <a:pt x="312" y="132"/>
                      </a:lnTo>
                      <a:lnTo>
                        <a:pt x="312" y="144"/>
                      </a:lnTo>
                      <a:lnTo>
                        <a:pt x="312" y="156"/>
                      </a:lnTo>
                      <a:lnTo>
                        <a:pt x="306" y="162"/>
                      </a:lnTo>
                      <a:lnTo>
                        <a:pt x="306" y="168"/>
                      </a:lnTo>
                      <a:lnTo>
                        <a:pt x="306" y="174"/>
                      </a:lnTo>
                      <a:lnTo>
                        <a:pt x="306" y="180"/>
                      </a:lnTo>
                      <a:lnTo>
                        <a:pt x="300" y="180"/>
                      </a:lnTo>
                      <a:lnTo>
                        <a:pt x="300" y="186"/>
                      </a:lnTo>
                      <a:lnTo>
                        <a:pt x="300" y="192"/>
                      </a:lnTo>
                      <a:lnTo>
                        <a:pt x="294" y="204"/>
                      </a:lnTo>
                      <a:lnTo>
                        <a:pt x="288" y="210"/>
                      </a:lnTo>
                      <a:lnTo>
                        <a:pt x="288" y="216"/>
                      </a:lnTo>
                      <a:lnTo>
                        <a:pt x="288" y="222"/>
                      </a:lnTo>
                      <a:lnTo>
                        <a:pt x="282" y="228"/>
                      </a:lnTo>
                      <a:lnTo>
                        <a:pt x="276" y="228"/>
                      </a:lnTo>
                      <a:lnTo>
                        <a:pt x="276" y="234"/>
                      </a:lnTo>
                      <a:lnTo>
                        <a:pt x="270" y="234"/>
                      </a:lnTo>
                      <a:lnTo>
                        <a:pt x="264" y="240"/>
                      </a:lnTo>
                      <a:lnTo>
                        <a:pt x="264" y="246"/>
                      </a:lnTo>
                      <a:lnTo>
                        <a:pt x="258" y="252"/>
                      </a:lnTo>
                      <a:lnTo>
                        <a:pt x="252" y="252"/>
                      </a:lnTo>
                      <a:lnTo>
                        <a:pt x="246" y="252"/>
                      </a:lnTo>
                      <a:lnTo>
                        <a:pt x="240" y="252"/>
                      </a:lnTo>
                      <a:lnTo>
                        <a:pt x="240" y="258"/>
                      </a:lnTo>
                      <a:lnTo>
                        <a:pt x="222" y="264"/>
                      </a:lnTo>
                      <a:lnTo>
                        <a:pt x="216" y="264"/>
                      </a:lnTo>
                      <a:lnTo>
                        <a:pt x="198" y="270"/>
                      </a:lnTo>
                      <a:lnTo>
                        <a:pt x="192" y="270"/>
                      </a:lnTo>
                      <a:lnTo>
                        <a:pt x="168" y="270"/>
                      </a:lnTo>
                      <a:lnTo>
                        <a:pt x="168" y="276"/>
                      </a:lnTo>
                      <a:lnTo>
                        <a:pt x="156" y="276"/>
                      </a:lnTo>
                      <a:lnTo>
                        <a:pt x="144" y="276"/>
                      </a:lnTo>
                      <a:lnTo>
                        <a:pt x="132" y="276"/>
                      </a:lnTo>
                      <a:lnTo>
                        <a:pt x="126" y="276"/>
                      </a:lnTo>
                      <a:lnTo>
                        <a:pt x="120" y="276"/>
                      </a:lnTo>
                      <a:lnTo>
                        <a:pt x="108" y="276"/>
                      </a:lnTo>
                      <a:lnTo>
                        <a:pt x="102" y="282"/>
                      </a:lnTo>
                      <a:lnTo>
                        <a:pt x="96" y="282"/>
                      </a:lnTo>
                      <a:lnTo>
                        <a:pt x="90" y="282"/>
                      </a:lnTo>
                      <a:lnTo>
                        <a:pt x="84" y="288"/>
                      </a:lnTo>
                      <a:lnTo>
                        <a:pt x="72" y="294"/>
                      </a:lnTo>
                      <a:lnTo>
                        <a:pt x="66" y="300"/>
                      </a:lnTo>
                      <a:lnTo>
                        <a:pt x="60" y="300"/>
                      </a:lnTo>
                      <a:lnTo>
                        <a:pt x="54" y="306"/>
                      </a:lnTo>
                      <a:lnTo>
                        <a:pt x="48" y="318"/>
                      </a:lnTo>
                      <a:lnTo>
                        <a:pt x="42" y="324"/>
                      </a:lnTo>
                      <a:lnTo>
                        <a:pt x="36" y="324"/>
                      </a:lnTo>
                      <a:lnTo>
                        <a:pt x="30" y="336"/>
                      </a:lnTo>
                      <a:lnTo>
                        <a:pt x="30" y="348"/>
                      </a:lnTo>
                      <a:lnTo>
                        <a:pt x="24" y="354"/>
                      </a:lnTo>
                      <a:lnTo>
                        <a:pt x="24" y="360"/>
                      </a:lnTo>
                      <a:lnTo>
                        <a:pt x="24" y="366"/>
                      </a:lnTo>
                      <a:lnTo>
                        <a:pt x="24" y="372"/>
                      </a:lnTo>
                      <a:lnTo>
                        <a:pt x="24" y="378"/>
                      </a:lnTo>
                      <a:lnTo>
                        <a:pt x="24" y="384"/>
                      </a:lnTo>
                      <a:lnTo>
                        <a:pt x="24" y="390"/>
                      </a:lnTo>
                      <a:lnTo>
                        <a:pt x="24" y="396"/>
                      </a:lnTo>
                      <a:lnTo>
                        <a:pt x="24" y="402"/>
                      </a:lnTo>
                      <a:lnTo>
                        <a:pt x="30" y="402"/>
                      </a:lnTo>
                      <a:lnTo>
                        <a:pt x="36" y="402"/>
                      </a:lnTo>
                      <a:lnTo>
                        <a:pt x="42" y="408"/>
                      </a:lnTo>
                      <a:lnTo>
                        <a:pt x="42" y="414"/>
                      </a:lnTo>
                      <a:lnTo>
                        <a:pt x="36" y="414"/>
                      </a:lnTo>
                      <a:lnTo>
                        <a:pt x="36" y="420"/>
                      </a:lnTo>
                      <a:lnTo>
                        <a:pt x="30" y="420"/>
                      </a:lnTo>
                      <a:lnTo>
                        <a:pt x="24" y="420"/>
                      </a:lnTo>
                      <a:lnTo>
                        <a:pt x="24" y="414"/>
                      </a:lnTo>
                      <a:lnTo>
                        <a:pt x="18" y="414"/>
                      </a:lnTo>
                      <a:lnTo>
                        <a:pt x="12" y="408"/>
                      </a:lnTo>
                      <a:lnTo>
                        <a:pt x="12" y="402"/>
                      </a:lnTo>
                      <a:lnTo>
                        <a:pt x="6" y="402"/>
                      </a:lnTo>
                      <a:lnTo>
                        <a:pt x="6" y="396"/>
                      </a:lnTo>
                      <a:lnTo>
                        <a:pt x="6" y="384"/>
                      </a:lnTo>
                      <a:lnTo>
                        <a:pt x="0" y="378"/>
                      </a:lnTo>
                      <a:lnTo>
                        <a:pt x="6" y="372"/>
                      </a:lnTo>
                      <a:lnTo>
                        <a:pt x="6" y="366"/>
                      </a:lnTo>
                      <a:lnTo>
                        <a:pt x="6" y="354"/>
                      </a:lnTo>
                      <a:lnTo>
                        <a:pt x="12" y="354"/>
                      </a:lnTo>
                      <a:lnTo>
                        <a:pt x="12" y="342"/>
                      </a:lnTo>
                      <a:lnTo>
                        <a:pt x="18" y="330"/>
                      </a:lnTo>
                      <a:lnTo>
                        <a:pt x="24" y="324"/>
                      </a:lnTo>
                      <a:lnTo>
                        <a:pt x="24" y="318"/>
                      </a:lnTo>
                      <a:lnTo>
                        <a:pt x="24" y="312"/>
                      </a:lnTo>
                      <a:lnTo>
                        <a:pt x="30" y="306"/>
                      </a:lnTo>
                      <a:lnTo>
                        <a:pt x="36" y="300"/>
                      </a:lnTo>
                      <a:lnTo>
                        <a:pt x="42" y="300"/>
                      </a:lnTo>
                      <a:lnTo>
                        <a:pt x="48" y="294"/>
                      </a:lnTo>
                      <a:lnTo>
                        <a:pt x="48" y="288"/>
                      </a:lnTo>
                      <a:lnTo>
                        <a:pt x="54" y="282"/>
                      </a:lnTo>
                      <a:lnTo>
                        <a:pt x="66" y="276"/>
                      </a:lnTo>
                      <a:lnTo>
                        <a:pt x="72" y="276"/>
                      </a:lnTo>
                      <a:lnTo>
                        <a:pt x="78" y="270"/>
                      </a:lnTo>
                      <a:lnTo>
                        <a:pt x="90" y="270"/>
                      </a:lnTo>
                      <a:lnTo>
                        <a:pt x="96" y="264"/>
                      </a:lnTo>
                      <a:lnTo>
                        <a:pt x="114" y="258"/>
                      </a:lnTo>
                      <a:lnTo>
                        <a:pt x="126" y="258"/>
                      </a:lnTo>
                      <a:lnTo>
                        <a:pt x="156" y="252"/>
                      </a:lnTo>
                      <a:lnTo>
                        <a:pt x="168" y="252"/>
                      </a:lnTo>
                      <a:lnTo>
                        <a:pt x="174" y="252"/>
                      </a:lnTo>
                      <a:lnTo>
                        <a:pt x="186" y="252"/>
                      </a:lnTo>
                      <a:lnTo>
                        <a:pt x="198" y="252"/>
                      </a:lnTo>
                      <a:lnTo>
                        <a:pt x="210" y="252"/>
                      </a:lnTo>
                      <a:lnTo>
                        <a:pt x="216" y="246"/>
                      </a:lnTo>
                      <a:lnTo>
                        <a:pt x="234" y="246"/>
                      </a:lnTo>
                      <a:lnTo>
                        <a:pt x="240" y="240"/>
                      </a:lnTo>
                      <a:lnTo>
                        <a:pt x="246" y="234"/>
                      </a:lnTo>
                      <a:lnTo>
                        <a:pt x="252" y="228"/>
                      </a:lnTo>
                      <a:lnTo>
                        <a:pt x="258" y="228"/>
                      </a:lnTo>
                      <a:lnTo>
                        <a:pt x="264" y="228"/>
                      </a:lnTo>
                      <a:lnTo>
                        <a:pt x="264" y="222"/>
                      </a:lnTo>
                      <a:lnTo>
                        <a:pt x="264" y="216"/>
                      </a:lnTo>
                      <a:lnTo>
                        <a:pt x="270" y="210"/>
                      </a:lnTo>
                      <a:lnTo>
                        <a:pt x="276" y="204"/>
                      </a:lnTo>
                      <a:lnTo>
                        <a:pt x="282" y="204"/>
                      </a:lnTo>
                      <a:lnTo>
                        <a:pt x="288" y="186"/>
                      </a:lnTo>
                      <a:lnTo>
                        <a:pt x="288" y="180"/>
                      </a:lnTo>
                      <a:lnTo>
                        <a:pt x="288" y="174"/>
                      </a:lnTo>
                      <a:lnTo>
                        <a:pt x="288" y="162"/>
                      </a:lnTo>
                      <a:lnTo>
                        <a:pt x="288" y="156"/>
                      </a:lnTo>
                      <a:lnTo>
                        <a:pt x="288" y="144"/>
                      </a:lnTo>
                      <a:lnTo>
                        <a:pt x="288" y="132"/>
                      </a:lnTo>
                      <a:lnTo>
                        <a:pt x="288" y="120"/>
                      </a:lnTo>
                      <a:lnTo>
                        <a:pt x="288" y="108"/>
                      </a:lnTo>
                      <a:lnTo>
                        <a:pt x="288" y="96"/>
                      </a:lnTo>
                      <a:lnTo>
                        <a:pt x="294" y="78"/>
                      </a:lnTo>
                      <a:lnTo>
                        <a:pt x="300" y="60"/>
                      </a:lnTo>
                      <a:lnTo>
                        <a:pt x="306" y="42"/>
                      </a:lnTo>
                      <a:lnTo>
                        <a:pt x="312" y="30"/>
                      </a:lnTo>
                      <a:lnTo>
                        <a:pt x="312" y="18"/>
                      </a:lnTo>
                      <a:lnTo>
                        <a:pt x="312" y="12"/>
                      </a:lnTo>
                      <a:lnTo>
                        <a:pt x="312" y="6"/>
                      </a:lnTo>
                      <a:lnTo>
                        <a:pt x="318" y="6"/>
                      </a:lnTo>
                      <a:lnTo>
                        <a:pt x="318" y="0"/>
                      </a:lnTo>
                      <a:lnTo>
                        <a:pt x="324" y="0"/>
                      </a:lnTo>
                      <a:lnTo>
                        <a:pt x="324" y="6"/>
                      </a:lnTo>
                      <a:lnTo>
                        <a:pt x="330" y="6"/>
                      </a:lnTo>
                      <a:lnTo>
                        <a:pt x="33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1" name="Freeform 19"/>
                <p:cNvSpPr>
                  <a:spLocks/>
                </p:cNvSpPr>
                <p:nvPr/>
              </p:nvSpPr>
              <p:spPr bwMode="auto">
                <a:xfrm>
                  <a:off x="2946" y="1662"/>
                  <a:ext cx="660" cy="354"/>
                </a:xfrm>
                <a:custGeom>
                  <a:avLst/>
                  <a:gdLst>
                    <a:gd name="T0" fmla="*/ 12 w 660"/>
                    <a:gd name="T1" fmla="*/ 342 h 354"/>
                    <a:gd name="T2" fmla="*/ 30 w 660"/>
                    <a:gd name="T3" fmla="*/ 330 h 354"/>
                    <a:gd name="T4" fmla="*/ 54 w 660"/>
                    <a:gd name="T5" fmla="*/ 312 h 354"/>
                    <a:gd name="T6" fmla="*/ 84 w 660"/>
                    <a:gd name="T7" fmla="*/ 306 h 354"/>
                    <a:gd name="T8" fmla="*/ 120 w 660"/>
                    <a:gd name="T9" fmla="*/ 288 h 354"/>
                    <a:gd name="T10" fmla="*/ 156 w 660"/>
                    <a:gd name="T11" fmla="*/ 282 h 354"/>
                    <a:gd name="T12" fmla="*/ 210 w 660"/>
                    <a:gd name="T13" fmla="*/ 276 h 354"/>
                    <a:gd name="T14" fmla="*/ 270 w 660"/>
                    <a:gd name="T15" fmla="*/ 276 h 354"/>
                    <a:gd name="T16" fmla="*/ 294 w 660"/>
                    <a:gd name="T17" fmla="*/ 276 h 354"/>
                    <a:gd name="T18" fmla="*/ 336 w 660"/>
                    <a:gd name="T19" fmla="*/ 282 h 354"/>
                    <a:gd name="T20" fmla="*/ 384 w 660"/>
                    <a:gd name="T21" fmla="*/ 300 h 354"/>
                    <a:gd name="T22" fmla="*/ 402 w 660"/>
                    <a:gd name="T23" fmla="*/ 306 h 354"/>
                    <a:gd name="T24" fmla="*/ 420 w 660"/>
                    <a:gd name="T25" fmla="*/ 306 h 354"/>
                    <a:gd name="T26" fmla="*/ 438 w 660"/>
                    <a:gd name="T27" fmla="*/ 300 h 354"/>
                    <a:gd name="T28" fmla="*/ 444 w 660"/>
                    <a:gd name="T29" fmla="*/ 288 h 354"/>
                    <a:gd name="T30" fmla="*/ 462 w 660"/>
                    <a:gd name="T31" fmla="*/ 264 h 354"/>
                    <a:gd name="T32" fmla="*/ 486 w 660"/>
                    <a:gd name="T33" fmla="*/ 204 h 354"/>
                    <a:gd name="T34" fmla="*/ 504 w 660"/>
                    <a:gd name="T35" fmla="*/ 162 h 354"/>
                    <a:gd name="T36" fmla="*/ 528 w 660"/>
                    <a:gd name="T37" fmla="*/ 126 h 354"/>
                    <a:gd name="T38" fmla="*/ 552 w 660"/>
                    <a:gd name="T39" fmla="*/ 90 h 354"/>
                    <a:gd name="T40" fmla="*/ 582 w 660"/>
                    <a:gd name="T41" fmla="*/ 54 h 354"/>
                    <a:gd name="T42" fmla="*/ 606 w 660"/>
                    <a:gd name="T43" fmla="*/ 36 h 354"/>
                    <a:gd name="T44" fmla="*/ 630 w 660"/>
                    <a:gd name="T45" fmla="*/ 12 h 354"/>
                    <a:gd name="T46" fmla="*/ 642 w 660"/>
                    <a:gd name="T47" fmla="*/ 6 h 354"/>
                    <a:gd name="T48" fmla="*/ 654 w 660"/>
                    <a:gd name="T49" fmla="*/ 0 h 354"/>
                    <a:gd name="T50" fmla="*/ 654 w 660"/>
                    <a:gd name="T51" fmla="*/ 0 h 354"/>
                    <a:gd name="T52" fmla="*/ 660 w 660"/>
                    <a:gd name="T53" fmla="*/ 6 h 354"/>
                    <a:gd name="T54" fmla="*/ 660 w 660"/>
                    <a:gd name="T55" fmla="*/ 12 h 354"/>
                    <a:gd name="T56" fmla="*/ 654 w 660"/>
                    <a:gd name="T57" fmla="*/ 12 h 354"/>
                    <a:gd name="T58" fmla="*/ 636 w 660"/>
                    <a:gd name="T59" fmla="*/ 30 h 354"/>
                    <a:gd name="T60" fmla="*/ 618 w 660"/>
                    <a:gd name="T61" fmla="*/ 42 h 354"/>
                    <a:gd name="T62" fmla="*/ 594 w 660"/>
                    <a:gd name="T63" fmla="*/ 66 h 354"/>
                    <a:gd name="T64" fmla="*/ 576 w 660"/>
                    <a:gd name="T65" fmla="*/ 90 h 354"/>
                    <a:gd name="T66" fmla="*/ 552 w 660"/>
                    <a:gd name="T67" fmla="*/ 126 h 354"/>
                    <a:gd name="T68" fmla="*/ 516 w 660"/>
                    <a:gd name="T69" fmla="*/ 186 h 354"/>
                    <a:gd name="T70" fmla="*/ 468 w 660"/>
                    <a:gd name="T71" fmla="*/ 282 h 354"/>
                    <a:gd name="T72" fmla="*/ 456 w 660"/>
                    <a:gd name="T73" fmla="*/ 306 h 354"/>
                    <a:gd name="T74" fmla="*/ 444 w 660"/>
                    <a:gd name="T75" fmla="*/ 318 h 354"/>
                    <a:gd name="T76" fmla="*/ 420 w 660"/>
                    <a:gd name="T77" fmla="*/ 324 h 354"/>
                    <a:gd name="T78" fmla="*/ 396 w 660"/>
                    <a:gd name="T79" fmla="*/ 324 h 354"/>
                    <a:gd name="T80" fmla="*/ 366 w 660"/>
                    <a:gd name="T81" fmla="*/ 318 h 354"/>
                    <a:gd name="T82" fmla="*/ 318 w 660"/>
                    <a:gd name="T83" fmla="*/ 306 h 354"/>
                    <a:gd name="T84" fmla="*/ 264 w 660"/>
                    <a:gd name="T85" fmla="*/ 300 h 354"/>
                    <a:gd name="T86" fmla="*/ 192 w 660"/>
                    <a:gd name="T87" fmla="*/ 300 h 354"/>
                    <a:gd name="T88" fmla="*/ 144 w 660"/>
                    <a:gd name="T89" fmla="*/ 306 h 354"/>
                    <a:gd name="T90" fmla="*/ 108 w 660"/>
                    <a:gd name="T91" fmla="*/ 306 h 354"/>
                    <a:gd name="T92" fmla="*/ 78 w 660"/>
                    <a:gd name="T93" fmla="*/ 318 h 354"/>
                    <a:gd name="T94" fmla="*/ 60 w 660"/>
                    <a:gd name="T95" fmla="*/ 324 h 354"/>
                    <a:gd name="T96" fmla="*/ 36 w 660"/>
                    <a:gd name="T97" fmla="*/ 330 h 354"/>
                    <a:gd name="T98" fmla="*/ 18 w 660"/>
                    <a:gd name="T99" fmla="*/ 348 h 354"/>
                    <a:gd name="T100" fmla="*/ 12 w 660"/>
                    <a:gd name="T101" fmla="*/ 354 h 354"/>
                    <a:gd name="T102" fmla="*/ 6 w 660"/>
                    <a:gd name="T103" fmla="*/ 354 h 354"/>
                    <a:gd name="T104" fmla="*/ 0 w 660"/>
                    <a:gd name="T105" fmla="*/ 354 h 35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60"/>
                    <a:gd name="T160" fmla="*/ 0 h 354"/>
                    <a:gd name="T161" fmla="*/ 660 w 660"/>
                    <a:gd name="T162" fmla="*/ 354 h 35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60" h="354">
                      <a:moveTo>
                        <a:pt x="6" y="348"/>
                      </a:moveTo>
                      <a:lnTo>
                        <a:pt x="6" y="348"/>
                      </a:lnTo>
                      <a:lnTo>
                        <a:pt x="12" y="342"/>
                      </a:lnTo>
                      <a:lnTo>
                        <a:pt x="12" y="336"/>
                      </a:lnTo>
                      <a:lnTo>
                        <a:pt x="24" y="330"/>
                      </a:lnTo>
                      <a:lnTo>
                        <a:pt x="30" y="330"/>
                      </a:lnTo>
                      <a:lnTo>
                        <a:pt x="36" y="324"/>
                      </a:lnTo>
                      <a:lnTo>
                        <a:pt x="54" y="312"/>
                      </a:lnTo>
                      <a:lnTo>
                        <a:pt x="66" y="306"/>
                      </a:lnTo>
                      <a:lnTo>
                        <a:pt x="72" y="306"/>
                      </a:lnTo>
                      <a:lnTo>
                        <a:pt x="84" y="306"/>
                      </a:lnTo>
                      <a:lnTo>
                        <a:pt x="96" y="294"/>
                      </a:lnTo>
                      <a:lnTo>
                        <a:pt x="108" y="288"/>
                      </a:lnTo>
                      <a:lnTo>
                        <a:pt x="120" y="288"/>
                      </a:lnTo>
                      <a:lnTo>
                        <a:pt x="126" y="288"/>
                      </a:lnTo>
                      <a:lnTo>
                        <a:pt x="138" y="282"/>
                      </a:lnTo>
                      <a:lnTo>
                        <a:pt x="156" y="282"/>
                      </a:lnTo>
                      <a:lnTo>
                        <a:pt x="174" y="282"/>
                      </a:lnTo>
                      <a:lnTo>
                        <a:pt x="192" y="276"/>
                      </a:lnTo>
                      <a:lnTo>
                        <a:pt x="210" y="276"/>
                      </a:lnTo>
                      <a:lnTo>
                        <a:pt x="228" y="276"/>
                      </a:lnTo>
                      <a:lnTo>
                        <a:pt x="246" y="270"/>
                      </a:lnTo>
                      <a:lnTo>
                        <a:pt x="270" y="276"/>
                      </a:lnTo>
                      <a:lnTo>
                        <a:pt x="276" y="276"/>
                      </a:lnTo>
                      <a:lnTo>
                        <a:pt x="282" y="276"/>
                      </a:lnTo>
                      <a:lnTo>
                        <a:pt x="294" y="276"/>
                      </a:lnTo>
                      <a:lnTo>
                        <a:pt x="300" y="282"/>
                      </a:lnTo>
                      <a:lnTo>
                        <a:pt x="324" y="282"/>
                      </a:lnTo>
                      <a:lnTo>
                        <a:pt x="336" y="282"/>
                      </a:lnTo>
                      <a:lnTo>
                        <a:pt x="354" y="288"/>
                      </a:lnTo>
                      <a:lnTo>
                        <a:pt x="372" y="294"/>
                      </a:lnTo>
                      <a:lnTo>
                        <a:pt x="384" y="300"/>
                      </a:lnTo>
                      <a:lnTo>
                        <a:pt x="390" y="300"/>
                      </a:lnTo>
                      <a:lnTo>
                        <a:pt x="396" y="306"/>
                      </a:lnTo>
                      <a:lnTo>
                        <a:pt x="402" y="306"/>
                      </a:lnTo>
                      <a:lnTo>
                        <a:pt x="408" y="306"/>
                      </a:lnTo>
                      <a:lnTo>
                        <a:pt x="414" y="306"/>
                      </a:lnTo>
                      <a:lnTo>
                        <a:pt x="420" y="306"/>
                      </a:lnTo>
                      <a:lnTo>
                        <a:pt x="432" y="306"/>
                      </a:lnTo>
                      <a:lnTo>
                        <a:pt x="438" y="300"/>
                      </a:lnTo>
                      <a:lnTo>
                        <a:pt x="444" y="294"/>
                      </a:lnTo>
                      <a:lnTo>
                        <a:pt x="444" y="288"/>
                      </a:lnTo>
                      <a:lnTo>
                        <a:pt x="444" y="282"/>
                      </a:lnTo>
                      <a:lnTo>
                        <a:pt x="456" y="276"/>
                      </a:lnTo>
                      <a:lnTo>
                        <a:pt x="462" y="264"/>
                      </a:lnTo>
                      <a:lnTo>
                        <a:pt x="468" y="252"/>
                      </a:lnTo>
                      <a:lnTo>
                        <a:pt x="474" y="228"/>
                      </a:lnTo>
                      <a:lnTo>
                        <a:pt x="486" y="204"/>
                      </a:lnTo>
                      <a:lnTo>
                        <a:pt x="492" y="186"/>
                      </a:lnTo>
                      <a:lnTo>
                        <a:pt x="492" y="180"/>
                      </a:lnTo>
                      <a:lnTo>
                        <a:pt x="504" y="162"/>
                      </a:lnTo>
                      <a:lnTo>
                        <a:pt x="510" y="150"/>
                      </a:lnTo>
                      <a:lnTo>
                        <a:pt x="516" y="138"/>
                      </a:lnTo>
                      <a:lnTo>
                        <a:pt x="528" y="126"/>
                      </a:lnTo>
                      <a:lnTo>
                        <a:pt x="534" y="114"/>
                      </a:lnTo>
                      <a:lnTo>
                        <a:pt x="540" y="102"/>
                      </a:lnTo>
                      <a:lnTo>
                        <a:pt x="552" y="90"/>
                      </a:lnTo>
                      <a:lnTo>
                        <a:pt x="564" y="78"/>
                      </a:lnTo>
                      <a:lnTo>
                        <a:pt x="570" y="66"/>
                      </a:lnTo>
                      <a:lnTo>
                        <a:pt x="582" y="54"/>
                      </a:lnTo>
                      <a:lnTo>
                        <a:pt x="588" y="42"/>
                      </a:lnTo>
                      <a:lnTo>
                        <a:pt x="600" y="36"/>
                      </a:lnTo>
                      <a:lnTo>
                        <a:pt x="606" y="36"/>
                      </a:lnTo>
                      <a:lnTo>
                        <a:pt x="612" y="24"/>
                      </a:lnTo>
                      <a:lnTo>
                        <a:pt x="618" y="18"/>
                      </a:lnTo>
                      <a:lnTo>
                        <a:pt x="630" y="12"/>
                      </a:lnTo>
                      <a:lnTo>
                        <a:pt x="636" y="12"/>
                      </a:lnTo>
                      <a:lnTo>
                        <a:pt x="642" y="6"/>
                      </a:lnTo>
                      <a:lnTo>
                        <a:pt x="654" y="0"/>
                      </a:lnTo>
                      <a:lnTo>
                        <a:pt x="660" y="6"/>
                      </a:lnTo>
                      <a:lnTo>
                        <a:pt x="660" y="12"/>
                      </a:lnTo>
                      <a:lnTo>
                        <a:pt x="654" y="12"/>
                      </a:lnTo>
                      <a:lnTo>
                        <a:pt x="648" y="18"/>
                      </a:lnTo>
                      <a:lnTo>
                        <a:pt x="636" y="24"/>
                      </a:lnTo>
                      <a:lnTo>
                        <a:pt x="636" y="30"/>
                      </a:lnTo>
                      <a:lnTo>
                        <a:pt x="630" y="36"/>
                      </a:lnTo>
                      <a:lnTo>
                        <a:pt x="624" y="36"/>
                      </a:lnTo>
                      <a:lnTo>
                        <a:pt x="618" y="42"/>
                      </a:lnTo>
                      <a:lnTo>
                        <a:pt x="612" y="48"/>
                      </a:lnTo>
                      <a:lnTo>
                        <a:pt x="606" y="60"/>
                      </a:lnTo>
                      <a:lnTo>
                        <a:pt x="594" y="66"/>
                      </a:lnTo>
                      <a:lnTo>
                        <a:pt x="588" y="72"/>
                      </a:lnTo>
                      <a:lnTo>
                        <a:pt x="588" y="78"/>
                      </a:lnTo>
                      <a:lnTo>
                        <a:pt x="576" y="90"/>
                      </a:lnTo>
                      <a:lnTo>
                        <a:pt x="564" y="102"/>
                      </a:lnTo>
                      <a:lnTo>
                        <a:pt x="564" y="108"/>
                      </a:lnTo>
                      <a:lnTo>
                        <a:pt x="552" y="126"/>
                      </a:lnTo>
                      <a:lnTo>
                        <a:pt x="540" y="138"/>
                      </a:lnTo>
                      <a:lnTo>
                        <a:pt x="528" y="162"/>
                      </a:lnTo>
                      <a:lnTo>
                        <a:pt x="516" y="186"/>
                      </a:lnTo>
                      <a:lnTo>
                        <a:pt x="492" y="234"/>
                      </a:lnTo>
                      <a:lnTo>
                        <a:pt x="480" y="258"/>
                      </a:lnTo>
                      <a:lnTo>
                        <a:pt x="468" y="282"/>
                      </a:lnTo>
                      <a:lnTo>
                        <a:pt x="468" y="300"/>
                      </a:lnTo>
                      <a:lnTo>
                        <a:pt x="462" y="306"/>
                      </a:lnTo>
                      <a:lnTo>
                        <a:pt x="456" y="306"/>
                      </a:lnTo>
                      <a:lnTo>
                        <a:pt x="450" y="306"/>
                      </a:lnTo>
                      <a:lnTo>
                        <a:pt x="444" y="312"/>
                      </a:lnTo>
                      <a:lnTo>
                        <a:pt x="444" y="318"/>
                      </a:lnTo>
                      <a:lnTo>
                        <a:pt x="438" y="324"/>
                      </a:lnTo>
                      <a:lnTo>
                        <a:pt x="426" y="324"/>
                      </a:lnTo>
                      <a:lnTo>
                        <a:pt x="420" y="324"/>
                      </a:lnTo>
                      <a:lnTo>
                        <a:pt x="402" y="324"/>
                      </a:lnTo>
                      <a:lnTo>
                        <a:pt x="396" y="324"/>
                      </a:lnTo>
                      <a:lnTo>
                        <a:pt x="384" y="324"/>
                      </a:lnTo>
                      <a:lnTo>
                        <a:pt x="378" y="324"/>
                      </a:lnTo>
                      <a:lnTo>
                        <a:pt x="366" y="318"/>
                      </a:lnTo>
                      <a:lnTo>
                        <a:pt x="348" y="312"/>
                      </a:lnTo>
                      <a:lnTo>
                        <a:pt x="330" y="306"/>
                      </a:lnTo>
                      <a:lnTo>
                        <a:pt x="318" y="306"/>
                      </a:lnTo>
                      <a:lnTo>
                        <a:pt x="300" y="306"/>
                      </a:lnTo>
                      <a:lnTo>
                        <a:pt x="282" y="300"/>
                      </a:lnTo>
                      <a:lnTo>
                        <a:pt x="264" y="300"/>
                      </a:lnTo>
                      <a:lnTo>
                        <a:pt x="246" y="294"/>
                      </a:lnTo>
                      <a:lnTo>
                        <a:pt x="210" y="300"/>
                      </a:lnTo>
                      <a:lnTo>
                        <a:pt x="192" y="300"/>
                      </a:lnTo>
                      <a:lnTo>
                        <a:pt x="180" y="300"/>
                      </a:lnTo>
                      <a:lnTo>
                        <a:pt x="156" y="300"/>
                      </a:lnTo>
                      <a:lnTo>
                        <a:pt x="144" y="306"/>
                      </a:lnTo>
                      <a:lnTo>
                        <a:pt x="132" y="306"/>
                      </a:lnTo>
                      <a:lnTo>
                        <a:pt x="114" y="306"/>
                      </a:lnTo>
                      <a:lnTo>
                        <a:pt x="108" y="306"/>
                      </a:lnTo>
                      <a:lnTo>
                        <a:pt x="102" y="306"/>
                      </a:lnTo>
                      <a:lnTo>
                        <a:pt x="84" y="312"/>
                      </a:lnTo>
                      <a:lnTo>
                        <a:pt x="78" y="318"/>
                      </a:lnTo>
                      <a:lnTo>
                        <a:pt x="72" y="318"/>
                      </a:lnTo>
                      <a:lnTo>
                        <a:pt x="60" y="324"/>
                      </a:lnTo>
                      <a:lnTo>
                        <a:pt x="54" y="330"/>
                      </a:lnTo>
                      <a:lnTo>
                        <a:pt x="42" y="330"/>
                      </a:lnTo>
                      <a:lnTo>
                        <a:pt x="36" y="330"/>
                      </a:lnTo>
                      <a:lnTo>
                        <a:pt x="36" y="336"/>
                      </a:lnTo>
                      <a:lnTo>
                        <a:pt x="30" y="342"/>
                      </a:lnTo>
                      <a:lnTo>
                        <a:pt x="18" y="348"/>
                      </a:lnTo>
                      <a:lnTo>
                        <a:pt x="12" y="354"/>
                      </a:lnTo>
                      <a:lnTo>
                        <a:pt x="6" y="354"/>
                      </a:lnTo>
                      <a:lnTo>
                        <a:pt x="0" y="354"/>
                      </a:lnTo>
                      <a:lnTo>
                        <a:pt x="0" y="348"/>
                      </a:lnTo>
                      <a:lnTo>
                        <a:pt x="6" y="3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2" name="Freeform 20"/>
                <p:cNvSpPr>
                  <a:spLocks/>
                </p:cNvSpPr>
                <p:nvPr/>
              </p:nvSpPr>
              <p:spPr bwMode="auto">
                <a:xfrm>
                  <a:off x="2718" y="1296"/>
                  <a:ext cx="432" cy="480"/>
                </a:xfrm>
                <a:custGeom>
                  <a:avLst/>
                  <a:gdLst>
                    <a:gd name="T0" fmla="*/ 414 w 432"/>
                    <a:gd name="T1" fmla="*/ 84 h 480"/>
                    <a:gd name="T2" fmla="*/ 402 w 432"/>
                    <a:gd name="T3" fmla="*/ 78 h 480"/>
                    <a:gd name="T4" fmla="*/ 384 w 432"/>
                    <a:gd name="T5" fmla="*/ 72 h 480"/>
                    <a:gd name="T6" fmla="*/ 354 w 432"/>
                    <a:gd name="T7" fmla="*/ 60 h 480"/>
                    <a:gd name="T8" fmla="*/ 324 w 432"/>
                    <a:gd name="T9" fmla="*/ 36 h 480"/>
                    <a:gd name="T10" fmla="*/ 312 w 432"/>
                    <a:gd name="T11" fmla="*/ 30 h 480"/>
                    <a:gd name="T12" fmla="*/ 306 w 432"/>
                    <a:gd name="T13" fmla="*/ 18 h 480"/>
                    <a:gd name="T14" fmla="*/ 300 w 432"/>
                    <a:gd name="T15" fmla="*/ 12 h 480"/>
                    <a:gd name="T16" fmla="*/ 288 w 432"/>
                    <a:gd name="T17" fmla="*/ 12 h 480"/>
                    <a:gd name="T18" fmla="*/ 264 w 432"/>
                    <a:gd name="T19" fmla="*/ 36 h 480"/>
                    <a:gd name="T20" fmla="*/ 234 w 432"/>
                    <a:gd name="T21" fmla="*/ 66 h 480"/>
                    <a:gd name="T22" fmla="*/ 210 w 432"/>
                    <a:gd name="T23" fmla="*/ 96 h 480"/>
                    <a:gd name="T24" fmla="*/ 162 w 432"/>
                    <a:gd name="T25" fmla="*/ 162 h 480"/>
                    <a:gd name="T26" fmla="*/ 108 w 432"/>
                    <a:gd name="T27" fmla="*/ 240 h 480"/>
                    <a:gd name="T28" fmla="*/ 54 w 432"/>
                    <a:gd name="T29" fmla="*/ 288 h 480"/>
                    <a:gd name="T30" fmla="*/ 24 w 432"/>
                    <a:gd name="T31" fmla="*/ 318 h 480"/>
                    <a:gd name="T32" fmla="*/ 12 w 432"/>
                    <a:gd name="T33" fmla="*/ 336 h 480"/>
                    <a:gd name="T34" fmla="*/ 12 w 432"/>
                    <a:gd name="T35" fmla="*/ 354 h 480"/>
                    <a:gd name="T36" fmla="*/ 18 w 432"/>
                    <a:gd name="T37" fmla="*/ 366 h 480"/>
                    <a:gd name="T38" fmla="*/ 24 w 432"/>
                    <a:gd name="T39" fmla="*/ 384 h 480"/>
                    <a:gd name="T40" fmla="*/ 36 w 432"/>
                    <a:gd name="T41" fmla="*/ 402 h 480"/>
                    <a:gd name="T42" fmla="*/ 54 w 432"/>
                    <a:gd name="T43" fmla="*/ 432 h 480"/>
                    <a:gd name="T44" fmla="*/ 66 w 432"/>
                    <a:gd name="T45" fmla="*/ 450 h 480"/>
                    <a:gd name="T46" fmla="*/ 66 w 432"/>
                    <a:gd name="T47" fmla="*/ 462 h 480"/>
                    <a:gd name="T48" fmla="*/ 66 w 432"/>
                    <a:gd name="T49" fmla="*/ 474 h 480"/>
                    <a:gd name="T50" fmla="*/ 66 w 432"/>
                    <a:gd name="T51" fmla="*/ 480 h 480"/>
                    <a:gd name="T52" fmla="*/ 66 w 432"/>
                    <a:gd name="T53" fmla="*/ 480 h 480"/>
                    <a:gd name="T54" fmla="*/ 60 w 432"/>
                    <a:gd name="T55" fmla="*/ 480 h 480"/>
                    <a:gd name="T56" fmla="*/ 60 w 432"/>
                    <a:gd name="T57" fmla="*/ 474 h 480"/>
                    <a:gd name="T58" fmla="*/ 54 w 432"/>
                    <a:gd name="T59" fmla="*/ 474 h 480"/>
                    <a:gd name="T60" fmla="*/ 48 w 432"/>
                    <a:gd name="T61" fmla="*/ 462 h 480"/>
                    <a:gd name="T62" fmla="*/ 36 w 432"/>
                    <a:gd name="T63" fmla="*/ 438 h 480"/>
                    <a:gd name="T64" fmla="*/ 18 w 432"/>
                    <a:gd name="T65" fmla="*/ 408 h 480"/>
                    <a:gd name="T66" fmla="*/ 0 w 432"/>
                    <a:gd name="T67" fmla="*/ 378 h 480"/>
                    <a:gd name="T68" fmla="*/ 0 w 432"/>
                    <a:gd name="T69" fmla="*/ 354 h 480"/>
                    <a:gd name="T70" fmla="*/ 0 w 432"/>
                    <a:gd name="T71" fmla="*/ 336 h 480"/>
                    <a:gd name="T72" fmla="*/ 6 w 432"/>
                    <a:gd name="T73" fmla="*/ 306 h 480"/>
                    <a:gd name="T74" fmla="*/ 36 w 432"/>
                    <a:gd name="T75" fmla="*/ 282 h 480"/>
                    <a:gd name="T76" fmla="*/ 78 w 432"/>
                    <a:gd name="T77" fmla="*/ 240 h 480"/>
                    <a:gd name="T78" fmla="*/ 120 w 432"/>
                    <a:gd name="T79" fmla="*/ 198 h 480"/>
                    <a:gd name="T80" fmla="*/ 174 w 432"/>
                    <a:gd name="T81" fmla="*/ 114 h 480"/>
                    <a:gd name="T82" fmla="*/ 198 w 432"/>
                    <a:gd name="T83" fmla="*/ 84 h 480"/>
                    <a:gd name="T84" fmla="*/ 234 w 432"/>
                    <a:gd name="T85" fmla="*/ 48 h 480"/>
                    <a:gd name="T86" fmla="*/ 252 w 432"/>
                    <a:gd name="T87" fmla="*/ 24 h 480"/>
                    <a:gd name="T88" fmla="*/ 276 w 432"/>
                    <a:gd name="T89" fmla="*/ 6 h 480"/>
                    <a:gd name="T90" fmla="*/ 288 w 432"/>
                    <a:gd name="T91" fmla="*/ 0 h 480"/>
                    <a:gd name="T92" fmla="*/ 306 w 432"/>
                    <a:gd name="T93" fmla="*/ 0 h 480"/>
                    <a:gd name="T94" fmla="*/ 312 w 432"/>
                    <a:gd name="T95" fmla="*/ 0 h 480"/>
                    <a:gd name="T96" fmla="*/ 324 w 432"/>
                    <a:gd name="T97" fmla="*/ 12 h 480"/>
                    <a:gd name="T98" fmla="*/ 342 w 432"/>
                    <a:gd name="T99" fmla="*/ 30 h 480"/>
                    <a:gd name="T100" fmla="*/ 372 w 432"/>
                    <a:gd name="T101" fmla="*/ 42 h 480"/>
                    <a:gd name="T102" fmla="*/ 384 w 432"/>
                    <a:gd name="T103" fmla="*/ 60 h 480"/>
                    <a:gd name="T104" fmla="*/ 408 w 432"/>
                    <a:gd name="T105" fmla="*/ 60 h 480"/>
                    <a:gd name="T106" fmla="*/ 432 w 432"/>
                    <a:gd name="T107" fmla="*/ 66 h 480"/>
                    <a:gd name="T108" fmla="*/ 432 w 432"/>
                    <a:gd name="T109" fmla="*/ 66 h 480"/>
                    <a:gd name="T110" fmla="*/ 432 w 432"/>
                    <a:gd name="T111" fmla="*/ 72 h 480"/>
                    <a:gd name="T112" fmla="*/ 432 w 432"/>
                    <a:gd name="T113" fmla="*/ 78 h 480"/>
                    <a:gd name="T114" fmla="*/ 432 w 432"/>
                    <a:gd name="T115" fmla="*/ 78 h 480"/>
                    <a:gd name="T116" fmla="*/ 432 w 432"/>
                    <a:gd name="T117" fmla="*/ 84 h 48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2"/>
                    <a:gd name="T178" fmla="*/ 0 h 480"/>
                    <a:gd name="T179" fmla="*/ 432 w 432"/>
                    <a:gd name="T180" fmla="*/ 480 h 480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2" h="480">
                      <a:moveTo>
                        <a:pt x="426" y="84"/>
                      </a:moveTo>
                      <a:lnTo>
                        <a:pt x="426" y="84"/>
                      </a:lnTo>
                      <a:lnTo>
                        <a:pt x="414" y="84"/>
                      </a:lnTo>
                      <a:lnTo>
                        <a:pt x="414" y="78"/>
                      </a:lnTo>
                      <a:lnTo>
                        <a:pt x="408" y="78"/>
                      </a:lnTo>
                      <a:lnTo>
                        <a:pt x="402" y="78"/>
                      </a:lnTo>
                      <a:lnTo>
                        <a:pt x="396" y="78"/>
                      </a:lnTo>
                      <a:lnTo>
                        <a:pt x="390" y="72"/>
                      </a:lnTo>
                      <a:lnTo>
                        <a:pt x="384" y="72"/>
                      </a:lnTo>
                      <a:lnTo>
                        <a:pt x="372" y="66"/>
                      </a:lnTo>
                      <a:lnTo>
                        <a:pt x="360" y="60"/>
                      </a:lnTo>
                      <a:lnTo>
                        <a:pt x="354" y="60"/>
                      </a:lnTo>
                      <a:lnTo>
                        <a:pt x="336" y="48"/>
                      </a:lnTo>
                      <a:lnTo>
                        <a:pt x="330" y="42"/>
                      </a:lnTo>
                      <a:lnTo>
                        <a:pt x="324" y="36"/>
                      </a:lnTo>
                      <a:lnTo>
                        <a:pt x="318" y="36"/>
                      </a:lnTo>
                      <a:lnTo>
                        <a:pt x="312" y="30"/>
                      </a:lnTo>
                      <a:lnTo>
                        <a:pt x="312" y="24"/>
                      </a:lnTo>
                      <a:lnTo>
                        <a:pt x="312" y="18"/>
                      </a:lnTo>
                      <a:lnTo>
                        <a:pt x="306" y="18"/>
                      </a:lnTo>
                      <a:lnTo>
                        <a:pt x="306" y="12"/>
                      </a:lnTo>
                      <a:lnTo>
                        <a:pt x="300" y="12"/>
                      </a:lnTo>
                      <a:lnTo>
                        <a:pt x="294" y="12"/>
                      </a:lnTo>
                      <a:lnTo>
                        <a:pt x="288" y="12"/>
                      </a:lnTo>
                      <a:lnTo>
                        <a:pt x="282" y="24"/>
                      </a:lnTo>
                      <a:lnTo>
                        <a:pt x="276" y="30"/>
                      </a:lnTo>
                      <a:lnTo>
                        <a:pt x="264" y="36"/>
                      </a:lnTo>
                      <a:lnTo>
                        <a:pt x="246" y="54"/>
                      </a:lnTo>
                      <a:lnTo>
                        <a:pt x="234" y="66"/>
                      </a:lnTo>
                      <a:lnTo>
                        <a:pt x="228" y="78"/>
                      </a:lnTo>
                      <a:lnTo>
                        <a:pt x="222" y="84"/>
                      </a:lnTo>
                      <a:lnTo>
                        <a:pt x="210" y="96"/>
                      </a:lnTo>
                      <a:lnTo>
                        <a:pt x="198" y="114"/>
                      </a:lnTo>
                      <a:lnTo>
                        <a:pt x="186" y="132"/>
                      </a:lnTo>
                      <a:lnTo>
                        <a:pt x="162" y="162"/>
                      </a:lnTo>
                      <a:lnTo>
                        <a:pt x="144" y="198"/>
                      </a:lnTo>
                      <a:lnTo>
                        <a:pt x="120" y="228"/>
                      </a:lnTo>
                      <a:lnTo>
                        <a:pt x="108" y="240"/>
                      </a:lnTo>
                      <a:lnTo>
                        <a:pt x="96" y="258"/>
                      </a:lnTo>
                      <a:lnTo>
                        <a:pt x="72" y="276"/>
                      </a:lnTo>
                      <a:lnTo>
                        <a:pt x="54" y="288"/>
                      </a:lnTo>
                      <a:lnTo>
                        <a:pt x="48" y="300"/>
                      </a:lnTo>
                      <a:lnTo>
                        <a:pt x="36" y="306"/>
                      </a:lnTo>
                      <a:lnTo>
                        <a:pt x="24" y="318"/>
                      </a:lnTo>
                      <a:lnTo>
                        <a:pt x="18" y="330"/>
                      </a:lnTo>
                      <a:lnTo>
                        <a:pt x="12" y="330"/>
                      </a:lnTo>
                      <a:lnTo>
                        <a:pt x="12" y="336"/>
                      </a:lnTo>
                      <a:lnTo>
                        <a:pt x="12" y="342"/>
                      </a:lnTo>
                      <a:lnTo>
                        <a:pt x="12" y="354"/>
                      </a:lnTo>
                      <a:lnTo>
                        <a:pt x="18" y="360"/>
                      </a:lnTo>
                      <a:lnTo>
                        <a:pt x="18" y="366"/>
                      </a:lnTo>
                      <a:lnTo>
                        <a:pt x="18" y="372"/>
                      </a:lnTo>
                      <a:lnTo>
                        <a:pt x="18" y="378"/>
                      </a:lnTo>
                      <a:lnTo>
                        <a:pt x="24" y="384"/>
                      </a:lnTo>
                      <a:lnTo>
                        <a:pt x="24" y="390"/>
                      </a:lnTo>
                      <a:lnTo>
                        <a:pt x="30" y="402"/>
                      </a:lnTo>
                      <a:lnTo>
                        <a:pt x="36" y="402"/>
                      </a:lnTo>
                      <a:lnTo>
                        <a:pt x="42" y="414"/>
                      </a:lnTo>
                      <a:lnTo>
                        <a:pt x="48" y="426"/>
                      </a:lnTo>
                      <a:lnTo>
                        <a:pt x="54" y="432"/>
                      </a:lnTo>
                      <a:lnTo>
                        <a:pt x="60" y="438"/>
                      </a:lnTo>
                      <a:lnTo>
                        <a:pt x="60" y="444"/>
                      </a:lnTo>
                      <a:lnTo>
                        <a:pt x="66" y="450"/>
                      </a:lnTo>
                      <a:lnTo>
                        <a:pt x="66" y="456"/>
                      </a:lnTo>
                      <a:lnTo>
                        <a:pt x="66" y="462"/>
                      </a:lnTo>
                      <a:lnTo>
                        <a:pt x="66" y="468"/>
                      </a:lnTo>
                      <a:lnTo>
                        <a:pt x="66" y="474"/>
                      </a:lnTo>
                      <a:lnTo>
                        <a:pt x="66" y="480"/>
                      </a:lnTo>
                      <a:lnTo>
                        <a:pt x="60" y="480"/>
                      </a:lnTo>
                      <a:lnTo>
                        <a:pt x="60" y="474"/>
                      </a:lnTo>
                      <a:lnTo>
                        <a:pt x="54" y="474"/>
                      </a:lnTo>
                      <a:lnTo>
                        <a:pt x="48" y="468"/>
                      </a:lnTo>
                      <a:lnTo>
                        <a:pt x="48" y="462"/>
                      </a:lnTo>
                      <a:lnTo>
                        <a:pt x="48" y="450"/>
                      </a:lnTo>
                      <a:lnTo>
                        <a:pt x="42" y="450"/>
                      </a:lnTo>
                      <a:lnTo>
                        <a:pt x="36" y="438"/>
                      </a:lnTo>
                      <a:lnTo>
                        <a:pt x="30" y="426"/>
                      </a:lnTo>
                      <a:lnTo>
                        <a:pt x="24" y="414"/>
                      </a:lnTo>
                      <a:lnTo>
                        <a:pt x="18" y="408"/>
                      </a:lnTo>
                      <a:lnTo>
                        <a:pt x="12" y="402"/>
                      </a:lnTo>
                      <a:lnTo>
                        <a:pt x="6" y="390"/>
                      </a:lnTo>
                      <a:lnTo>
                        <a:pt x="0" y="378"/>
                      </a:lnTo>
                      <a:lnTo>
                        <a:pt x="0" y="366"/>
                      </a:lnTo>
                      <a:lnTo>
                        <a:pt x="0" y="354"/>
                      </a:lnTo>
                      <a:lnTo>
                        <a:pt x="0" y="348"/>
                      </a:lnTo>
                      <a:lnTo>
                        <a:pt x="0" y="342"/>
                      </a:lnTo>
                      <a:lnTo>
                        <a:pt x="0" y="336"/>
                      </a:lnTo>
                      <a:lnTo>
                        <a:pt x="0" y="330"/>
                      </a:lnTo>
                      <a:lnTo>
                        <a:pt x="0" y="324"/>
                      </a:lnTo>
                      <a:lnTo>
                        <a:pt x="6" y="306"/>
                      </a:lnTo>
                      <a:lnTo>
                        <a:pt x="18" y="300"/>
                      </a:lnTo>
                      <a:lnTo>
                        <a:pt x="24" y="288"/>
                      </a:lnTo>
                      <a:lnTo>
                        <a:pt x="36" y="282"/>
                      </a:lnTo>
                      <a:lnTo>
                        <a:pt x="48" y="270"/>
                      </a:lnTo>
                      <a:lnTo>
                        <a:pt x="60" y="258"/>
                      </a:lnTo>
                      <a:lnTo>
                        <a:pt x="78" y="240"/>
                      </a:lnTo>
                      <a:lnTo>
                        <a:pt x="96" y="234"/>
                      </a:lnTo>
                      <a:lnTo>
                        <a:pt x="102" y="210"/>
                      </a:lnTo>
                      <a:lnTo>
                        <a:pt x="120" y="198"/>
                      </a:lnTo>
                      <a:lnTo>
                        <a:pt x="126" y="180"/>
                      </a:lnTo>
                      <a:lnTo>
                        <a:pt x="150" y="150"/>
                      </a:lnTo>
                      <a:lnTo>
                        <a:pt x="174" y="114"/>
                      </a:lnTo>
                      <a:lnTo>
                        <a:pt x="186" y="102"/>
                      </a:lnTo>
                      <a:lnTo>
                        <a:pt x="192" y="90"/>
                      </a:lnTo>
                      <a:lnTo>
                        <a:pt x="198" y="84"/>
                      </a:lnTo>
                      <a:lnTo>
                        <a:pt x="216" y="66"/>
                      </a:lnTo>
                      <a:lnTo>
                        <a:pt x="222" y="54"/>
                      </a:lnTo>
                      <a:lnTo>
                        <a:pt x="234" y="48"/>
                      </a:lnTo>
                      <a:lnTo>
                        <a:pt x="240" y="36"/>
                      </a:lnTo>
                      <a:lnTo>
                        <a:pt x="246" y="36"/>
                      </a:lnTo>
                      <a:lnTo>
                        <a:pt x="252" y="24"/>
                      </a:lnTo>
                      <a:lnTo>
                        <a:pt x="264" y="18"/>
                      </a:lnTo>
                      <a:lnTo>
                        <a:pt x="264" y="12"/>
                      </a:lnTo>
                      <a:lnTo>
                        <a:pt x="276" y="6"/>
                      </a:lnTo>
                      <a:lnTo>
                        <a:pt x="282" y="0"/>
                      </a:lnTo>
                      <a:lnTo>
                        <a:pt x="288" y="0"/>
                      </a:lnTo>
                      <a:lnTo>
                        <a:pt x="294" y="0"/>
                      </a:lnTo>
                      <a:lnTo>
                        <a:pt x="300" y="0"/>
                      </a:lnTo>
                      <a:lnTo>
                        <a:pt x="306" y="0"/>
                      </a:lnTo>
                      <a:lnTo>
                        <a:pt x="312" y="0"/>
                      </a:lnTo>
                      <a:lnTo>
                        <a:pt x="312" y="6"/>
                      </a:lnTo>
                      <a:lnTo>
                        <a:pt x="318" y="6"/>
                      </a:lnTo>
                      <a:lnTo>
                        <a:pt x="324" y="12"/>
                      </a:lnTo>
                      <a:lnTo>
                        <a:pt x="336" y="12"/>
                      </a:lnTo>
                      <a:lnTo>
                        <a:pt x="336" y="24"/>
                      </a:lnTo>
                      <a:lnTo>
                        <a:pt x="342" y="30"/>
                      </a:lnTo>
                      <a:lnTo>
                        <a:pt x="354" y="30"/>
                      </a:lnTo>
                      <a:lnTo>
                        <a:pt x="360" y="36"/>
                      </a:lnTo>
                      <a:lnTo>
                        <a:pt x="372" y="42"/>
                      </a:lnTo>
                      <a:lnTo>
                        <a:pt x="378" y="48"/>
                      </a:lnTo>
                      <a:lnTo>
                        <a:pt x="384" y="54"/>
                      </a:lnTo>
                      <a:lnTo>
                        <a:pt x="384" y="60"/>
                      </a:lnTo>
                      <a:lnTo>
                        <a:pt x="396" y="60"/>
                      </a:lnTo>
                      <a:lnTo>
                        <a:pt x="402" y="60"/>
                      </a:lnTo>
                      <a:lnTo>
                        <a:pt x="408" y="60"/>
                      </a:lnTo>
                      <a:lnTo>
                        <a:pt x="420" y="66"/>
                      </a:lnTo>
                      <a:lnTo>
                        <a:pt x="432" y="66"/>
                      </a:lnTo>
                      <a:lnTo>
                        <a:pt x="432" y="72"/>
                      </a:lnTo>
                      <a:lnTo>
                        <a:pt x="432" y="78"/>
                      </a:lnTo>
                      <a:lnTo>
                        <a:pt x="432" y="84"/>
                      </a:lnTo>
                      <a:lnTo>
                        <a:pt x="426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3" name="Freeform 21"/>
                <p:cNvSpPr>
                  <a:spLocks/>
                </p:cNvSpPr>
                <p:nvPr/>
              </p:nvSpPr>
              <p:spPr bwMode="auto">
                <a:xfrm>
                  <a:off x="2646" y="1350"/>
                  <a:ext cx="282" cy="420"/>
                </a:xfrm>
                <a:custGeom>
                  <a:avLst/>
                  <a:gdLst>
                    <a:gd name="T0" fmla="*/ 258 w 282"/>
                    <a:gd name="T1" fmla="*/ 24 h 420"/>
                    <a:gd name="T2" fmla="*/ 216 w 282"/>
                    <a:gd name="T3" fmla="*/ 24 h 420"/>
                    <a:gd name="T4" fmla="*/ 192 w 282"/>
                    <a:gd name="T5" fmla="*/ 18 h 420"/>
                    <a:gd name="T6" fmla="*/ 168 w 282"/>
                    <a:gd name="T7" fmla="*/ 18 h 420"/>
                    <a:gd name="T8" fmla="*/ 168 w 282"/>
                    <a:gd name="T9" fmla="*/ 12 h 420"/>
                    <a:gd name="T10" fmla="*/ 180 w 282"/>
                    <a:gd name="T11" fmla="*/ 6 h 420"/>
                    <a:gd name="T12" fmla="*/ 180 w 282"/>
                    <a:gd name="T13" fmla="*/ 12 h 420"/>
                    <a:gd name="T14" fmla="*/ 168 w 282"/>
                    <a:gd name="T15" fmla="*/ 42 h 420"/>
                    <a:gd name="T16" fmla="*/ 150 w 282"/>
                    <a:gd name="T17" fmla="*/ 78 h 420"/>
                    <a:gd name="T18" fmla="*/ 126 w 282"/>
                    <a:gd name="T19" fmla="*/ 132 h 420"/>
                    <a:gd name="T20" fmla="*/ 90 w 282"/>
                    <a:gd name="T21" fmla="*/ 198 h 420"/>
                    <a:gd name="T22" fmla="*/ 60 w 282"/>
                    <a:gd name="T23" fmla="*/ 246 h 420"/>
                    <a:gd name="T24" fmla="*/ 42 w 282"/>
                    <a:gd name="T25" fmla="*/ 276 h 420"/>
                    <a:gd name="T26" fmla="*/ 30 w 282"/>
                    <a:gd name="T27" fmla="*/ 300 h 420"/>
                    <a:gd name="T28" fmla="*/ 24 w 282"/>
                    <a:gd name="T29" fmla="*/ 306 h 420"/>
                    <a:gd name="T30" fmla="*/ 12 w 282"/>
                    <a:gd name="T31" fmla="*/ 318 h 420"/>
                    <a:gd name="T32" fmla="*/ 18 w 282"/>
                    <a:gd name="T33" fmla="*/ 312 h 420"/>
                    <a:gd name="T34" fmla="*/ 18 w 282"/>
                    <a:gd name="T35" fmla="*/ 318 h 420"/>
                    <a:gd name="T36" fmla="*/ 24 w 282"/>
                    <a:gd name="T37" fmla="*/ 324 h 420"/>
                    <a:gd name="T38" fmla="*/ 48 w 282"/>
                    <a:gd name="T39" fmla="*/ 342 h 420"/>
                    <a:gd name="T40" fmla="*/ 60 w 282"/>
                    <a:gd name="T41" fmla="*/ 348 h 420"/>
                    <a:gd name="T42" fmla="*/ 78 w 282"/>
                    <a:gd name="T43" fmla="*/ 372 h 420"/>
                    <a:gd name="T44" fmla="*/ 96 w 282"/>
                    <a:gd name="T45" fmla="*/ 384 h 420"/>
                    <a:gd name="T46" fmla="*/ 108 w 282"/>
                    <a:gd name="T47" fmla="*/ 420 h 420"/>
                    <a:gd name="T48" fmla="*/ 108 w 282"/>
                    <a:gd name="T49" fmla="*/ 420 h 420"/>
                    <a:gd name="T50" fmla="*/ 108 w 282"/>
                    <a:gd name="T51" fmla="*/ 420 h 420"/>
                    <a:gd name="T52" fmla="*/ 102 w 282"/>
                    <a:gd name="T53" fmla="*/ 420 h 420"/>
                    <a:gd name="T54" fmla="*/ 96 w 282"/>
                    <a:gd name="T55" fmla="*/ 402 h 420"/>
                    <a:gd name="T56" fmla="*/ 84 w 282"/>
                    <a:gd name="T57" fmla="*/ 396 h 420"/>
                    <a:gd name="T58" fmla="*/ 66 w 282"/>
                    <a:gd name="T59" fmla="*/ 372 h 420"/>
                    <a:gd name="T60" fmla="*/ 42 w 282"/>
                    <a:gd name="T61" fmla="*/ 360 h 420"/>
                    <a:gd name="T62" fmla="*/ 18 w 282"/>
                    <a:gd name="T63" fmla="*/ 348 h 420"/>
                    <a:gd name="T64" fmla="*/ 0 w 282"/>
                    <a:gd name="T65" fmla="*/ 336 h 420"/>
                    <a:gd name="T66" fmla="*/ 0 w 282"/>
                    <a:gd name="T67" fmla="*/ 324 h 420"/>
                    <a:gd name="T68" fmla="*/ 0 w 282"/>
                    <a:gd name="T69" fmla="*/ 312 h 420"/>
                    <a:gd name="T70" fmla="*/ 0 w 282"/>
                    <a:gd name="T71" fmla="*/ 306 h 420"/>
                    <a:gd name="T72" fmla="*/ 6 w 282"/>
                    <a:gd name="T73" fmla="*/ 300 h 420"/>
                    <a:gd name="T74" fmla="*/ 24 w 282"/>
                    <a:gd name="T75" fmla="*/ 276 h 420"/>
                    <a:gd name="T76" fmla="*/ 42 w 282"/>
                    <a:gd name="T77" fmla="*/ 246 h 420"/>
                    <a:gd name="T78" fmla="*/ 66 w 282"/>
                    <a:gd name="T79" fmla="*/ 204 h 420"/>
                    <a:gd name="T80" fmla="*/ 102 w 282"/>
                    <a:gd name="T81" fmla="*/ 144 h 420"/>
                    <a:gd name="T82" fmla="*/ 126 w 282"/>
                    <a:gd name="T83" fmla="*/ 90 h 420"/>
                    <a:gd name="T84" fmla="*/ 144 w 282"/>
                    <a:gd name="T85" fmla="*/ 54 h 420"/>
                    <a:gd name="T86" fmla="*/ 162 w 282"/>
                    <a:gd name="T87" fmla="*/ 18 h 420"/>
                    <a:gd name="T88" fmla="*/ 168 w 282"/>
                    <a:gd name="T89" fmla="*/ 0 h 420"/>
                    <a:gd name="T90" fmla="*/ 174 w 282"/>
                    <a:gd name="T91" fmla="*/ 0 h 420"/>
                    <a:gd name="T92" fmla="*/ 204 w 282"/>
                    <a:gd name="T93" fmla="*/ 6 h 420"/>
                    <a:gd name="T94" fmla="*/ 240 w 282"/>
                    <a:gd name="T95" fmla="*/ 6 h 420"/>
                    <a:gd name="T96" fmla="*/ 264 w 282"/>
                    <a:gd name="T97" fmla="*/ 6 h 420"/>
                    <a:gd name="T98" fmla="*/ 276 w 282"/>
                    <a:gd name="T99" fmla="*/ 6 h 420"/>
                    <a:gd name="T100" fmla="*/ 282 w 282"/>
                    <a:gd name="T101" fmla="*/ 12 h 420"/>
                    <a:gd name="T102" fmla="*/ 282 w 282"/>
                    <a:gd name="T103" fmla="*/ 12 h 420"/>
                    <a:gd name="T104" fmla="*/ 282 w 282"/>
                    <a:gd name="T105" fmla="*/ 18 h 420"/>
                    <a:gd name="T106" fmla="*/ 276 w 282"/>
                    <a:gd name="T107" fmla="*/ 24 h 42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82"/>
                    <a:gd name="T163" fmla="*/ 0 h 420"/>
                    <a:gd name="T164" fmla="*/ 282 w 282"/>
                    <a:gd name="T165" fmla="*/ 420 h 42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82" h="420">
                      <a:moveTo>
                        <a:pt x="276" y="24"/>
                      </a:moveTo>
                      <a:lnTo>
                        <a:pt x="276" y="24"/>
                      </a:lnTo>
                      <a:lnTo>
                        <a:pt x="258" y="24"/>
                      </a:lnTo>
                      <a:lnTo>
                        <a:pt x="240" y="24"/>
                      </a:lnTo>
                      <a:lnTo>
                        <a:pt x="228" y="24"/>
                      </a:lnTo>
                      <a:lnTo>
                        <a:pt x="216" y="24"/>
                      </a:lnTo>
                      <a:lnTo>
                        <a:pt x="210" y="24"/>
                      </a:lnTo>
                      <a:lnTo>
                        <a:pt x="198" y="24"/>
                      </a:lnTo>
                      <a:lnTo>
                        <a:pt x="192" y="18"/>
                      </a:lnTo>
                      <a:lnTo>
                        <a:pt x="186" y="18"/>
                      </a:lnTo>
                      <a:lnTo>
                        <a:pt x="180" y="18"/>
                      </a:lnTo>
                      <a:lnTo>
                        <a:pt x="168" y="18"/>
                      </a:lnTo>
                      <a:lnTo>
                        <a:pt x="168" y="12"/>
                      </a:lnTo>
                      <a:lnTo>
                        <a:pt x="174" y="12"/>
                      </a:lnTo>
                      <a:lnTo>
                        <a:pt x="180" y="6"/>
                      </a:lnTo>
                      <a:lnTo>
                        <a:pt x="180" y="12"/>
                      </a:lnTo>
                      <a:lnTo>
                        <a:pt x="174" y="24"/>
                      </a:lnTo>
                      <a:lnTo>
                        <a:pt x="168" y="30"/>
                      </a:lnTo>
                      <a:lnTo>
                        <a:pt x="168" y="42"/>
                      </a:lnTo>
                      <a:lnTo>
                        <a:pt x="162" y="54"/>
                      </a:lnTo>
                      <a:lnTo>
                        <a:pt x="150" y="78"/>
                      </a:lnTo>
                      <a:lnTo>
                        <a:pt x="144" y="96"/>
                      </a:lnTo>
                      <a:lnTo>
                        <a:pt x="138" y="114"/>
                      </a:lnTo>
                      <a:lnTo>
                        <a:pt x="126" y="132"/>
                      </a:lnTo>
                      <a:lnTo>
                        <a:pt x="120" y="156"/>
                      </a:lnTo>
                      <a:lnTo>
                        <a:pt x="108" y="168"/>
                      </a:lnTo>
                      <a:lnTo>
                        <a:pt x="90" y="198"/>
                      </a:lnTo>
                      <a:lnTo>
                        <a:pt x="78" y="210"/>
                      </a:lnTo>
                      <a:lnTo>
                        <a:pt x="72" y="228"/>
                      </a:lnTo>
                      <a:lnTo>
                        <a:pt x="60" y="246"/>
                      </a:lnTo>
                      <a:lnTo>
                        <a:pt x="54" y="258"/>
                      </a:lnTo>
                      <a:lnTo>
                        <a:pt x="48" y="270"/>
                      </a:lnTo>
                      <a:lnTo>
                        <a:pt x="42" y="276"/>
                      </a:lnTo>
                      <a:lnTo>
                        <a:pt x="36" y="288"/>
                      </a:lnTo>
                      <a:lnTo>
                        <a:pt x="36" y="294"/>
                      </a:lnTo>
                      <a:lnTo>
                        <a:pt x="30" y="300"/>
                      </a:lnTo>
                      <a:lnTo>
                        <a:pt x="24" y="300"/>
                      </a:lnTo>
                      <a:lnTo>
                        <a:pt x="24" y="306"/>
                      </a:lnTo>
                      <a:lnTo>
                        <a:pt x="12" y="318"/>
                      </a:lnTo>
                      <a:lnTo>
                        <a:pt x="12" y="312"/>
                      </a:lnTo>
                      <a:lnTo>
                        <a:pt x="18" y="312"/>
                      </a:lnTo>
                      <a:lnTo>
                        <a:pt x="18" y="318"/>
                      </a:lnTo>
                      <a:lnTo>
                        <a:pt x="18" y="324"/>
                      </a:lnTo>
                      <a:lnTo>
                        <a:pt x="24" y="324"/>
                      </a:lnTo>
                      <a:lnTo>
                        <a:pt x="24" y="330"/>
                      </a:lnTo>
                      <a:lnTo>
                        <a:pt x="36" y="336"/>
                      </a:lnTo>
                      <a:lnTo>
                        <a:pt x="48" y="342"/>
                      </a:lnTo>
                      <a:lnTo>
                        <a:pt x="48" y="348"/>
                      </a:lnTo>
                      <a:lnTo>
                        <a:pt x="54" y="348"/>
                      </a:lnTo>
                      <a:lnTo>
                        <a:pt x="60" y="348"/>
                      </a:lnTo>
                      <a:lnTo>
                        <a:pt x="66" y="354"/>
                      </a:lnTo>
                      <a:lnTo>
                        <a:pt x="72" y="360"/>
                      </a:lnTo>
                      <a:lnTo>
                        <a:pt x="78" y="372"/>
                      </a:lnTo>
                      <a:lnTo>
                        <a:pt x="84" y="372"/>
                      </a:lnTo>
                      <a:lnTo>
                        <a:pt x="96" y="384"/>
                      </a:lnTo>
                      <a:lnTo>
                        <a:pt x="96" y="396"/>
                      </a:lnTo>
                      <a:lnTo>
                        <a:pt x="102" y="408"/>
                      </a:lnTo>
                      <a:lnTo>
                        <a:pt x="108" y="420"/>
                      </a:lnTo>
                      <a:lnTo>
                        <a:pt x="102" y="420"/>
                      </a:lnTo>
                      <a:lnTo>
                        <a:pt x="102" y="414"/>
                      </a:lnTo>
                      <a:lnTo>
                        <a:pt x="96" y="408"/>
                      </a:lnTo>
                      <a:lnTo>
                        <a:pt x="96" y="402"/>
                      </a:lnTo>
                      <a:lnTo>
                        <a:pt x="90" y="396"/>
                      </a:lnTo>
                      <a:lnTo>
                        <a:pt x="84" y="396"/>
                      </a:lnTo>
                      <a:lnTo>
                        <a:pt x="78" y="384"/>
                      </a:lnTo>
                      <a:lnTo>
                        <a:pt x="72" y="378"/>
                      </a:lnTo>
                      <a:lnTo>
                        <a:pt x="66" y="372"/>
                      </a:lnTo>
                      <a:lnTo>
                        <a:pt x="60" y="372"/>
                      </a:lnTo>
                      <a:lnTo>
                        <a:pt x="48" y="366"/>
                      </a:lnTo>
                      <a:lnTo>
                        <a:pt x="42" y="360"/>
                      </a:lnTo>
                      <a:lnTo>
                        <a:pt x="36" y="354"/>
                      </a:lnTo>
                      <a:lnTo>
                        <a:pt x="24" y="348"/>
                      </a:lnTo>
                      <a:lnTo>
                        <a:pt x="18" y="348"/>
                      </a:lnTo>
                      <a:lnTo>
                        <a:pt x="6" y="342"/>
                      </a:lnTo>
                      <a:lnTo>
                        <a:pt x="6" y="336"/>
                      </a:lnTo>
                      <a:lnTo>
                        <a:pt x="0" y="336"/>
                      </a:lnTo>
                      <a:lnTo>
                        <a:pt x="0" y="330"/>
                      </a:lnTo>
                      <a:lnTo>
                        <a:pt x="0" y="324"/>
                      </a:lnTo>
                      <a:lnTo>
                        <a:pt x="0" y="318"/>
                      </a:lnTo>
                      <a:lnTo>
                        <a:pt x="0" y="312"/>
                      </a:lnTo>
                      <a:lnTo>
                        <a:pt x="0" y="306"/>
                      </a:lnTo>
                      <a:lnTo>
                        <a:pt x="0" y="300"/>
                      </a:lnTo>
                      <a:lnTo>
                        <a:pt x="6" y="300"/>
                      </a:lnTo>
                      <a:lnTo>
                        <a:pt x="18" y="288"/>
                      </a:lnTo>
                      <a:lnTo>
                        <a:pt x="18" y="282"/>
                      </a:lnTo>
                      <a:lnTo>
                        <a:pt x="24" y="276"/>
                      </a:lnTo>
                      <a:lnTo>
                        <a:pt x="24" y="270"/>
                      </a:lnTo>
                      <a:lnTo>
                        <a:pt x="36" y="252"/>
                      </a:lnTo>
                      <a:lnTo>
                        <a:pt x="42" y="246"/>
                      </a:lnTo>
                      <a:lnTo>
                        <a:pt x="48" y="234"/>
                      </a:lnTo>
                      <a:lnTo>
                        <a:pt x="54" y="222"/>
                      </a:lnTo>
                      <a:lnTo>
                        <a:pt x="66" y="204"/>
                      </a:lnTo>
                      <a:lnTo>
                        <a:pt x="72" y="192"/>
                      </a:lnTo>
                      <a:lnTo>
                        <a:pt x="96" y="156"/>
                      </a:lnTo>
                      <a:lnTo>
                        <a:pt x="102" y="144"/>
                      </a:lnTo>
                      <a:lnTo>
                        <a:pt x="108" y="132"/>
                      </a:lnTo>
                      <a:lnTo>
                        <a:pt x="114" y="126"/>
                      </a:lnTo>
                      <a:lnTo>
                        <a:pt x="126" y="90"/>
                      </a:lnTo>
                      <a:lnTo>
                        <a:pt x="138" y="72"/>
                      </a:lnTo>
                      <a:lnTo>
                        <a:pt x="144" y="60"/>
                      </a:lnTo>
                      <a:lnTo>
                        <a:pt x="144" y="54"/>
                      </a:lnTo>
                      <a:lnTo>
                        <a:pt x="150" y="36"/>
                      </a:lnTo>
                      <a:lnTo>
                        <a:pt x="156" y="30"/>
                      </a:lnTo>
                      <a:lnTo>
                        <a:pt x="162" y="18"/>
                      </a:lnTo>
                      <a:lnTo>
                        <a:pt x="168" y="6"/>
                      </a:lnTo>
                      <a:lnTo>
                        <a:pt x="168" y="0"/>
                      </a:lnTo>
                      <a:lnTo>
                        <a:pt x="174" y="0"/>
                      </a:lnTo>
                      <a:lnTo>
                        <a:pt x="192" y="0"/>
                      </a:lnTo>
                      <a:lnTo>
                        <a:pt x="192" y="6"/>
                      </a:lnTo>
                      <a:lnTo>
                        <a:pt x="204" y="6"/>
                      </a:lnTo>
                      <a:lnTo>
                        <a:pt x="222" y="6"/>
                      </a:lnTo>
                      <a:lnTo>
                        <a:pt x="228" y="6"/>
                      </a:lnTo>
                      <a:lnTo>
                        <a:pt x="240" y="6"/>
                      </a:lnTo>
                      <a:lnTo>
                        <a:pt x="246" y="6"/>
                      </a:lnTo>
                      <a:lnTo>
                        <a:pt x="258" y="6"/>
                      </a:lnTo>
                      <a:lnTo>
                        <a:pt x="264" y="6"/>
                      </a:lnTo>
                      <a:lnTo>
                        <a:pt x="276" y="6"/>
                      </a:lnTo>
                      <a:lnTo>
                        <a:pt x="282" y="6"/>
                      </a:lnTo>
                      <a:lnTo>
                        <a:pt x="282" y="12"/>
                      </a:lnTo>
                      <a:lnTo>
                        <a:pt x="282" y="18"/>
                      </a:lnTo>
                      <a:lnTo>
                        <a:pt x="27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4" name="Freeform 22"/>
                <p:cNvSpPr>
                  <a:spLocks/>
                </p:cNvSpPr>
                <p:nvPr/>
              </p:nvSpPr>
              <p:spPr bwMode="auto">
                <a:xfrm>
                  <a:off x="3078" y="1638"/>
                  <a:ext cx="72" cy="150"/>
                </a:xfrm>
                <a:custGeom>
                  <a:avLst/>
                  <a:gdLst>
                    <a:gd name="T0" fmla="*/ 6 w 72"/>
                    <a:gd name="T1" fmla="*/ 6 h 150"/>
                    <a:gd name="T2" fmla="*/ 12 w 72"/>
                    <a:gd name="T3" fmla="*/ 12 h 150"/>
                    <a:gd name="T4" fmla="*/ 18 w 72"/>
                    <a:gd name="T5" fmla="*/ 18 h 150"/>
                    <a:gd name="T6" fmla="*/ 24 w 72"/>
                    <a:gd name="T7" fmla="*/ 24 h 150"/>
                    <a:gd name="T8" fmla="*/ 30 w 72"/>
                    <a:gd name="T9" fmla="*/ 30 h 150"/>
                    <a:gd name="T10" fmla="*/ 42 w 72"/>
                    <a:gd name="T11" fmla="*/ 30 h 150"/>
                    <a:gd name="T12" fmla="*/ 54 w 72"/>
                    <a:gd name="T13" fmla="*/ 36 h 150"/>
                    <a:gd name="T14" fmla="*/ 66 w 72"/>
                    <a:gd name="T15" fmla="*/ 36 h 150"/>
                    <a:gd name="T16" fmla="*/ 66 w 72"/>
                    <a:gd name="T17" fmla="*/ 42 h 150"/>
                    <a:gd name="T18" fmla="*/ 72 w 72"/>
                    <a:gd name="T19" fmla="*/ 60 h 150"/>
                    <a:gd name="T20" fmla="*/ 72 w 72"/>
                    <a:gd name="T21" fmla="*/ 96 h 150"/>
                    <a:gd name="T22" fmla="*/ 72 w 72"/>
                    <a:gd name="T23" fmla="*/ 114 h 150"/>
                    <a:gd name="T24" fmla="*/ 72 w 72"/>
                    <a:gd name="T25" fmla="*/ 132 h 150"/>
                    <a:gd name="T26" fmla="*/ 72 w 72"/>
                    <a:gd name="T27" fmla="*/ 144 h 150"/>
                    <a:gd name="T28" fmla="*/ 72 w 72"/>
                    <a:gd name="T29" fmla="*/ 144 h 150"/>
                    <a:gd name="T30" fmla="*/ 72 w 72"/>
                    <a:gd name="T31" fmla="*/ 150 h 150"/>
                    <a:gd name="T32" fmla="*/ 72 w 72"/>
                    <a:gd name="T33" fmla="*/ 150 h 150"/>
                    <a:gd name="T34" fmla="*/ 66 w 72"/>
                    <a:gd name="T35" fmla="*/ 150 h 150"/>
                    <a:gd name="T36" fmla="*/ 60 w 72"/>
                    <a:gd name="T37" fmla="*/ 150 h 150"/>
                    <a:gd name="T38" fmla="*/ 60 w 72"/>
                    <a:gd name="T39" fmla="*/ 144 h 150"/>
                    <a:gd name="T40" fmla="*/ 54 w 72"/>
                    <a:gd name="T41" fmla="*/ 96 h 150"/>
                    <a:gd name="T42" fmla="*/ 48 w 72"/>
                    <a:gd name="T43" fmla="*/ 48 h 150"/>
                    <a:gd name="T44" fmla="*/ 48 w 72"/>
                    <a:gd name="T45" fmla="*/ 48 h 150"/>
                    <a:gd name="T46" fmla="*/ 48 w 72"/>
                    <a:gd name="T47" fmla="*/ 54 h 150"/>
                    <a:gd name="T48" fmla="*/ 48 w 72"/>
                    <a:gd name="T49" fmla="*/ 54 h 150"/>
                    <a:gd name="T50" fmla="*/ 48 w 72"/>
                    <a:gd name="T51" fmla="*/ 60 h 150"/>
                    <a:gd name="T52" fmla="*/ 30 w 72"/>
                    <a:gd name="T53" fmla="*/ 42 h 150"/>
                    <a:gd name="T54" fmla="*/ 18 w 72"/>
                    <a:gd name="T55" fmla="*/ 36 h 150"/>
                    <a:gd name="T56" fmla="*/ 12 w 72"/>
                    <a:gd name="T57" fmla="*/ 30 h 150"/>
                    <a:gd name="T58" fmla="*/ 6 w 72"/>
                    <a:gd name="T59" fmla="*/ 18 h 150"/>
                    <a:gd name="T60" fmla="*/ 0 w 72"/>
                    <a:gd name="T61" fmla="*/ 12 h 150"/>
                    <a:gd name="T62" fmla="*/ 0 w 72"/>
                    <a:gd name="T63" fmla="*/ 6 h 150"/>
                    <a:gd name="T64" fmla="*/ 0 w 72"/>
                    <a:gd name="T65" fmla="*/ 6 h 150"/>
                    <a:gd name="T66" fmla="*/ 0 w 72"/>
                    <a:gd name="T67" fmla="*/ 0 h 150"/>
                    <a:gd name="T68" fmla="*/ 6 w 72"/>
                    <a:gd name="T69" fmla="*/ 0 h 150"/>
                    <a:gd name="T70" fmla="*/ 6 w 72"/>
                    <a:gd name="T71" fmla="*/ 6 h 15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2"/>
                    <a:gd name="T109" fmla="*/ 0 h 150"/>
                    <a:gd name="T110" fmla="*/ 72 w 72"/>
                    <a:gd name="T111" fmla="*/ 150 h 15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2" h="150">
                      <a:moveTo>
                        <a:pt x="6" y="6"/>
                      </a:move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18" y="12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30" y="30"/>
                      </a:lnTo>
                      <a:lnTo>
                        <a:pt x="36" y="30"/>
                      </a:lnTo>
                      <a:lnTo>
                        <a:pt x="42" y="30"/>
                      </a:lnTo>
                      <a:lnTo>
                        <a:pt x="48" y="36"/>
                      </a:lnTo>
                      <a:lnTo>
                        <a:pt x="54" y="36"/>
                      </a:lnTo>
                      <a:lnTo>
                        <a:pt x="60" y="36"/>
                      </a:lnTo>
                      <a:lnTo>
                        <a:pt x="66" y="36"/>
                      </a:lnTo>
                      <a:lnTo>
                        <a:pt x="66" y="42"/>
                      </a:lnTo>
                      <a:lnTo>
                        <a:pt x="66" y="48"/>
                      </a:lnTo>
                      <a:lnTo>
                        <a:pt x="72" y="60"/>
                      </a:lnTo>
                      <a:lnTo>
                        <a:pt x="72" y="72"/>
                      </a:lnTo>
                      <a:lnTo>
                        <a:pt x="72" y="96"/>
                      </a:lnTo>
                      <a:lnTo>
                        <a:pt x="72" y="108"/>
                      </a:lnTo>
                      <a:lnTo>
                        <a:pt x="72" y="114"/>
                      </a:lnTo>
                      <a:lnTo>
                        <a:pt x="72" y="126"/>
                      </a:lnTo>
                      <a:lnTo>
                        <a:pt x="72" y="132"/>
                      </a:lnTo>
                      <a:lnTo>
                        <a:pt x="72" y="144"/>
                      </a:lnTo>
                      <a:lnTo>
                        <a:pt x="72" y="150"/>
                      </a:lnTo>
                      <a:lnTo>
                        <a:pt x="66" y="150"/>
                      </a:lnTo>
                      <a:lnTo>
                        <a:pt x="60" y="150"/>
                      </a:lnTo>
                      <a:lnTo>
                        <a:pt x="60" y="144"/>
                      </a:lnTo>
                      <a:lnTo>
                        <a:pt x="54" y="120"/>
                      </a:lnTo>
                      <a:lnTo>
                        <a:pt x="54" y="96"/>
                      </a:lnTo>
                      <a:lnTo>
                        <a:pt x="48" y="72"/>
                      </a:lnTo>
                      <a:lnTo>
                        <a:pt x="48" y="48"/>
                      </a:lnTo>
                      <a:lnTo>
                        <a:pt x="48" y="54"/>
                      </a:lnTo>
                      <a:lnTo>
                        <a:pt x="48" y="60"/>
                      </a:lnTo>
                      <a:lnTo>
                        <a:pt x="36" y="48"/>
                      </a:lnTo>
                      <a:lnTo>
                        <a:pt x="30" y="42"/>
                      </a:lnTo>
                      <a:lnTo>
                        <a:pt x="24" y="36"/>
                      </a:lnTo>
                      <a:lnTo>
                        <a:pt x="18" y="36"/>
                      </a:lnTo>
                      <a:lnTo>
                        <a:pt x="12" y="30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5" name="Freeform 23"/>
                <p:cNvSpPr>
                  <a:spLocks/>
                </p:cNvSpPr>
                <p:nvPr/>
              </p:nvSpPr>
              <p:spPr bwMode="auto">
                <a:xfrm>
                  <a:off x="3126" y="1632"/>
                  <a:ext cx="54" cy="36"/>
                </a:xfrm>
                <a:custGeom>
                  <a:avLst/>
                  <a:gdLst>
                    <a:gd name="T0" fmla="*/ 18 w 54"/>
                    <a:gd name="T1" fmla="*/ 0 h 36"/>
                    <a:gd name="T2" fmla="*/ 18 w 54"/>
                    <a:gd name="T3" fmla="*/ 0 h 36"/>
                    <a:gd name="T4" fmla="*/ 48 w 54"/>
                    <a:gd name="T5" fmla="*/ 18 h 36"/>
                    <a:gd name="T6" fmla="*/ 48 w 54"/>
                    <a:gd name="T7" fmla="*/ 18 h 36"/>
                    <a:gd name="T8" fmla="*/ 48 w 54"/>
                    <a:gd name="T9" fmla="*/ 18 h 36"/>
                    <a:gd name="T10" fmla="*/ 54 w 54"/>
                    <a:gd name="T11" fmla="*/ 18 h 36"/>
                    <a:gd name="T12" fmla="*/ 54 w 54"/>
                    <a:gd name="T13" fmla="*/ 18 h 36"/>
                    <a:gd name="T14" fmla="*/ 54 w 54"/>
                    <a:gd name="T15" fmla="*/ 24 h 36"/>
                    <a:gd name="T16" fmla="*/ 54 w 54"/>
                    <a:gd name="T17" fmla="*/ 24 h 36"/>
                    <a:gd name="T18" fmla="*/ 54 w 54"/>
                    <a:gd name="T19" fmla="*/ 24 h 36"/>
                    <a:gd name="T20" fmla="*/ 54 w 54"/>
                    <a:gd name="T21" fmla="*/ 30 h 36"/>
                    <a:gd name="T22" fmla="*/ 48 w 54"/>
                    <a:gd name="T23" fmla="*/ 30 h 36"/>
                    <a:gd name="T24" fmla="*/ 48 w 54"/>
                    <a:gd name="T25" fmla="*/ 30 h 36"/>
                    <a:gd name="T26" fmla="*/ 48 w 54"/>
                    <a:gd name="T27" fmla="*/ 30 h 36"/>
                    <a:gd name="T28" fmla="*/ 48 w 54"/>
                    <a:gd name="T29" fmla="*/ 36 h 36"/>
                    <a:gd name="T30" fmla="*/ 48 w 54"/>
                    <a:gd name="T31" fmla="*/ 36 h 36"/>
                    <a:gd name="T32" fmla="*/ 48 w 54"/>
                    <a:gd name="T33" fmla="*/ 36 h 36"/>
                    <a:gd name="T34" fmla="*/ 42 w 54"/>
                    <a:gd name="T35" fmla="*/ 36 h 36"/>
                    <a:gd name="T36" fmla="*/ 42 w 54"/>
                    <a:gd name="T37" fmla="*/ 36 h 36"/>
                    <a:gd name="T38" fmla="*/ 6 w 54"/>
                    <a:gd name="T39" fmla="*/ 18 h 36"/>
                    <a:gd name="T40" fmla="*/ 6 w 54"/>
                    <a:gd name="T41" fmla="*/ 18 h 36"/>
                    <a:gd name="T42" fmla="*/ 6 w 54"/>
                    <a:gd name="T43" fmla="*/ 12 h 36"/>
                    <a:gd name="T44" fmla="*/ 0 w 54"/>
                    <a:gd name="T45" fmla="*/ 12 h 36"/>
                    <a:gd name="T46" fmla="*/ 0 w 54"/>
                    <a:gd name="T47" fmla="*/ 12 h 36"/>
                    <a:gd name="T48" fmla="*/ 0 w 54"/>
                    <a:gd name="T49" fmla="*/ 6 h 36"/>
                    <a:gd name="T50" fmla="*/ 0 w 54"/>
                    <a:gd name="T51" fmla="*/ 6 h 36"/>
                    <a:gd name="T52" fmla="*/ 0 w 54"/>
                    <a:gd name="T53" fmla="*/ 6 h 36"/>
                    <a:gd name="T54" fmla="*/ 0 w 54"/>
                    <a:gd name="T55" fmla="*/ 6 h 36"/>
                    <a:gd name="T56" fmla="*/ 6 w 54"/>
                    <a:gd name="T57" fmla="*/ 0 h 36"/>
                    <a:gd name="T58" fmla="*/ 6 w 54"/>
                    <a:gd name="T59" fmla="*/ 0 h 36"/>
                    <a:gd name="T60" fmla="*/ 6 w 54"/>
                    <a:gd name="T61" fmla="*/ 0 h 36"/>
                    <a:gd name="T62" fmla="*/ 6 w 54"/>
                    <a:gd name="T63" fmla="*/ 0 h 36"/>
                    <a:gd name="T64" fmla="*/ 12 w 54"/>
                    <a:gd name="T65" fmla="*/ 0 h 36"/>
                    <a:gd name="T66" fmla="*/ 12 w 54"/>
                    <a:gd name="T67" fmla="*/ 0 h 36"/>
                    <a:gd name="T68" fmla="*/ 12 w 54"/>
                    <a:gd name="T69" fmla="*/ 0 h 36"/>
                    <a:gd name="T70" fmla="*/ 18 w 54"/>
                    <a:gd name="T71" fmla="*/ 0 h 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4"/>
                    <a:gd name="T109" fmla="*/ 0 h 36"/>
                    <a:gd name="T110" fmla="*/ 54 w 54"/>
                    <a:gd name="T111" fmla="*/ 36 h 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4" h="36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48" y="18"/>
                      </a:lnTo>
                      <a:lnTo>
                        <a:pt x="54" y="18"/>
                      </a:lnTo>
                      <a:lnTo>
                        <a:pt x="54" y="24"/>
                      </a:lnTo>
                      <a:lnTo>
                        <a:pt x="54" y="30"/>
                      </a:lnTo>
                      <a:lnTo>
                        <a:pt x="48" y="30"/>
                      </a:lnTo>
                      <a:lnTo>
                        <a:pt x="48" y="36"/>
                      </a:lnTo>
                      <a:lnTo>
                        <a:pt x="42" y="36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6" name="Freeform 24"/>
                <p:cNvSpPr>
                  <a:spLocks/>
                </p:cNvSpPr>
                <p:nvPr/>
              </p:nvSpPr>
              <p:spPr bwMode="auto">
                <a:xfrm>
                  <a:off x="3324" y="1422"/>
                  <a:ext cx="210" cy="30"/>
                </a:xfrm>
                <a:custGeom>
                  <a:avLst/>
                  <a:gdLst>
                    <a:gd name="T0" fmla="*/ 6 w 210"/>
                    <a:gd name="T1" fmla="*/ 0 h 30"/>
                    <a:gd name="T2" fmla="*/ 6 w 210"/>
                    <a:gd name="T3" fmla="*/ 0 h 30"/>
                    <a:gd name="T4" fmla="*/ 12 w 210"/>
                    <a:gd name="T5" fmla="*/ 6 h 30"/>
                    <a:gd name="T6" fmla="*/ 12 w 210"/>
                    <a:gd name="T7" fmla="*/ 6 h 30"/>
                    <a:gd name="T8" fmla="*/ 18 w 210"/>
                    <a:gd name="T9" fmla="*/ 6 h 30"/>
                    <a:gd name="T10" fmla="*/ 24 w 210"/>
                    <a:gd name="T11" fmla="*/ 6 h 30"/>
                    <a:gd name="T12" fmla="*/ 36 w 210"/>
                    <a:gd name="T13" fmla="*/ 12 h 30"/>
                    <a:gd name="T14" fmla="*/ 42 w 210"/>
                    <a:gd name="T15" fmla="*/ 12 h 30"/>
                    <a:gd name="T16" fmla="*/ 42 w 210"/>
                    <a:gd name="T17" fmla="*/ 12 h 30"/>
                    <a:gd name="T18" fmla="*/ 60 w 210"/>
                    <a:gd name="T19" fmla="*/ 18 h 30"/>
                    <a:gd name="T20" fmla="*/ 72 w 210"/>
                    <a:gd name="T21" fmla="*/ 18 h 30"/>
                    <a:gd name="T22" fmla="*/ 90 w 210"/>
                    <a:gd name="T23" fmla="*/ 18 h 30"/>
                    <a:gd name="T24" fmla="*/ 102 w 210"/>
                    <a:gd name="T25" fmla="*/ 18 h 30"/>
                    <a:gd name="T26" fmla="*/ 108 w 210"/>
                    <a:gd name="T27" fmla="*/ 18 h 30"/>
                    <a:gd name="T28" fmla="*/ 114 w 210"/>
                    <a:gd name="T29" fmla="*/ 18 h 30"/>
                    <a:gd name="T30" fmla="*/ 126 w 210"/>
                    <a:gd name="T31" fmla="*/ 18 h 30"/>
                    <a:gd name="T32" fmla="*/ 138 w 210"/>
                    <a:gd name="T33" fmla="*/ 12 h 30"/>
                    <a:gd name="T34" fmla="*/ 156 w 210"/>
                    <a:gd name="T35" fmla="*/ 12 h 30"/>
                    <a:gd name="T36" fmla="*/ 162 w 210"/>
                    <a:gd name="T37" fmla="*/ 12 h 30"/>
                    <a:gd name="T38" fmla="*/ 180 w 210"/>
                    <a:gd name="T39" fmla="*/ 6 h 30"/>
                    <a:gd name="T40" fmla="*/ 186 w 210"/>
                    <a:gd name="T41" fmla="*/ 6 h 30"/>
                    <a:gd name="T42" fmla="*/ 198 w 210"/>
                    <a:gd name="T43" fmla="*/ 6 h 30"/>
                    <a:gd name="T44" fmla="*/ 204 w 210"/>
                    <a:gd name="T45" fmla="*/ 6 h 30"/>
                    <a:gd name="T46" fmla="*/ 204 w 210"/>
                    <a:gd name="T47" fmla="*/ 6 h 30"/>
                    <a:gd name="T48" fmla="*/ 210 w 210"/>
                    <a:gd name="T49" fmla="*/ 6 h 30"/>
                    <a:gd name="T50" fmla="*/ 210 w 210"/>
                    <a:gd name="T51" fmla="*/ 6 h 30"/>
                    <a:gd name="T52" fmla="*/ 210 w 210"/>
                    <a:gd name="T53" fmla="*/ 6 h 30"/>
                    <a:gd name="T54" fmla="*/ 210 w 210"/>
                    <a:gd name="T55" fmla="*/ 6 h 30"/>
                    <a:gd name="T56" fmla="*/ 210 w 210"/>
                    <a:gd name="T57" fmla="*/ 12 h 30"/>
                    <a:gd name="T58" fmla="*/ 210 w 210"/>
                    <a:gd name="T59" fmla="*/ 12 h 30"/>
                    <a:gd name="T60" fmla="*/ 210 w 210"/>
                    <a:gd name="T61" fmla="*/ 12 h 30"/>
                    <a:gd name="T62" fmla="*/ 210 w 210"/>
                    <a:gd name="T63" fmla="*/ 18 h 30"/>
                    <a:gd name="T64" fmla="*/ 210 w 210"/>
                    <a:gd name="T65" fmla="*/ 18 h 30"/>
                    <a:gd name="T66" fmla="*/ 210 w 210"/>
                    <a:gd name="T67" fmla="*/ 18 h 30"/>
                    <a:gd name="T68" fmla="*/ 210 w 210"/>
                    <a:gd name="T69" fmla="*/ 24 h 30"/>
                    <a:gd name="T70" fmla="*/ 210 w 210"/>
                    <a:gd name="T71" fmla="*/ 24 h 30"/>
                    <a:gd name="T72" fmla="*/ 210 w 210"/>
                    <a:gd name="T73" fmla="*/ 24 h 30"/>
                    <a:gd name="T74" fmla="*/ 204 w 210"/>
                    <a:gd name="T75" fmla="*/ 24 h 30"/>
                    <a:gd name="T76" fmla="*/ 192 w 210"/>
                    <a:gd name="T77" fmla="*/ 30 h 30"/>
                    <a:gd name="T78" fmla="*/ 186 w 210"/>
                    <a:gd name="T79" fmla="*/ 30 h 30"/>
                    <a:gd name="T80" fmla="*/ 168 w 210"/>
                    <a:gd name="T81" fmla="*/ 30 h 30"/>
                    <a:gd name="T82" fmla="*/ 156 w 210"/>
                    <a:gd name="T83" fmla="*/ 30 h 30"/>
                    <a:gd name="T84" fmla="*/ 144 w 210"/>
                    <a:gd name="T85" fmla="*/ 30 h 30"/>
                    <a:gd name="T86" fmla="*/ 132 w 210"/>
                    <a:gd name="T87" fmla="*/ 30 h 30"/>
                    <a:gd name="T88" fmla="*/ 114 w 210"/>
                    <a:gd name="T89" fmla="*/ 30 h 30"/>
                    <a:gd name="T90" fmla="*/ 108 w 210"/>
                    <a:gd name="T91" fmla="*/ 30 h 30"/>
                    <a:gd name="T92" fmla="*/ 102 w 210"/>
                    <a:gd name="T93" fmla="*/ 30 h 30"/>
                    <a:gd name="T94" fmla="*/ 90 w 210"/>
                    <a:gd name="T95" fmla="*/ 30 h 30"/>
                    <a:gd name="T96" fmla="*/ 72 w 210"/>
                    <a:gd name="T97" fmla="*/ 30 h 30"/>
                    <a:gd name="T98" fmla="*/ 60 w 210"/>
                    <a:gd name="T99" fmla="*/ 24 h 30"/>
                    <a:gd name="T100" fmla="*/ 42 w 210"/>
                    <a:gd name="T101" fmla="*/ 24 h 30"/>
                    <a:gd name="T102" fmla="*/ 36 w 210"/>
                    <a:gd name="T103" fmla="*/ 18 h 30"/>
                    <a:gd name="T104" fmla="*/ 18 w 210"/>
                    <a:gd name="T105" fmla="*/ 12 h 30"/>
                    <a:gd name="T106" fmla="*/ 12 w 210"/>
                    <a:gd name="T107" fmla="*/ 6 h 30"/>
                    <a:gd name="T108" fmla="*/ 0 w 210"/>
                    <a:gd name="T109" fmla="*/ 6 h 30"/>
                    <a:gd name="T110" fmla="*/ 0 w 210"/>
                    <a:gd name="T111" fmla="*/ 6 h 30"/>
                    <a:gd name="T112" fmla="*/ 0 w 210"/>
                    <a:gd name="T113" fmla="*/ 6 h 30"/>
                    <a:gd name="T114" fmla="*/ 0 w 210"/>
                    <a:gd name="T115" fmla="*/ 6 h 30"/>
                    <a:gd name="T116" fmla="*/ 0 w 210"/>
                    <a:gd name="T117" fmla="*/ 6 h 30"/>
                    <a:gd name="T118" fmla="*/ 0 w 210"/>
                    <a:gd name="T119" fmla="*/ 0 h 30"/>
                    <a:gd name="T120" fmla="*/ 0 w 210"/>
                    <a:gd name="T121" fmla="*/ 0 h 30"/>
                    <a:gd name="T122" fmla="*/ 0 w 210"/>
                    <a:gd name="T123" fmla="*/ 0 h 30"/>
                    <a:gd name="T124" fmla="*/ 6 w 210"/>
                    <a:gd name="T125" fmla="*/ 0 h 3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10"/>
                    <a:gd name="T190" fmla="*/ 0 h 30"/>
                    <a:gd name="T191" fmla="*/ 210 w 210"/>
                    <a:gd name="T192" fmla="*/ 30 h 3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10" h="3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36" y="12"/>
                      </a:lnTo>
                      <a:lnTo>
                        <a:pt x="42" y="12"/>
                      </a:lnTo>
                      <a:lnTo>
                        <a:pt x="60" y="18"/>
                      </a:lnTo>
                      <a:lnTo>
                        <a:pt x="72" y="18"/>
                      </a:lnTo>
                      <a:lnTo>
                        <a:pt x="90" y="18"/>
                      </a:lnTo>
                      <a:lnTo>
                        <a:pt x="102" y="18"/>
                      </a:lnTo>
                      <a:lnTo>
                        <a:pt x="108" y="18"/>
                      </a:lnTo>
                      <a:lnTo>
                        <a:pt x="114" y="18"/>
                      </a:lnTo>
                      <a:lnTo>
                        <a:pt x="126" y="18"/>
                      </a:lnTo>
                      <a:lnTo>
                        <a:pt x="138" y="12"/>
                      </a:lnTo>
                      <a:lnTo>
                        <a:pt x="156" y="12"/>
                      </a:lnTo>
                      <a:lnTo>
                        <a:pt x="162" y="12"/>
                      </a:lnTo>
                      <a:lnTo>
                        <a:pt x="180" y="6"/>
                      </a:lnTo>
                      <a:lnTo>
                        <a:pt x="186" y="6"/>
                      </a:lnTo>
                      <a:lnTo>
                        <a:pt x="198" y="6"/>
                      </a:lnTo>
                      <a:lnTo>
                        <a:pt x="204" y="6"/>
                      </a:lnTo>
                      <a:lnTo>
                        <a:pt x="210" y="6"/>
                      </a:lnTo>
                      <a:lnTo>
                        <a:pt x="210" y="12"/>
                      </a:lnTo>
                      <a:lnTo>
                        <a:pt x="210" y="18"/>
                      </a:lnTo>
                      <a:lnTo>
                        <a:pt x="210" y="24"/>
                      </a:lnTo>
                      <a:lnTo>
                        <a:pt x="204" y="24"/>
                      </a:lnTo>
                      <a:lnTo>
                        <a:pt x="192" y="30"/>
                      </a:lnTo>
                      <a:lnTo>
                        <a:pt x="186" y="30"/>
                      </a:lnTo>
                      <a:lnTo>
                        <a:pt x="168" y="30"/>
                      </a:lnTo>
                      <a:lnTo>
                        <a:pt x="156" y="30"/>
                      </a:lnTo>
                      <a:lnTo>
                        <a:pt x="144" y="30"/>
                      </a:lnTo>
                      <a:lnTo>
                        <a:pt x="132" y="30"/>
                      </a:lnTo>
                      <a:lnTo>
                        <a:pt x="114" y="30"/>
                      </a:lnTo>
                      <a:lnTo>
                        <a:pt x="108" y="30"/>
                      </a:lnTo>
                      <a:lnTo>
                        <a:pt x="102" y="30"/>
                      </a:lnTo>
                      <a:lnTo>
                        <a:pt x="90" y="30"/>
                      </a:lnTo>
                      <a:lnTo>
                        <a:pt x="72" y="30"/>
                      </a:lnTo>
                      <a:lnTo>
                        <a:pt x="60" y="24"/>
                      </a:lnTo>
                      <a:lnTo>
                        <a:pt x="42" y="24"/>
                      </a:lnTo>
                      <a:lnTo>
                        <a:pt x="36" y="18"/>
                      </a:lnTo>
                      <a:lnTo>
                        <a:pt x="18" y="12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7" name="Freeform 25"/>
                <p:cNvSpPr>
                  <a:spLocks/>
                </p:cNvSpPr>
                <p:nvPr/>
              </p:nvSpPr>
              <p:spPr bwMode="auto">
                <a:xfrm>
                  <a:off x="3510" y="1452"/>
                  <a:ext cx="132" cy="504"/>
                </a:xfrm>
                <a:custGeom>
                  <a:avLst/>
                  <a:gdLst>
                    <a:gd name="T0" fmla="*/ 66 w 132"/>
                    <a:gd name="T1" fmla="*/ 24 h 504"/>
                    <a:gd name="T2" fmla="*/ 90 w 132"/>
                    <a:gd name="T3" fmla="*/ 60 h 504"/>
                    <a:gd name="T4" fmla="*/ 108 w 132"/>
                    <a:gd name="T5" fmla="*/ 84 h 504"/>
                    <a:gd name="T6" fmla="*/ 114 w 132"/>
                    <a:gd name="T7" fmla="*/ 114 h 504"/>
                    <a:gd name="T8" fmla="*/ 126 w 132"/>
                    <a:gd name="T9" fmla="*/ 144 h 504"/>
                    <a:gd name="T10" fmla="*/ 126 w 132"/>
                    <a:gd name="T11" fmla="*/ 180 h 504"/>
                    <a:gd name="T12" fmla="*/ 126 w 132"/>
                    <a:gd name="T13" fmla="*/ 222 h 504"/>
                    <a:gd name="T14" fmla="*/ 120 w 132"/>
                    <a:gd name="T15" fmla="*/ 270 h 504"/>
                    <a:gd name="T16" fmla="*/ 114 w 132"/>
                    <a:gd name="T17" fmla="*/ 318 h 504"/>
                    <a:gd name="T18" fmla="*/ 102 w 132"/>
                    <a:gd name="T19" fmla="*/ 366 h 504"/>
                    <a:gd name="T20" fmla="*/ 72 w 132"/>
                    <a:gd name="T21" fmla="*/ 450 h 504"/>
                    <a:gd name="T22" fmla="*/ 66 w 132"/>
                    <a:gd name="T23" fmla="*/ 480 h 504"/>
                    <a:gd name="T24" fmla="*/ 60 w 132"/>
                    <a:gd name="T25" fmla="*/ 498 h 504"/>
                    <a:gd name="T26" fmla="*/ 54 w 132"/>
                    <a:gd name="T27" fmla="*/ 504 h 504"/>
                    <a:gd name="T28" fmla="*/ 48 w 132"/>
                    <a:gd name="T29" fmla="*/ 504 h 504"/>
                    <a:gd name="T30" fmla="*/ 48 w 132"/>
                    <a:gd name="T31" fmla="*/ 504 h 504"/>
                    <a:gd name="T32" fmla="*/ 42 w 132"/>
                    <a:gd name="T33" fmla="*/ 498 h 504"/>
                    <a:gd name="T34" fmla="*/ 36 w 132"/>
                    <a:gd name="T35" fmla="*/ 492 h 504"/>
                    <a:gd name="T36" fmla="*/ 30 w 132"/>
                    <a:gd name="T37" fmla="*/ 480 h 504"/>
                    <a:gd name="T38" fmla="*/ 30 w 132"/>
                    <a:gd name="T39" fmla="*/ 468 h 504"/>
                    <a:gd name="T40" fmla="*/ 24 w 132"/>
                    <a:gd name="T41" fmla="*/ 414 h 504"/>
                    <a:gd name="T42" fmla="*/ 18 w 132"/>
                    <a:gd name="T43" fmla="*/ 378 h 504"/>
                    <a:gd name="T44" fmla="*/ 0 w 132"/>
                    <a:gd name="T45" fmla="*/ 324 h 504"/>
                    <a:gd name="T46" fmla="*/ 0 w 132"/>
                    <a:gd name="T47" fmla="*/ 318 h 504"/>
                    <a:gd name="T48" fmla="*/ 12 w 132"/>
                    <a:gd name="T49" fmla="*/ 306 h 504"/>
                    <a:gd name="T50" fmla="*/ 18 w 132"/>
                    <a:gd name="T51" fmla="*/ 294 h 504"/>
                    <a:gd name="T52" fmla="*/ 24 w 132"/>
                    <a:gd name="T53" fmla="*/ 294 h 504"/>
                    <a:gd name="T54" fmla="*/ 24 w 132"/>
                    <a:gd name="T55" fmla="*/ 294 h 504"/>
                    <a:gd name="T56" fmla="*/ 24 w 132"/>
                    <a:gd name="T57" fmla="*/ 300 h 504"/>
                    <a:gd name="T58" fmla="*/ 24 w 132"/>
                    <a:gd name="T59" fmla="*/ 306 h 504"/>
                    <a:gd name="T60" fmla="*/ 24 w 132"/>
                    <a:gd name="T61" fmla="*/ 318 h 504"/>
                    <a:gd name="T62" fmla="*/ 24 w 132"/>
                    <a:gd name="T63" fmla="*/ 318 h 504"/>
                    <a:gd name="T64" fmla="*/ 36 w 132"/>
                    <a:gd name="T65" fmla="*/ 354 h 504"/>
                    <a:gd name="T66" fmla="*/ 48 w 132"/>
                    <a:gd name="T67" fmla="*/ 414 h 504"/>
                    <a:gd name="T68" fmla="*/ 60 w 132"/>
                    <a:gd name="T69" fmla="*/ 462 h 504"/>
                    <a:gd name="T70" fmla="*/ 60 w 132"/>
                    <a:gd name="T71" fmla="*/ 480 h 504"/>
                    <a:gd name="T72" fmla="*/ 60 w 132"/>
                    <a:gd name="T73" fmla="*/ 492 h 504"/>
                    <a:gd name="T74" fmla="*/ 60 w 132"/>
                    <a:gd name="T75" fmla="*/ 492 h 504"/>
                    <a:gd name="T76" fmla="*/ 48 w 132"/>
                    <a:gd name="T77" fmla="*/ 492 h 504"/>
                    <a:gd name="T78" fmla="*/ 42 w 132"/>
                    <a:gd name="T79" fmla="*/ 492 h 504"/>
                    <a:gd name="T80" fmla="*/ 36 w 132"/>
                    <a:gd name="T81" fmla="*/ 492 h 504"/>
                    <a:gd name="T82" fmla="*/ 42 w 132"/>
                    <a:gd name="T83" fmla="*/ 468 h 504"/>
                    <a:gd name="T84" fmla="*/ 60 w 132"/>
                    <a:gd name="T85" fmla="*/ 408 h 504"/>
                    <a:gd name="T86" fmla="*/ 72 w 132"/>
                    <a:gd name="T87" fmla="*/ 360 h 504"/>
                    <a:gd name="T88" fmla="*/ 90 w 132"/>
                    <a:gd name="T89" fmla="*/ 306 h 504"/>
                    <a:gd name="T90" fmla="*/ 90 w 132"/>
                    <a:gd name="T91" fmla="*/ 270 h 504"/>
                    <a:gd name="T92" fmla="*/ 96 w 132"/>
                    <a:gd name="T93" fmla="*/ 246 h 504"/>
                    <a:gd name="T94" fmla="*/ 102 w 132"/>
                    <a:gd name="T95" fmla="*/ 216 h 504"/>
                    <a:gd name="T96" fmla="*/ 96 w 132"/>
                    <a:gd name="T97" fmla="*/ 174 h 504"/>
                    <a:gd name="T98" fmla="*/ 96 w 132"/>
                    <a:gd name="T99" fmla="*/ 144 h 504"/>
                    <a:gd name="T100" fmla="*/ 90 w 132"/>
                    <a:gd name="T101" fmla="*/ 102 h 504"/>
                    <a:gd name="T102" fmla="*/ 72 w 132"/>
                    <a:gd name="T103" fmla="*/ 66 h 504"/>
                    <a:gd name="T104" fmla="*/ 66 w 132"/>
                    <a:gd name="T105" fmla="*/ 42 h 504"/>
                    <a:gd name="T106" fmla="*/ 48 w 132"/>
                    <a:gd name="T107" fmla="*/ 24 h 504"/>
                    <a:gd name="T108" fmla="*/ 42 w 132"/>
                    <a:gd name="T109" fmla="*/ 12 h 504"/>
                    <a:gd name="T110" fmla="*/ 42 w 132"/>
                    <a:gd name="T111" fmla="*/ 6 h 504"/>
                    <a:gd name="T112" fmla="*/ 48 w 132"/>
                    <a:gd name="T113" fmla="*/ 0 h 504"/>
                    <a:gd name="T114" fmla="*/ 48 w 132"/>
                    <a:gd name="T115" fmla="*/ 0 h 504"/>
                    <a:gd name="T116" fmla="*/ 48 w 132"/>
                    <a:gd name="T117" fmla="*/ 6 h 50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32"/>
                    <a:gd name="T178" fmla="*/ 0 h 504"/>
                    <a:gd name="T179" fmla="*/ 132 w 132"/>
                    <a:gd name="T180" fmla="*/ 504 h 50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32" h="504">
                      <a:moveTo>
                        <a:pt x="48" y="6"/>
                      </a:moveTo>
                      <a:lnTo>
                        <a:pt x="48" y="6"/>
                      </a:lnTo>
                      <a:lnTo>
                        <a:pt x="66" y="24"/>
                      </a:lnTo>
                      <a:lnTo>
                        <a:pt x="72" y="36"/>
                      </a:lnTo>
                      <a:lnTo>
                        <a:pt x="90" y="54"/>
                      </a:lnTo>
                      <a:lnTo>
                        <a:pt x="90" y="60"/>
                      </a:lnTo>
                      <a:lnTo>
                        <a:pt x="96" y="72"/>
                      </a:lnTo>
                      <a:lnTo>
                        <a:pt x="102" y="78"/>
                      </a:lnTo>
                      <a:lnTo>
                        <a:pt x="108" y="84"/>
                      </a:lnTo>
                      <a:lnTo>
                        <a:pt x="114" y="96"/>
                      </a:lnTo>
                      <a:lnTo>
                        <a:pt x="114" y="102"/>
                      </a:lnTo>
                      <a:lnTo>
                        <a:pt x="114" y="114"/>
                      </a:lnTo>
                      <a:lnTo>
                        <a:pt x="120" y="126"/>
                      </a:lnTo>
                      <a:lnTo>
                        <a:pt x="120" y="138"/>
                      </a:lnTo>
                      <a:lnTo>
                        <a:pt x="126" y="144"/>
                      </a:lnTo>
                      <a:lnTo>
                        <a:pt x="126" y="150"/>
                      </a:lnTo>
                      <a:lnTo>
                        <a:pt x="126" y="174"/>
                      </a:lnTo>
                      <a:lnTo>
                        <a:pt x="126" y="180"/>
                      </a:lnTo>
                      <a:lnTo>
                        <a:pt x="132" y="192"/>
                      </a:lnTo>
                      <a:lnTo>
                        <a:pt x="132" y="210"/>
                      </a:lnTo>
                      <a:lnTo>
                        <a:pt x="126" y="222"/>
                      </a:lnTo>
                      <a:lnTo>
                        <a:pt x="126" y="234"/>
                      </a:lnTo>
                      <a:lnTo>
                        <a:pt x="126" y="252"/>
                      </a:lnTo>
                      <a:lnTo>
                        <a:pt x="120" y="270"/>
                      </a:lnTo>
                      <a:lnTo>
                        <a:pt x="120" y="294"/>
                      </a:lnTo>
                      <a:lnTo>
                        <a:pt x="114" y="312"/>
                      </a:lnTo>
                      <a:lnTo>
                        <a:pt x="114" y="318"/>
                      </a:lnTo>
                      <a:lnTo>
                        <a:pt x="114" y="324"/>
                      </a:lnTo>
                      <a:lnTo>
                        <a:pt x="108" y="342"/>
                      </a:lnTo>
                      <a:lnTo>
                        <a:pt x="102" y="366"/>
                      </a:lnTo>
                      <a:lnTo>
                        <a:pt x="96" y="378"/>
                      </a:lnTo>
                      <a:lnTo>
                        <a:pt x="90" y="414"/>
                      </a:lnTo>
                      <a:lnTo>
                        <a:pt x="72" y="450"/>
                      </a:lnTo>
                      <a:lnTo>
                        <a:pt x="72" y="462"/>
                      </a:lnTo>
                      <a:lnTo>
                        <a:pt x="72" y="468"/>
                      </a:lnTo>
                      <a:lnTo>
                        <a:pt x="66" y="480"/>
                      </a:lnTo>
                      <a:lnTo>
                        <a:pt x="66" y="492"/>
                      </a:lnTo>
                      <a:lnTo>
                        <a:pt x="60" y="492"/>
                      </a:lnTo>
                      <a:lnTo>
                        <a:pt x="60" y="498"/>
                      </a:lnTo>
                      <a:lnTo>
                        <a:pt x="54" y="504"/>
                      </a:lnTo>
                      <a:lnTo>
                        <a:pt x="48" y="504"/>
                      </a:lnTo>
                      <a:lnTo>
                        <a:pt x="42" y="498"/>
                      </a:lnTo>
                      <a:lnTo>
                        <a:pt x="36" y="492"/>
                      </a:lnTo>
                      <a:lnTo>
                        <a:pt x="30" y="486"/>
                      </a:lnTo>
                      <a:lnTo>
                        <a:pt x="30" y="480"/>
                      </a:lnTo>
                      <a:lnTo>
                        <a:pt x="30" y="474"/>
                      </a:lnTo>
                      <a:lnTo>
                        <a:pt x="30" y="468"/>
                      </a:lnTo>
                      <a:lnTo>
                        <a:pt x="24" y="456"/>
                      </a:lnTo>
                      <a:lnTo>
                        <a:pt x="24" y="438"/>
                      </a:lnTo>
                      <a:lnTo>
                        <a:pt x="24" y="414"/>
                      </a:lnTo>
                      <a:lnTo>
                        <a:pt x="24" y="408"/>
                      </a:lnTo>
                      <a:lnTo>
                        <a:pt x="18" y="396"/>
                      </a:lnTo>
                      <a:lnTo>
                        <a:pt x="18" y="378"/>
                      </a:lnTo>
                      <a:lnTo>
                        <a:pt x="12" y="360"/>
                      </a:lnTo>
                      <a:lnTo>
                        <a:pt x="6" y="342"/>
                      </a:lnTo>
                      <a:lnTo>
                        <a:pt x="0" y="324"/>
                      </a:lnTo>
                      <a:lnTo>
                        <a:pt x="0" y="318"/>
                      </a:lnTo>
                      <a:lnTo>
                        <a:pt x="0" y="312"/>
                      </a:lnTo>
                      <a:lnTo>
                        <a:pt x="6" y="312"/>
                      </a:lnTo>
                      <a:lnTo>
                        <a:pt x="12" y="306"/>
                      </a:lnTo>
                      <a:lnTo>
                        <a:pt x="12" y="300"/>
                      </a:lnTo>
                      <a:lnTo>
                        <a:pt x="18" y="294"/>
                      </a:lnTo>
                      <a:lnTo>
                        <a:pt x="24" y="294"/>
                      </a:lnTo>
                      <a:lnTo>
                        <a:pt x="24" y="300"/>
                      </a:lnTo>
                      <a:lnTo>
                        <a:pt x="24" y="306"/>
                      </a:lnTo>
                      <a:lnTo>
                        <a:pt x="24" y="312"/>
                      </a:lnTo>
                      <a:lnTo>
                        <a:pt x="24" y="318"/>
                      </a:lnTo>
                      <a:lnTo>
                        <a:pt x="30" y="336"/>
                      </a:lnTo>
                      <a:lnTo>
                        <a:pt x="36" y="354"/>
                      </a:lnTo>
                      <a:lnTo>
                        <a:pt x="42" y="372"/>
                      </a:lnTo>
                      <a:lnTo>
                        <a:pt x="48" y="390"/>
                      </a:lnTo>
                      <a:lnTo>
                        <a:pt x="48" y="414"/>
                      </a:lnTo>
                      <a:lnTo>
                        <a:pt x="54" y="432"/>
                      </a:lnTo>
                      <a:lnTo>
                        <a:pt x="54" y="450"/>
                      </a:lnTo>
                      <a:lnTo>
                        <a:pt x="60" y="462"/>
                      </a:lnTo>
                      <a:lnTo>
                        <a:pt x="60" y="468"/>
                      </a:lnTo>
                      <a:lnTo>
                        <a:pt x="60" y="474"/>
                      </a:lnTo>
                      <a:lnTo>
                        <a:pt x="60" y="480"/>
                      </a:lnTo>
                      <a:lnTo>
                        <a:pt x="60" y="486"/>
                      </a:lnTo>
                      <a:lnTo>
                        <a:pt x="60" y="492"/>
                      </a:lnTo>
                      <a:lnTo>
                        <a:pt x="54" y="492"/>
                      </a:lnTo>
                      <a:lnTo>
                        <a:pt x="48" y="492"/>
                      </a:lnTo>
                      <a:lnTo>
                        <a:pt x="42" y="492"/>
                      </a:lnTo>
                      <a:lnTo>
                        <a:pt x="36" y="492"/>
                      </a:lnTo>
                      <a:lnTo>
                        <a:pt x="36" y="486"/>
                      </a:lnTo>
                      <a:lnTo>
                        <a:pt x="42" y="468"/>
                      </a:lnTo>
                      <a:lnTo>
                        <a:pt x="48" y="450"/>
                      </a:lnTo>
                      <a:lnTo>
                        <a:pt x="48" y="438"/>
                      </a:lnTo>
                      <a:lnTo>
                        <a:pt x="60" y="408"/>
                      </a:lnTo>
                      <a:lnTo>
                        <a:pt x="66" y="390"/>
                      </a:lnTo>
                      <a:lnTo>
                        <a:pt x="72" y="372"/>
                      </a:lnTo>
                      <a:lnTo>
                        <a:pt x="72" y="360"/>
                      </a:lnTo>
                      <a:lnTo>
                        <a:pt x="78" y="342"/>
                      </a:lnTo>
                      <a:lnTo>
                        <a:pt x="84" y="324"/>
                      </a:lnTo>
                      <a:lnTo>
                        <a:pt x="90" y="306"/>
                      </a:lnTo>
                      <a:lnTo>
                        <a:pt x="90" y="288"/>
                      </a:lnTo>
                      <a:lnTo>
                        <a:pt x="90" y="276"/>
                      </a:lnTo>
                      <a:lnTo>
                        <a:pt x="90" y="270"/>
                      </a:lnTo>
                      <a:lnTo>
                        <a:pt x="96" y="264"/>
                      </a:lnTo>
                      <a:lnTo>
                        <a:pt x="96" y="252"/>
                      </a:lnTo>
                      <a:lnTo>
                        <a:pt x="96" y="246"/>
                      </a:lnTo>
                      <a:lnTo>
                        <a:pt x="96" y="234"/>
                      </a:lnTo>
                      <a:lnTo>
                        <a:pt x="96" y="222"/>
                      </a:lnTo>
                      <a:lnTo>
                        <a:pt x="102" y="216"/>
                      </a:lnTo>
                      <a:lnTo>
                        <a:pt x="102" y="198"/>
                      </a:lnTo>
                      <a:lnTo>
                        <a:pt x="96" y="180"/>
                      </a:lnTo>
                      <a:lnTo>
                        <a:pt x="96" y="174"/>
                      </a:lnTo>
                      <a:lnTo>
                        <a:pt x="96" y="162"/>
                      </a:lnTo>
                      <a:lnTo>
                        <a:pt x="96" y="150"/>
                      </a:lnTo>
                      <a:lnTo>
                        <a:pt x="96" y="144"/>
                      </a:lnTo>
                      <a:lnTo>
                        <a:pt x="90" y="132"/>
                      </a:lnTo>
                      <a:lnTo>
                        <a:pt x="90" y="114"/>
                      </a:lnTo>
                      <a:lnTo>
                        <a:pt x="90" y="102"/>
                      </a:lnTo>
                      <a:lnTo>
                        <a:pt x="84" y="96"/>
                      </a:lnTo>
                      <a:lnTo>
                        <a:pt x="78" y="78"/>
                      </a:lnTo>
                      <a:lnTo>
                        <a:pt x="72" y="66"/>
                      </a:lnTo>
                      <a:lnTo>
                        <a:pt x="72" y="60"/>
                      </a:lnTo>
                      <a:lnTo>
                        <a:pt x="66" y="54"/>
                      </a:lnTo>
                      <a:lnTo>
                        <a:pt x="66" y="42"/>
                      </a:lnTo>
                      <a:lnTo>
                        <a:pt x="60" y="36"/>
                      </a:lnTo>
                      <a:lnTo>
                        <a:pt x="54" y="24"/>
                      </a:lnTo>
                      <a:lnTo>
                        <a:pt x="48" y="24"/>
                      </a:lnTo>
                      <a:lnTo>
                        <a:pt x="42" y="12"/>
                      </a:lnTo>
                      <a:lnTo>
                        <a:pt x="42" y="6"/>
                      </a:lnTo>
                      <a:lnTo>
                        <a:pt x="48" y="0"/>
                      </a:lnTo>
                      <a:lnTo>
                        <a:pt x="48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8" name="Freeform 26"/>
                <p:cNvSpPr>
                  <a:spLocks/>
                </p:cNvSpPr>
                <p:nvPr/>
              </p:nvSpPr>
              <p:spPr bwMode="auto">
                <a:xfrm>
                  <a:off x="3522" y="1674"/>
                  <a:ext cx="102" cy="216"/>
                </a:xfrm>
                <a:custGeom>
                  <a:avLst/>
                  <a:gdLst>
                    <a:gd name="T0" fmla="*/ 54 w 102"/>
                    <a:gd name="T1" fmla="*/ 42 h 216"/>
                    <a:gd name="T2" fmla="*/ 24 w 102"/>
                    <a:gd name="T3" fmla="*/ 96 h 216"/>
                    <a:gd name="T4" fmla="*/ 12 w 102"/>
                    <a:gd name="T5" fmla="*/ 96 h 216"/>
                    <a:gd name="T6" fmla="*/ 6 w 102"/>
                    <a:gd name="T7" fmla="*/ 84 h 216"/>
                    <a:gd name="T8" fmla="*/ 66 w 102"/>
                    <a:gd name="T9" fmla="*/ 24 h 216"/>
                    <a:gd name="T10" fmla="*/ 78 w 102"/>
                    <a:gd name="T11" fmla="*/ 18 h 216"/>
                    <a:gd name="T12" fmla="*/ 84 w 102"/>
                    <a:gd name="T13" fmla="*/ 30 h 216"/>
                    <a:gd name="T14" fmla="*/ 60 w 102"/>
                    <a:gd name="T15" fmla="*/ 90 h 216"/>
                    <a:gd name="T16" fmla="*/ 24 w 102"/>
                    <a:gd name="T17" fmla="*/ 138 h 216"/>
                    <a:gd name="T18" fmla="*/ 12 w 102"/>
                    <a:gd name="T19" fmla="*/ 132 h 216"/>
                    <a:gd name="T20" fmla="*/ 6 w 102"/>
                    <a:gd name="T21" fmla="*/ 114 h 216"/>
                    <a:gd name="T22" fmla="*/ 36 w 102"/>
                    <a:gd name="T23" fmla="*/ 96 h 216"/>
                    <a:gd name="T24" fmla="*/ 84 w 102"/>
                    <a:gd name="T25" fmla="*/ 36 h 216"/>
                    <a:gd name="T26" fmla="*/ 102 w 102"/>
                    <a:gd name="T27" fmla="*/ 36 h 216"/>
                    <a:gd name="T28" fmla="*/ 102 w 102"/>
                    <a:gd name="T29" fmla="*/ 48 h 216"/>
                    <a:gd name="T30" fmla="*/ 36 w 102"/>
                    <a:gd name="T31" fmla="*/ 156 h 216"/>
                    <a:gd name="T32" fmla="*/ 24 w 102"/>
                    <a:gd name="T33" fmla="*/ 156 h 216"/>
                    <a:gd name="T34" fmla="*/ 12 w 102"/>
                    <a:gd name="T35" fmla="*/ 138 h 216"/>
                    <a:gd name="T36" fmla="*/ 36 w 102"/>
                    <a:gd name="T37" fmla="*/ 120 h 216"/>
                    <a:gd name="T38" fmla="*/ 60 w 102"/>
                    <a:gd name="T39" fmla="*/ 96 h 216"/>
                    <a:gd name="T40" fmla="*/ 72 w 102"/>
                    <a:gd name="T41" fmla="*/ 96 h 216"/>
                    <a:gd name="T42" fmla="*/ 78 w 102"/>
                    <a:gd name="T43" fmla="*/ 108 h 216"/>
                    <a:gd name="T44" fmla="*/ 42 w 102"/>
                    <a:gd name="T45" fmla="*/ 174 h 216"/>
                    <a:gd name="T46" fmla="*/ 30 w 102"/>
                    <a:gd name="T47" fmla="*/ 174 h 216"/>
                    <a:gd name="T48" fmla="*/ 18 w 102"/>
                    <a:gd name="T49" fmla="*/ 168 h 216"/>
                    <a:gd name="T50" fmla="*/ 42 w 102"/>
                    <a:gd name="T51" fmla="*/ 132 h 216"/>
                    <a:gd name="T52" fmla="*/ 60 w 102"/>
                    <a:gd name="T53" fmla="*/ 126 h 216"/>
                    <a:gd name="T54" fmla="*/ 72 w 102"/>
                    <a:gd name="T55" fmla="*/ 132 h 216"/>
                    <a:gd name="T56" fmla="*/ 60 w 102"/>
                    <a:gd name="T57" fmla="*/ 162 h 216"/>
                    <a:gd name="T58" fmla="*/ 54 w 102"/>
                    <a:gd name="T59" fmla="*/ 216 h 216"/>
                    <a:gd name="T60" fmla="*/ 36 w 102"/>
                    <a:gd name="T61" fmla="*/ 216 h 216"/>
                    <a:gd name="T62" fmla="*/ 30 w 102"/>
                    <a:gd name="T63" fmla="*/ 198 h 216"/>
                    <a:gd name="T64" fmla="*/ 42 w 102"/>
                    <a:gd name="T65" fmla="*/ 132 h 216"/>
                    <a:gd name="T66" fmla="*/ 60 w 102"/>
                    <a:gd name="T67" fmla="*/ 126 h 216"/>
                    <a:gd name="T68" fmla="*/ 72 w 102"/>
                    <a:gd name="T69" fmla="*/ 138 h 216"/>
                    <a:gd name="T70" fmla="*/ 54 w 102"/>
                    <a:gd name="T71" fmla="*/ 168 h 216"/>
                    <a:gd name="T72" fmla="*/ 30 w 102"/>
                    <a:gd name="T73" fmla="*/ 186 h 216"/>
                    <a:gd name="T74" fmla="*/ 18 w 102"/>
                    <a:gd name="T75" fmla="*/ 174 h 216"/>
                    <a:gd name="T76" fmla="*/ 18 w 102"/>
                    <a:gd name="T77" fmla="*/ 162 h 216"/>
                    <a:gd name="T78" fmla="*/ 60 w 102"/>
                    <a:gd name="T79" fmla="*/ 96 h 216"/>
                    <a:gd name="T80" fmla="*/ 66 w 102"/>
                    <a:gd name="T81" fmla="*/ 96 h 216"/>
                    <a:gd name="T82" fmla="*/ 78 w 102"/>
                    <a:gd name="T83" fmla="*/ 102 h 216"/>
                    <a:gd name="T84" fmla="*/ 54 w 102"/>
                    <a:gd name="T85" fmla="*/ 138 h 216"/>
                    <a:gd name="T86" fmla="*/ 30 w 102"/>
                    <a:gd name="T87" fmla="*/ 156 h 216"/>
                    <a:gd name="T88" fmla="*/ 12 w 102"/>
                    <a:gd name="T89" fmla="*/ 156 h 216"/>
                    <a:gd name="T90" fmla="*/ 12 w 102"/>
                    <a:gd name="T91" fmla="*/ 138 h 216"/>
                    <a:gd name="T92" fmla="*/ 84 w 102"/>
                    <a:gd name="T93" fmla="*/ 36 h 216"/>
                    <a:gd name="T94" fmla="*/ 102 w 102"/>
                    <a:gd name="T95" fmla="*/ 42 h 216"/>
                    <a:gd name="T96" fmla="*/ 102 w 102"/>
                    <a:gd name="T97" fmla="*/ 54 h 216"/>
                    <a:gd name="T98" fmla="*/ 60 w 102"/>
                    <a:gd name="T99" fmla="*/ 108 h 216"/>
                    <a:gd name="T100" fmla="*/ 30 w 102"/>
                    <a:gd name="T101" fmla="*/ 132 h 216"/>
                    <a:gd name="T102" fmla="*/ 12 w 102"/>
                    <a:gd name="T103" fmla="*/ 138 h 216"/>
                    <a:gd name="T104" fmla="*/ 0 w 102"/>
                    <a:gd name="T105" fmla="*/ 120 h 216"/>
                    <a:gd name="T106" fmla="*/ 54 w 102"/>
                    <a:gd name="T107" fmla="*/ 48 h 216"/>
                    <a:gd name="T108" fmla="*/ 66 w 102"/>
                    <a:gd name="T109" fmla="*/ 24 h 216"/>
                    <a:gd name="T110" fmla="*/ 78 w 102"/>
                    <a:gd name="T111" fmla="*/ 24 h 216"/>
                    <a:gd name="T112" fmla="*/ 84 w 102"/>
                    <a:gd name="T113" fmla="*/ 36 h 216"/>
                    <a:gd name="T114" fmla="*/ 18 w 102"/>
                    <a:gd name="T115" fmla="*/ 96 h 216"/>
                    <a:gd name="T116" fmla="*/ 6 w 102"/>
                    <a:gd name="T117" fmla="*/ 96 h 216"/>
                    <a:gd name="T118" fmla="*/ 6 w 102"/>
                    <a:gd name="T119" fmla="*/ 84 h 216"/>
                    <a:gd name="T120" fmla="*/ 30 w 102"/>
                    <a:gd name="T121" fmla="*/ 48 h 216"/>
                    <a:gd name="T122" fmla="*/ 84 w 102"/>
                    <a:gd name="T123" fmla="*/ 0 h 216"/>
                    <a:gd name="T124" fmla="*/ 90 w 102"/>
                    <a:gd name="T125" fmla="*/ 0 h 21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02"/>
                    <a:gd name="T190" fmla="*/ 0 h 216"/>
                    <a:gd name="T191" fmla="*/ 102 w 102"/>
                    <a:gd name="T192" fmla="*/ 216 h 21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02" h="216">
                      <a:moveTo>
                        <a:pt x="90" y="0"/>
                      </a:moveTo>
                      <a:lnTo>
                        <a:pt x="90" y="0"/>
                      </a:lnTo>
                      <a:lnTo>
                        <a:pt x="78" y="12"/>
                      </a:lnTo>
                      <a:lnTo>
                        <a:pt x="72" y="18"/>
                      </a:lnTo>
                      <a:lnTo>
                        <a:pt x="66" y="24"/>
                      </a:lnTo>
                      <a:lnTo>
                        <a:pt x="60" y="30"/>
                      </a:lnTo>
                      <a:lnTo>
                        <a:pt x="54" y="42"/>
                      </a:lnTo>
                      <a:lnTo>
                        <a:pt x="48" y="48"/>
                      </a:lnTo>
                      <a:lnTo>
                        <a:pt x="42" y="54"/>
                      </a:lnTo>
                      <a:lnTo>
                        <a:pt x="36" y="66"/>
                      </a:lnTo>
                      <a:lnTo>
                        <a:pt x="30" y="78"/>
                      </a:lnTo>
                      <a:lnTo>
                        <a:pt x="30" y="84"/>
                      </a:lnTo>
                      <a:lnTo>
                        <a:pt x="24" y="96"/>
                      </a:lnTo>
                      <a:lnTo>
                        <a:pt x="18" y="96"/>
                      </a:lnTo>
                      <a:lnTo>
                        <a:pt x="12" y="96"/>
                      </a:lnTo>
                      <a:lnTo>
                        <a:pt x="6" y="96"/>
                      </a:lnTo>
                      <a:lnTo>
                        <a:pt x="6" y="90"/>
                      </a:lnTo>
                      <a:lnTo>
                        <a:pt x="6" y="84"/>
                      </a:lnTo>
                      <a:lnTo>
                        <a:pt x="6" y="78"/>
                      </a:lnTo>
                      <a:lnTo>
                        <a:pt x="18" y="66"/>
                      </a:lnTo>
                      <a:lnTo>
                        <a:pt x="36" y="48"/>
                      </a:lnTo>
                      <a:lnTo>
                        <a:pt x="42" y="42"/>
                      </a:lnTo>
                      <a:lnTo>
                        <a:pt x="66" y="24"/>
                      </a:lnTo>
                      <a:lnTo>
                        <a:pt x="72" y="18"/>
                      </a:lnTo>
                      <a:lnTo>
                        <a:pt x="78" y="18"/>
                      </a:lnTo>
                      <a:lnTo>
                        <a:pt x="84" y="18"/>
                      </a:lnTo>
                      <a:lnTo>
                        <a:pt x="84" y="24"/>
                      </a:lnTo>
                      <a:lnTo>
                        <a:pt x="84" y="30"/>
                      </a:lnTo>
                      <a:lnTo>
                        <a:pt x="78" y="42"/>
                      </a:lnTo>
                      <a:lnTo>
                        <a:pt x="78" y="54"/>
                      </a:lnTo>
                      <a:lnTo>
                        <a:pt x="72" y="66"/>
                      </a:lnTo>
                      <a:lnTo>
                        <a:pt x="66" y="72"/>
                      </a:lnTo>
                      <a:lnTo>
                        <a:pt x="60" y="78"/>
                      </a:lnTo>
                      <a:lnTo>
                        <a:pt x="60" y="90"/>
                      </a:lnTo>
                      <a:lnTo>
                        <a:pt x="48" y="96"/>
                      </a:lnTo>
                      <a:lnTo>
                        <a:pt x="42" y="108"/>
                      </a:lnTo>
                      <a:lnTo>
                        <a:pt x="30" y="132"/>
                      </a:lnTo>
                      <a:lnTo>
                        <a:pt x="24" y="132"/>
                      </a:lnTo>
                      <a:lnTo>
                        <a:pt x="24" y="138"/>
                      </a:lnTo>
                      <a:lnTo>
                        <a:pt x="18" y="138"/>
                      </a:lnTo>
                      <a:lnTo>
                        <a:pt x="12" y="138"/>
                      </a:lnTo>
                      <a:lnTo>
                        <a:pt x="12" y="132"/>
                      </a:lnTo>
                      <a:lnTo>
                        <a:pt x="12" y="126"/>
                      </a:lnTo>
                      <a:lnTo>
                        <a:pt x="6" y="126"/>
                      </a:lnTo>
                      <a:lnTo>
                        <a:pt x="6" y="120"/>
                      </a:lnTo>
                      <a:lnTo>
                        <a:pt x="6" y="114"/>
                      </a:lnTo>
                      <a:lnTo>
                        <a:pt x="12" y="114"/>
                      </a:lnTo>
                      <a:lnTo>
                        <a:pt x="18" y="108"/>
                      </a:lnTo>
                      <a:lnTo>
                        <a:pt x="24" y="102"/>
                      </a:lnTo>
                      <a:lnTo>
                        <a:pt x="30" y="96"/>
                      </a:lnTo>
                      <a:lnTo>
                        <a:pt x="36" y="96"/>
                      </a:lnTo>
                      <a:lnTo>
                        <a:pt x="42" y="90"/>
                      </a:lnTo>
                      <a:lnTo>
                        <a:pt x="48" y="90"/>
                      </a:lnTo>
                      <a:lnTo>
                        <a:pt x="54" y="78"/>
                      </a:lnTo>
                      <a:lnTo>
                        <a:pt x="60" y="72"/>
                      </a:lnTo>
                      <a:lnTo>
                        <a:pt x="78" y="54"/>
                      </a:lnTo>
                      <a:lnTo>
                        <a:pt x="78" y="42"/>
                      </a:lnTo>
                      <a:lnTo>
                        <a:pt x="84" y="36"/>
                      </a:lnTo>
                      <a:lnTo>
                        <a:pt x="84" y="30"/>
                      </a:lnTo>
                      <a:lnTo>
                        <a:pt x="90" y="30"/>
                      </a:lnTo>
                      <a:lnTo>
                        <a:pt x="96" y="30"/>
                      </a:lnTo>
                      <a:lnTo>
                        <a:pt x="96" y="36"/>
                      </a:lnTo>
                      <a:lnTo>
                        <a:pt x="102" y="36"/>
                      </a:lnTo>
                      <a:lnTo>
                        <a:pt x="102" y="42"/>
                      </a:lnTo>
                      <a:lnTo>
                        <a:pt x="102" y="48"/>
                      </a:lnTo>
                      <a:lnTo>
                        <a:pt x="102" y="54"/>
                      </a:lnTo>
                      <a:lnTo>
                        <a:pt x="90" y="78"/>
                      </a:lnTo>
                      <a:lnTo>
                        <a:pt x="60" y="120"/>
                      </a:lnTo>
                      <a:lnTo>
                        <a:pt x="36" y="150"/>
                      </a:lnTo>
                      <a:lnTo>
                        <a:pt x="36" y="156"/>
                      </a:lnTo>
                      <a:lnTo>
                        <a:pt x="30" y="156"/>
                      </a:lnTo>
                      <a:lnTo>
                        <a:pt x="24" y="156"/>
                      </a:lnTo>
                      <a:lnTo>
                        <a:pt x="24" y="150"/>
                      </a:lnTo>
                      <a:lnTo>
                        <a:pt x="18" y="150"/>
                      </a:lnTo>
                      <a:lnTo>
                        <a:pt x="18" y="144"/>
                      </a:lnTo>
                      <a:lnTo>
                        <a:pt x="12" y="144"/>
                      </a:lnTo>
                      <a:lnTo>
                        <a:pt x="12" y="138"/>
                      </a:lnTo>
                      <a:lnTo>
                        <a:pt x="18" y="138"/>
                      </a:lnTo>
                      <a:lnTo>
                        <a:pt x="18" y="132"/>
                      </a:lnTo>
                      <a:lnTo>
                        <a:pt x="30" y="126"/>
                      </a:lnTo>
                      <a:lnTo>
                        <a:pt x="36" y="120"/>
                      </a:lnTo>
                      <a:lnTo>
                        <a:pt x="42" y="120"/>
                      </a:lnTo>
                      <a:lnTo>
                        <a:pt x="42" y="114"/>
                      </a:lnTo>
                      <a:lnTo>
                        <a:pt x="60" y="96"/>
                      </a:lnTo>
                      <a:lnTo>
                        <a:pt x="66" y="90"/>
                      </a:lnTo>
                      <a:lnTo>
                        <a:pt x="72" y="96"/>
                      </a:lnTo>
                      <a:lnTo>
                        <a:pt x="78" y="96"/>
                      </a:lnTo>
                      <a:lnTo>
                        <a:pt x="78" y="102"/>
                      </a:lnTo>
                      <a:lnTo>
                        <a:pt x="78" y="108"/>
                      </a:lnTo>
                      <a:lnTo>
                        <a:pt x="66" y="120"/>
                      </a:lnTo>
                      <a:lnTo>
                        <a:pt x="60" y="144"/>
                      </a:lnTo>
                      <a:lnTo>
                        <a:pt x="54" y="156"/>
                      </a:lnTo>
                      <a:lnTo>
                        <a:pt x="48" y="168"/>
                      </a:lnTo>
                      <a:lnTo>
                        <a:pt x="42" y="174"/>
                      </a:lnTo>
                      <a:lnTo>
                        <a:pt x="42" y="180"/>
                      </a:lnTo>
                      <a:lnTo>
                        <a:pt x="36" y="180"/>
                      </a:lnTo>
                      <a:lnTo>
                        <a:pt x="30" y="174"/>
                      </a:lnTo>
                      <a:lnTo>
                        <a:pt x="24" y="174"/>
                      </a:lnTo>
                      <a:lnTo>
                        <a:pt x="24" y="168"/>
                      </a:lnTo>
                      <a:lnTo>
                        <a:pt x="18" y="168"/>
                      </a:lnTo>
                      <a:lnTo>
                        <a:pt x="18" y="162"/>
                      </a:lnTo>
                      <a:lnTo>
                        <a:pt x="18" y="156"/>
                      </a:lnTo>
                      <a:lnTo>
                        <a:pt x="24" y="156"/>
                      </a:lnTo>
                      <a:lnTo>
                        <a:pt x="36" y="150"/>
                      </a:lnTo>
                      <a:lnTo>
                        <a:pt x="42" y="132"/>
                      </a:lnTo>
                      <a:lnTo>
                        <a:pt x="48" y="132"/>
                      </a:lnTo>
                      <a:lnTo>
                        <a:pt x="48" y="126"/>
                      </a:lnTo>
                      <a:lnTo>
                        <a:pt x="54" y="126"/>
                      </a:lnTo>
                      <a:lnTo>
                        <a:pt x="60" y="126"/>
                      </a:lnTo>
                      <a:lnTo>
                        <a:pt x="66" y="126"/>
                      </a:lnTo>
                      <a:lnTo>
                        <a:pt x="66" y="132"/>
                      </a:lnTo>
                      <a:lnTo>
                        <a:pt x="72" y="132"/>
                      </a:lnTo>
                      <a:lnTo>
                        <a:pt x="72" y="138"/>
                      </a:lnTo>
                      <a:lnTo>
                        <a:pt x="72" y="144"/>
                      </a:lnTo>
                      <a:lnTo>
                        <a:pt x="66" y="144"/>
                      </a:lnTo>
                      <a:lnTo>
                        <a:pt x="66" y="156"/>
                      </a:lnTo>
                      <a:lnTo>
                        <a:pt x="60" y="162"/>
                      </a:lnTo>
                      <a:lnTo>
                        <a:pt x="60" y="168"/>
                      </a:lnTo>
                      <a:lnTo>
                        <a:pt x="60" y="174"/>
                      </a:lnTo>
                      <a:lnTo>
                        <a:pt x="60" y="204"/>
                      </a:lnTo>
                      <a:lnTo>
                        <a:pt x="54" y="210"/>
                      </a:lnTo>
                      <a:lnTo>
                        <a:pt x="54" y="216"/>
                      </a:lnTo>
                      <a:lnTo>
                        <a:pt x="48" y="216"/>
                      </a:lnTo>
                      <a:lnTo>
                        <a:pt x="42" y="216"/>
                      </a:lnTo>
                      <a:lnTo>
                        <a:pt x="36" y="216"/>
                      </a:lnTo>
                      <a:lnTo>
                        <a:pt x="36" y="210"/>
                      </a:lnTo>
                      <a:lnTo>
                        <a:pt x="30" y="210"/>
                      </a:lnTo>
                      <a:lnTo>
                        <a:pt x="30" y="204"/>
                      </a:lnTo>
                      <a:lnTo>
                        <a:pt x="30" y="198"/>
                      </a:lnTo>
                      <a:lnTo>
                        <a:pt x="30" y="168"/>
                      </a:lnTo>
                      <a:lnTo>
                        <a:pt x="36" y="156"/>
                      </a:lnTo>
                      <a:lnTo>
                        <a:pt x="36" y="150"/>
                      </a:lnTo>
                      <a:lnTo>
                        <a:pt x="36" y="144"/>
                      </a:lnTo>
                      <a:lnTo>
                        <a:pt x="42" y="132"/>
                      </a:lnTo>
                      <a:lnTo>
                        <a:pt x="48" y="132"/>
                      </a:lnTo>
                      <a:lnTo>
                        <a:pt x="48" y="126"/>
                      </a:lnTo>
                      <a:lnTo>
                        <a:pt x="54" y="126"/>
                      </a:lnTo>
                      <a:lnTo>
                        <a:pt x="60" y="126"/>
                      </a:lnTo>
                      <a:lnTo>
                        <a:pt x="60" y="132"/>
                      </a:lnTo>
                      <a:lnTo>
                        <a:pt x="66" y="132"/>
                      </a:lnTo>
                      <a:lnTo>
                        <a:pt x="72" y="138"/>
                      </a:lnTo>
                      <a:lnTo>
                        <a:pt x="72" y="144"/>
                      </a:lnTo>
                      <a:lnTo>
                        <a:pt x="66" y="150"/>
                      </a:lnTo>
                      <a:lnTo>
                        <a:pt x="54" y="168"/>
                      </a:lnTo>
                      <a:lnTo>
                        <a:pt x="42" y="180"/>
                      </a:lnTo>
                      <a:lnTo>
                        <a:pt x="36" y="180"/>
                      </a:lnTo>
                      <a:lnTo>
                        <a:pt x="36" y="186"/>
                      </a:lnTo>
                      <a:lnTo>
                        <a:pt x="30" y="186"/>
                      </a:lnTo>
                      <a:lnTo>
                        <a:pt x="24" y="180"/>
                      </a:lnTo>
                      <a:lnTo>
                        <a:pt x="18" y="180"/>
                      </a:lnTo>
                      <a:lnTo>
                        <a:pt x="18" y="174"/>
                      </a:lnTo>
                      <a:lnTo>
                        <a:pt x="18" y="168"/>
                      </a:lnTo>
                      <a:lnTo>
                        <a:pt x="18" y="162"/>
                      </a:lnTo>
                      <a:lnTo>
                        <a:pt x="24" y="150"/>
                      </a:lnTo>
                      <a:lnTo>
                        <a:pt x="30" y="144"/>
                      </a:lnTo>
                      <a:lnTo>
                        <a:pt x="36" y="132"/>
                      </a:lnTo>
                      <a:lnTo>
                        <a:pt x="42" y="120"/>
                      </a:lnTo>
                      <a:lnTo>
                        <a:pt x="48" y="120"/>
                      </a:lnTo>
                      <a:lnTo>
                        <a:pt x="54" y="108"/>
                      </a:lnTo>
                      <a:lnTo>
                        <a:pt x="60" y="96"/>
                      </a:lnTo>
                      <a:lnTo>
                        <a:pt x="66" y="96"/>
                      </a:lnTo>
                      <a:lnTo>
                        <a:pt x="72" y="96"/>
                      </a:lnTo>
                      <a:lnTo>
                        <a:pt x="78" y="96"/>
                      </a:lnTo>
                      <a:lnTo>
                        <a:pt x="78" y="102"/>
                      </a:lnTo>
                      <a:lnTo>
                        <a:pt x="78" y="108"/>
                      </a:lnTo>
                      <a:lnTo>
                        <a:pt x="60" y="126"/>
                      </a:lnTo>
                      <a:lnTo>
                        <a:pt x="54" y="138"/>
                      </a:lnTo>
                      <a:lnTo>
                        <a:pt x="48" y="144"/>
                      </a:lnTo>
                      <a:lnTo>
                        <a:pt x="42" y="150"/>
                      </a:lnTo>
                      <a:lnTo>
                        <a:pt x="36" y="150"/>
                      </a:lnTo>
                      <a:lnTo>
                        <a:pt x="36" y="156"/>
                      </a:lnTo>
                      <a:lnTo>
                        <a:pt x="30" y="156"/>
                      </a:lnTo>
                      <a:lnTo>
                        <a:pt x="30" y="162"/>
                      </a:lnTo>
                      <a:lnTo>
                        <a:pt x="24" y="162"/>
                      </a:lnTo>
                      <a:lnTo>
                        <a:pt x="24" y="156"/>
                      </a:lnTo>
                      <a:lnTo>
                        <a:pt x="18" y="156"/>
                      </a:lnTo>
                      <a:lnTo>
                        <a:pt x="12" y="156"/>
                      </a:lnTo>
                      <a:lnTo>
                        <a:pt x="12" y="150"/>
                      </a:lnTo>
                      <a:lnTo>
                        <a:pt x="12" y="144"/>
                      </a:lnTo>
                      <a:lnTo>
                        <a:pt x="12" y="138"/>
                      </a:lnTo>
                      <a:lnTo>
                        <a:pt x="36" y="96"/>
                      </a:lnTo>
                      <a:lnTo>
                        <a:pt x="66" y="60"/>
                      </a:lnTo>
                      <a:lnTo>
                        <a:pt x="78" y="42"/>
                      </a:lnTo>
                      <a:lnTo>
                        <a:pt x="78" y="36"/>
                      </a:lnTo>
                      <a:lnTo>
                        <a:pt x="84" y="36"/>
                      </a:lnTo>
                      <a:lnTo>
                        <a:pt x="90" y="36"/>
                      </a:lnTo>
                      <a:lnTo>
                        <a:pt x="96" y="36"/>
                      </a:lnTo>
                      <a:lnTo>
                        <a:pt x="102" y="36"/>
                      </a:lnTo>
                      <a:lnTo>
                        <a:pt x="102" y="42"/>
                      </a:lnTo>
                      <a:lnTo>
                        <a:pt x="102" y="48"/>
                      </a:lnTo>
                      <a:lnTo>
                        <a:pt x="102" y="54"/>
                      </a:lnTo>
                      <a:lnTo>
                        <a:pt x="90" y="66"/>
                      </a:lnTo>
                      <a:lnTo>
                        <a:pt x="84" y="72"/>
                      </a:lnTo>
                      <a:lnTo>
                        <a:pt x="78" y="72"/>
                      </a:lnTo>
                      <a:lnTo>
                        <a:pt x="78" y="90"/>
                      </a:lnTo>
                      <a:lnTo>
                        <a:pt x="66" y="96"/>
                      </a:lnTo>
                      <a:lnTo>
                        <a:pt x="60" y="102"/>
                      </a:lnTo>
                      <a:lnTo>
                        <a:pt x="60" y="108"/>
                      </a:lnTo>
                      <a:lnTo>
                        <a:pt x="54" y="114"/>
                      </a:lnTo>
                      <a:lnTo>
                        <a:pt x="48" y="120"/>
                      </a:lnTo>
                      <a:lnTo>
                        <a:pt x="42" y="120"/>
                      </a:lnTo>
                      <a:lnTo>
                        <a:pt x="36" y="126"/>
                      </a:lnTo>
                      <a:lnTo>
                        <a:pt x="30" y="132"/>
                      </a:lnTo>
                      <a:lnTo>
                        <a:pt x="24" y="138"/>
                      </a:lnTo>
                      <a:lnTo>
                        <a:pt x="18" y="138"/>
                      </a:lnTo>
                      <a:lnTo>
                        <a:pt x="12" y="138"/>
                      </a:lnTo>
                      <a:lnTo>
                        <a:pt x="6" y="138"/>
                      </a:lnTo>
                      <a:lnTo>
                        <a:pt x="6" y="132"/>
                      </a:lnTo>
                      <a:lnTo>
                        <a:pt x="0" y="132"/>
                      </a:lnTo>
                      <a:lnTo>
                        <a:pt x="0" y="126"/>
                      </a:lnTo>
                      <a:lnTo>
                        <a:pt x="0" y="120"/>
                      </a:lnTo>
                      <a:lnTo>
                        <a:pt x="6" y="120"/>
                      </a:lnTo>
                      <a:lnTo>
                        <a:pt x="24" y="96"/>
                      </a:lnTo>
                      <a:lnTo>
                        <a:pt x="36" y="72"/>
                      </a:lnTo>
                      <a:lnTo>
                        <a:pt x="48" y="60"/>
                      </a:lnTo>
                      <a:lnTo>
                        <a:pt x="54" y="48"/>
                      </a:lnTo>
                      <a:lnTo>
                        <a:pt x="60" y="48"/>
                      </a:lnTo>
                      <a:lnTo>
                        <a:pt x="60" y="42"/>
                      </a:lnTo>
                      <a:lnTo>
                        <a:pt x="60" y="36"/>
                      </a:lnTo>
                      <a:lnTo>
                        <a:pt x="66" y="24"/>
                      </a:lnTo>
                      <a:lnTo>
                        <a:pt x="72" y="24"/>
                      </a:lnTo>
                      <a:lnTo>
                        <a:pt x="78" y="24"/>
                      </a:lnTo>
                      <a:lnTo>
                        <a:pt x="84" y="24"/>
                      </a:lnTo>
                      <a:lnTo>
                        <a:pt x="84" y="30"/>
                      </a:lnTo>
                      <a:lnTo>
                        <a:pt x="84" y="36"/>
                      </a:lnTo>
                      <a:lnTo>
                        <a:pt x="78" y="36"/>
                      </a:lnTo>
                      <a:lnTo>
                        <a:pt x="72" y="48"/>
                      </a:lnTo>
                      <a:lnTo>
                        <a:pt x="60" y="60"/>
                      </a:lnTo>
                      <a:lnTo>
                        <a:pt x="48" y="72"/>
                      </a:lnTo>
                      <a:lnTo>
                        <a:pt x="36" y="78"/>
                      </a:lnTo>
                      <a:lnTo>
                        <a:pt x="24" y="96"/>
                      </a:lnTo>
                      <a:lnTo>
                        <a:pt x="18" y="96"/>
                      </a:lnTo>
                      <a:lnTo>
                        <a:pt x="12" y="96"/>
                      </a:lnTo>
                      <a:lnTo>
                        <a:pt x="6" y="96"/>
                      </a:lnTo>
                      <a:lnTo>
                        <a:pt x="0" y="90"/>
                      </a:lnTo>
                      <a:lnTo>
                        <a:pt x="0" y="84"/>
                      </a:lnTo>
                      <a:lnTo>
                        <a:pt x="6" y="84"/>
                      </a:lnTo>
                      <a:lnTo>
                        <a:pt x="6" y="78"/>
                      </a:lnTo>
                      <a:lnTo>
                        <a:pt x="6" y="72"/>
                      </a:lnTo>
                      <a:lnTo>
                        <a:pt x="12" y="72"/>
                      </a:lnTo>
                      <a:lnTo>
                        <a:pt x="12" y="66"/>
                      </a:lnTo>
                      <a:lnTo>
                        <a:pt x="18" y="54"/>
                      </a:lnTo>
                      <a:lnTo>
                        <a:pt x="24" y="48"/>
                      </a:lnTo>
                      <a:lnTo>
                        <a:pt x="30" y="48"/>
                      </a:lnTo>
                      <a:lnTo>
                        <a:pt x="36" y="42"/>
                      </a:lnTo>
                      <a:lnTo>
                        <a:pt x="36" y="36"/>
                      </a:lnTo>
                      <a:lnTo>
                        <a:pt x="54" y="24"/>
                      </a:lnTo>
                      <a:lnTo>
                        <a:pt x="60" y="18"/>
                      </a:lnTo>
                      <a:lnTo>
                        <a:pt x="78" y="6"/>
                      </a:lnTo>
                      <a:lnTo>
                        <a:pt x="84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49" name="Freeform 27"/>
                <p:cNvSpPr>
                  <a:spLocks/>
                </p:cNvSpPr>
                <p:nvPr/>
              </p:nvSpPr>
              <p:spPr bwMode="auto">
                <a:xfrm>
                  <a:off x="2790" y="1866"/>
                  <a:ext cx="120" cy="138"/>
                </a:xfrm>
                <a:custGeom>
                  <a:avLst/>
                  <a:gdLst>
                    <a:gd name="T0" fmla="*/ 72 w 120"/>
                    <a:gd name="T1" fmla="*/ 24 h 138"/>
                    <a:gd name="T2" fmla="*/ 60 w 120"/>
                    <a:gd name="T3" fmla="*/ 30 h 138"/>
                    <a:gd name="T4" fmla="*/ 36 w 120"/>
                    <a:gd name="T5" fmla="*/ 48 h 138"/>
                    <a:gd name="T6" fmla="*/ 24 w 120"/>
                    <a:gd name="T7" fmla="*/ 54 h 138"/>
                    <a:gd name="T8" fmla="*/ 18 w 120"/>
                    <a:gd name="T9" fmla="*/ 66 h 138"/>
                    <a:gd name="T10" fmla="*/ 18 w 120"/>
                    <a:gd name="T11" fmla="*/ 78 h 138"/>
                    <a:gd name="T12" fmla="*/ 18 w 120"/>
                    <a:gd name="T13" fmla="*/ 78 h 138"/>
                    <a:gd name="T14" fmla="*/ 12 w 120"/>
                    <a:gd name="T15" fmla="*/ 66 h 138"/>
                    <a:gd name="T16" fmla="*/ 18 w 120"/>
                    <a:gd name="T17" fmla="*/ 72 h 138"/>
                    <a:gd name="T18" fmla="*/ 36 w 120"/>
                    <a:gd name="T19" fmla="*/ 90 h 138"/>
                    <a:gd name="T20" fmla="*/ 54 w 120"/>
                    <a:gd name="T21" fmla="*/ 108 h 138"/>
                    <a:gd name="T22" fmla="*/ 60 w 120"/>
                    <a:gd name="T23" fmla="*/ 120 h 138"/>
                    <a:gd name="T24" fmla="*/ 54 w 120"/>
                    <a:gd name="T25" fmla="*/ 126 h 138"/>
                    <a:gd name="T26" fmla="*/ 48 w 120"/>
                    <a:gd name="T27" fmla="*/ 126 h 138"/>
                    <a:gd name="T28" fmla="*/ 42 w 120"/>
                    <a:gd name="T29" fmla="*/ 120 h 138"/>
                    <a:gd name="T30" fmla="*/ 42 w 120"/>
                    <a:gd name="T31" fmla="*/ 120 h 138"/>
                    <a:gd name="T32" fmla="*/ 42 w 120"/>
                    <a:gd name="T33" fmla="*/ 114 h 138"/>
                    <a:gd name="T34" fmla="*/ 90 w 120"/>
                    <a:gd name="T35" fmla="*/ 78 h 138"/>
                    <a:gd name="T36" fmla="*/ 108 w 120"/>
                    <a:gd name="T37" fmla="*/ 72 h 138"/>
                    <a:gd name="T38" fmla="*/ 114 w 120"/>
                    <a:gd name="T39" fmla="*/ 66 h 138"/>
                    <a:gd name="T40" fmla="*/ 120 w 120"/>
                    <a:gd name="T41" fmla="*/ 72 h 138"/>
                    <a:gd name="T42" fmla="*/ 120 w 120"/>
                    <a:gd name="T43" fmla="*/ 78 h 138"/>
                    <a:gd name="T44" fmla="*/ 120 w 120"/>
                    <a:gd name="T45" fmla="*/ 78 h 138"/>
                    <a:gd name="T46" fmla="*/ 114 w 120"/>
                    <a:gd name="T47" fmla="*/ 84 h 138"/>
                    <a:gd name="T48" fmla="*/ 96 w 120"/>
                    <a:gd name="T49" fmla="*/ 96 h 138"/>
                    <a:gd name="T50" fmla="*/ 78 w 120"/>
                    <a:gd name="T51" fmla="*/ 114 h 138"/>
                    <a:gd name="T52" fmla="*/ 54 w 120"/>
                    <a:gd name="T53" fmla="*/ 138 h 138"/>
                    <a:gd name="T54" fmla="*/ 48 w 120"/>
                    <a:gd name="T55" fmla="*/ 138 h 138"/>
                    <a:gd name="T56" fmla="*/ 42 w 120"/>
                    <a:gd name="T57" fmla="*/ 138 h 138"/>
                    <a:gd name="T58" fmla="*/ 36 w 120"/>
                    <a:gd name="T59" fmla="*/ 132 h 138"/>
                    <a:gd name="T60" fmla="*/ 24 w 120"/>
                    <a:gd name="T61" fmla="*/ 108 h 138"/>
                    <a:gd name="T62" fmla="*/ 12 w 120"/>
                    <a:gd name="T63" fmla="*/ 96 h 138"/>
                    <a:gd name="T64" fmla="*/ 0 w 120"/>
                    <a:gd name="T65" fmla="*/ 78 h 138"/>
                    <a:gd name="T66" fmla="*/ 0 w 120"/>
                    <a:gd name="T67" fmla="*/ 78 h 138"/>
                    <a:gd name="T68" fmla="*/ 0 w 120"/>
                    <a:gd name="T69" fmla="*/ 78 h 138"/>
                    <a:gd name="T70" fmla="*/ 0 w 120"/>
                    <a:gd name="T71" fmla="*/ 60 h 138"/>
                    <a:gd name="T72" fmla="*/ 6 w 120"/>
                    <a:gd name="T73" fmla="*/ 48 h 138"/>
                    <a:gd name="T74" fmla="*/ 24 w 120"/>
                    <a:gd name="T75" fmla="*/ 30 h 138"/>
                    <a:gd name="T76" fmla="*/ 48 w 120"/>
                    <a:gd name="T77" fmla="*/ 6 h 138"/>
                    <a:gd name="T78" fmla="*/ 72 w 120"/>
                    <a:gd name="T79" fmla="*/ 0 h 138"/>
                    <a:gd name="T80" fmla="*/ 72 w 120"/>
                    <a:gd name="T81" fmla="*/ 0 h 138"/>
                    <a:gd name="T82" fmla="*/ 84 w 120"/>
                    <a:gd name="T83" fmla="*/ 0 h 138"/>
                    <a:gd name="T84" fmla="*/ 84 w 120"/>
                    <a:gd name="T85" fmla="*/ 6 h 138"/>
                    <a:gd name="T86" fmla="*/ 84 w 120"/>
                    <a:gd name="T87" fmla="*/ 18 h 138"/>
                    <a:gd name="T88" fmla="*/ 78 w 120"/>
                    <a:gd name="T89" fmla="*/ 24 h 1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0"/>
                    <a:gd name="T136" fmla="*/ 0 h 138"/>
                    <a:gd name="T137" fmla="*/ 120 w 120"/>
                    <a:gd name="T138" fmla="*/ 138 h 1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0" h="138">
                      <a:moveTo>
                        <a:pt x="78" y="24"/>
                      </a:moveTo>
                      <a:lnTo>
                        <a:pt x="78" y="24"/>
                      </a:lnTo>
                      <a:lnTo>
                        <a:pt x="72" y="24"/>
                      </a:lnTo>
                      <a:lnTo>
                        <a:pt x="66" y="30"/>
                      </a:lnTo>
                      <a:lnTo>
                        <a:pt x="60" y="30"/>
                      </a:lnTo>
                      <a:lnTo>
                        <a:pt x="48" y="36"/>
                      </a:lnTo>
                      <a:lnTo>
                        <a:pt x="42" y="48"/>
                      </a:lnTo>
                      <a:lnTo>
                        <a:pt x="36" y="48"/>
                      </a:lnTo>
                      <a:lnTo>
                        <a:pt x="30" y="54"/>
                      </a:lnTo>
                      <a:lnTo>
                        <a:pt x="24" y="54"/>
                      </a:lnTo>
                      <a:lnTo>
                        <a:pt x="24" y="60"/>
                      </a:lnTo>
                      <a:lnTo>
                        <a:pt x="18" y="66"/>
                      </a:lnTo>
                      <a:lnTo>
                        <a:pt x="18" y="72"/>
                      </a:lnTo>
                      <a:lnTo>
                        <a:pt x="18" y="78"/>
                      </a:lnTo>
                      <a:lnTo>
                        <a:pt x="12" y="72"/>
                      </a:lnTo>
                      <a:lnTo>
                        <a:pt x="12" y="66"/>
                      </a:lnTo>
                      <a:lnTo>
                        <a:pt x="18" y="72"/>
                      </a:lnTo>
                      <a:lnTo>
                        <a:pt x="24" y="78"/>
                      </a:lnTo>
                      <a:lnTo>
                        <a:pt x="30" y="84"/>
                      </a:lnTo>
                      <a:lnTo>
                        <a:pt x="36" y="90"/>
                      </a:lnTo>
                      <a:lnTo>
                        <a:pt x="48" y="96"/>
                      </a:lnTo>
                      <a:lnTo>
                        <a:pt x="48" y="102"/>
                      </a:lnTo>
                      <a:lnTo>
                        <a:pt x="54" y="108"/>
                      </a:lnTo>
                      <a:lnTo>
                        <a:pt x="60" y="120"/>
                      </a:lnTo>
                      <a:lnTo>
                        <a:pt x="60" y="126"/>
                      </a:lnTo>
                      <a:lnTo>
                        <a:pt x="54" y="126"/>
                      </a:lnTo>
                      <a:lnTo>
                        <a:pt x="48" y="126"/>
                      </a:lnTo>
                      <a:lnTo>
                        <a:pt x="48" y="120"/>
                      </a:lnTo>
                      <a:lnTo>
                        <a:pt x="42" y="120"/>
                      </a:lnTo>
                      <a:lnTo>
                        <a:pt x="42" y="114"/>
                      </a:lnTo>
                      <a:lnTo>
                        <a:pt x="60" y="102"/>
                      </a:lnTo>
                      <a:lnTo>
                        <a:pt x="72" y="90"/>
                      </a:lnTo>
                      <a:lnTo>
                        <a:pt x="90" y="78"/>
                      </a:lnTo>
                      <a:lnTo>
                        <a:pt x="96" y="78"/>
                      </a:lnTo>
                      <a:lnTo>
                        <a:pt x="108" y="72"/>
                      </a:lnTo>
                      <a:lnTo>
                        <a:pt x="114" y="66"/>
                      </a:lnTo>
                      <a:lnTo>
                        <a:pt x="120" y="72"/>
                      </a:lnTo>
                      <a:lnTo>
                        <a:pt x="120" y="78"/>
                      </a:lnTo>
                      <a:lnTo>
                        <a:pt x="114" y="84"/>
                      </a:lnTo>
                      <a:lnTo>
                        <a:pt x="108" y="84"/>
                      </a:lnTo>
                      <a:lnTo>
                        <a:pt x="102" y="90"/>
                      </a:lnTo>
                      <a:lnTo>
                        <a:pt x="96" y="96"/>
                      </a:lnTo>
                      <a:lnTo>
                        <a:pt x="96" y="102"/>
                      </a:lnTo>
                      <a:lnTo>
                        <a:pt x="84" y="108"/>
                      </a:lnTo>
                      <a:lnTo>
                        <a:pt x="78" y="114"/>
                      </a:lnTo>
                      <a:lnTo>
                        <a:pt x="72" y="126"/>
                      </a:lnTo>
                      <a:lnTo>
                        <a:pt x="66" y="126"/>
                      </a:lnTo>
                      <a:lnTo>
                        <a:pt x="54" y="138"/>
                      </a:lnTo>
                      <a:lnTo>
                        <a:pt x="48" y="138"/>
                      </a:lnTo>
                      <a:lnTo>
                        <a:pt x="42" y="138"/>
                      </a:lnTo>
                      <a:lnTo>
                        <a:pt x="42" y="132"/>
                      </a:lnTo>
                      <a:lnTo>
                        <a:pt x="36" y="132"/>
                      </a:lnTo>
                      <a:lnTo>
                        <a:pt x="24" y="120"/>
                      </a:lnTo>
                      <a:lnTo>
                        <a:pt x="24" y="108"/>
                      </a:lnTo>
                      <a:lnTo>
                        <a:pt x="24" y="102"/>
                      </a:lnTo>
                      <a:lnTo>
                        <a:pt x="18" y="102"/>
                      </a:lnTo>
                      <a:lnTo>
                        <a:pt x="12" y="96"/>
                      </a:lnTo>
                      <a:lnTo>
                        <a:pt x="6" y="84"/>
                      </a:lnTo>
                      <a:lnTo>
                        <a:pt x="0" y="84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0"/>
                      </a:lnTo>
                      <a:lnTo>
                        <a:pt x="0" y="54"/>
                      </a:lnTo>
                      <a:lnTo>
                        <a:pt x="6" y="54"/>
                      </a:lnTo>
                      <a:lnTo>
                        <a:pt x="6" y="48"/>
                      </a:lnTo>
                      <a:lnTo>
                        <a:pt x="12" y="42"/>
                      </a:lnTo>
                      <a:lnTo>
                        <a:pt x="18" y="36"/>
                      </a:lnTo>
                      <a:lnTo>
                        <a:pt x="24" y="30"/>
                      </a:lnTo>
                      <a:lnTo>
                        <a:pt x="30" y="24"/>
                      </a:lnTo>
                      <a:lnTo>
                        <a:pt x="42" y="18"/>
                      </a:lnTo>
                      <a:lnTo>
                        <a:pt x="48" y="6"/>
                      </a:lnTo>
                      <a:lnTo>
                        <a:pt x="66" y="0"/>
                      </a:lnTo>
                      <a:lnTo>
                        <a:pt x="72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84" y="6"/>
                      </a:lnTo>
                      <a:lnTo>
                        <a:pt x="84" y="12"/>
                      </a:lnTo>
                      <a:lnTo>
                        <a:pt x="84" y="18"/>
                      </a:lnTo>
                      <a:lnTo>
                        <a:pt x="78" y="18"/>
                      </a:lnTo>
                      <a:lnTo>
                        <a:pt x="7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50" name="Freeform 30"/>
                <p:cNvSpPr>
                  <a:spLocks/>
                </p:cNvSpPr>
                <p:nvPr/>
              </p:nvSpPr>
              <p:spPr bwMode="auto">
                <a:xfrm>
                  <a:off x="2802" y="1326"/>
                  <a:ext cx="798" cy="666"/>
                </a:xfrm>
                <a:custGeom>
                  <a:avLst/>
                  <a:gdLst>
                    <a:gd name="T0" fmla="*/ 630 w 798"/>
                    <a:gd name="T1" fmla="*/ 6 h 666"/>
                    <a:gd name="T2" fmla="*/ 600 w 798"/>
                    <a:gd name="T3" fmla="*/ 30 h 666"/>
                    <a:gd name="T4" fmla="*/ 576 w 798"/>
                    <a:gd name="T5" fmla="*/ 54 h 666"/>
                    <a:gd name="T6" fmla="*/ 522 w 798"/>
                    <a:gd name="T7" fmla="*/ 108 h 666"/>
                    <a:gd name="T8" fmla="*/ 444 w 798"/>
                    <a:gd name="T9" fmla="*/ 198 h 666"/>
                    <a:gd name="T10" fmla="*/ 342 w 798"/>
                    <a:gd name="T11" fmla="*/ 288 h 666"/>
                    <a:gd name="T12" fmla="*/ 270 w 798"/>
                    <a:gd name="T13" fmla="*/ 354 h 666"/>
                    <a:gd name="T14" fmla="*/ 240 w 798"/>
                    <a:gd name="T15" fmla="*/ 384 h 666"/>
                    <a:gd name="T16" fmla="*/ 228 w 798"/>
                    <a:gd name="T17" fmla="*/ 396 h 666"/>
                    <a:gd name="T18" fmla="*/ 222 w 798"/>
                    <a:gd name="T19" fmla="*/ 414 h 666"/>
                    <a:gd name="T20" fmla="*/ 222 w 798"/>
                    <a:gd name="T21" fmla="*/ 438 h 666"/>
                    <a:gd name="T22" fmla="*/ 210 w 798"/>
                    <a:gd name="T23" fmla="*/ 468 h 666"/>
                    <a:gd name="T24" fmla="*/ 204 w 798"/>
                    <a:gd name="T25" fmla="*/ 480 h 666"/>
                    <a:gd name="T26" fmla="*/ 186 w 798"/>
                    <a:gd name="T27" fmla="*/ 492 h 666"/>
                    <a:gd name="T28" fmla="*/ 162 w 798"/>
                    <a:gd name="T29" fmla="*/ 510 h 666"/>
                    <a:gd name="T30" fmla="*/ 96 w 798"/>
                    <a:gd name="T31" fmla="*/ 528 h 666"/>
                    <a:gd name="T32" fmla="*/ 60 w 798"/>
                    <a:gd name="T33" fmla="*/ 540 h 666"/>
                    <a:gd name="T34" fmla="*/ 54 w 798"/>
                    <a:gd name="T35" fmla="*/ 546 h 666"/>
                    <a:gd name="T36" fmla="*/ 36 w 798"/>
                    <a:gd name="T37" fmla="*/ 564 h 666"/>
                    <a:gd name="T38" fmla="*/ 12 w 798"/>
                    <a:gd name="T39" fmla="*/ 588 h 666"/>
                    <a:gd name="T40" fmla="*/ 6 w 798"/>
                    <a:gd name="T41" fmla="*/ 594 h 666"/>
                    <a:gd name="T42" fmla="*/ 0 w 798"/>
                    <a:gd name="T43" fmla="*/ 606 h 666"/>
                    <a:gd name="T44" fmla="*/ 6 w 798"/>
                    <a:gd name="T45" fmla="*/ 618 h 666"/>
                    <a:gd name="T46" fmla="*/ 12 w 798"/>
                    <a:gd name="T47" fmla="*/ 636 h 666"/>
                    <a:gd name="T48" fmla="*/ 36 w 798"/>
                    <a:gd name="T49" fmla="*/ 660 h 666"/>
                    <a:gd name="T50" fmla="*/ 36 w 798"/>
                    <a:gd name="T51" fmla="*/ 660 h 666"/>
                    <a:gd name="T52" fmla="*/ 54 w 798"/>
                    <a:gd name="T53" fmla="*/ 648 h 666"/>
                    <a:gd name="T54" fmla="*/ 60 w 798"/>
                    <a:gd name="T55" fmla="*/ 642 h 666"/>
                    <a:gd name="T56" fmla="*/ 96 w 798"/>
                    <a:gd name="T57" fmla="*/ 636 h 666"/>
                    <a:gd name="T58" fmla="*/ 114 w 798"/>
                    <a:gd name="T59" fmla="*/ 624 h 666"/>
                    <a:gd name="T60" fmla="*/ 126 w 798"/>
                    <a:gd name="T61" fmla="*/ 618 h 666"/>
                    <a:gd name="T62" fmla="*/ 126 w 798"/>
                    <a:gd name="T63" fmla="*/ 606 h 666"/>
                    <a:gd name="T64" fmla="*/ 126 w 798"/>
                    <a:gd name="T65" fmla="*/ 588 h 666"/>
                    <a:gd name="T66" fmla="*/ 132 w 798"/>
                    <a:gd name="T67" fmla="*/ 564 h 666"/>
                    <a:gd name="T68" fmla="*/ 156 w 798"/>
                    <a:gd name="T69" fmla="*/ 546 h 666"/>
                    <a:gd name="T70" fmla="*/ 180 w 798"/>
                    <a:gd name="T71" fmla="*/ 522 h 666"/>
                    <a:gd name="T72" fmla="*/ 216 w 798"/>
                    <a:gd name="T73" fmla="*/ 510 h 666"/>
                    <a:gd name="T74" fmla="*/ 234 w 798"/>
                    <a:gd name="T75" fmla="*/ 498 h 666"/>
                    <a:gd name="T76" fmla="*/ 288 w 798"/>
                    <a:gd name="T77" fmla="*/ 444 h 666"/>
                    <a:gd name="T78" fmla="*/ 336 w 798"/>
                    <a:gd name="T79" fmla="*/ 402 h 666"/>
                    <a:gd name="T80" fmla="*/ 372 w 798"/>
                    <a:gd name="T81" fmla="*/ 372 h 666"/>
                    <a:gd name="T82" fmla="*/ 492 w 798"/>
                    <a:gd name="T83" fmla="*/ 300 h 666"/>
                    <a:gd name="T84" fmla="*/ 582 w 798"/>
                    <a:gd name="T85" fmla="*/ 252 h 666"/>
                    <a:gd name="T86" fmla="*/ 648 w 798"/>
                    <a:gd name="T87" fmla="*/ 216 h 666"/>
                    <a:gd name="T88" fmla="*/ 690 w 798"/>
                    <a:gd name="T89" fmla="*/ 192 h 666"/>
                    <a:gd name="T90" fmla="*/ 732 w 798"/>
                    <a:gd name="T91" fmla="*/ 162 h 666"/>
                    <a:gd name="T92" fmla="*/ 756 w 798"/>
                    <a:gd name="T93" fmla="*/ 132 h 666"/>
                    <a:gd name="T94" fmla="*/ 792 w 798"/>
                    <a:gd name="T95" fmla="*/ 96 h 666"/>
                    <a:gd name="T96" fmla="*/ 798 w 798"/>
                    <a:gd name="T97" fmla="*/ 78 h 666"/>
                    <a:gd name="T98" fmla="*/ 798 w 798"/>
                    <a:gd name="T99" fmla="*/ 66 h 666"/>
                    <a:gd name="T100" fmla="*/ 798 w 798"/>
                    <a:gd name="T101" fmla="*/ 54 h 666"/>
                    <a:gd name="T102" fmla="*/ 780 w 798"/>
                    <a:gd name="T103" fmla="*/ 42 h 666"/>
                    <a:gd name="T104" fmla="*/ 762 w 798"/>
                    <a:gd name="T105" fmla="*/ 30 h 666"/>
                    <a:gd name="T106" fmla="*/ 714 w 798"/>
                    <a:gd name="T107" fmla="*/ 12 h 66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798"/>
                    <a:gd name="T163" fmla="*/ 0 h 666"/>
                    <a:gd name="T164" fmla="*/ 798 w 798"/>
                    <a:gd name="T165" fmla="*/ 666 h 66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798" h="666">
                      <a:moveTo>
                        <a:pt x="642" y="0"/>
                      </a:moveTo>
                      <a:lnTo>
                        <a:pt x="642" y="0"/>
                      </a:lnTo>
                      <a:lnTo>
                        <a:pt x="636" y="6"/>
                      </a:lnTo>
                      <a:lnTo>
                        <a:pt x="630" y="6"/>
                      </a:lnTo>
                      <a:lnTo>
                        <a:pt x="618" y="12"/>
                      </a:lnTo>
                      <a:lnTo>
                        <a:pt x="612" y="18"/>
                      </a:lnTo>
                      <a:lnTo>
                        <a:pt x="606" y="24"/>
                      </a:lnTo>
                      <a:lnTo>
                        <a:pt x="600" y="30"/>
                      </a:lnTo>
                      <a:lnTo>
                        <a:pt x="588" y="36"/>
                      </a:lnTo>
                      <a:lnTo>
                        <a:pt x="588" y="42"/>
                      </a:lnTo>
                      <a:lnTo>
                        <a:pt x="582" y="48"/>
                      </a:lnTo>
                      <a:lnTo>
                        <a:pt x="576" y="54"/>
                      </a:lnTo>
                      <a:lnTo>
                        <a:pt x="564" y="66"/>
                      </a:lnTo>
                      <a:lnTo>
                        <a:pt x="552" y="78"/>
                      </a:lnTo>
                      <a:lnTo>
                        <a:pt x="540" y="96"/>
                      </a:lnTo>
                      <a:lnTo>
                        <a:pt x="522" y="108"/>
                      </a:lnTo>
                      <a:lnTo>
                        <a:pt x="510" y="126"/>
                      </a:lnTo>
                      <a:lnTo>
                        <a:pt x="474" y="162"/>
                      </a:lnTo>
                      <a:lnTo>
                        <a:pt x="456" y="180"/>
                      </a:lnTo>
                      <a:lnTo>
                        <a:pt x="444" y="198"/>
                      </a:lnTo>
                      <a:lnTo>
                        <a:pt x="420" y="210"/>
                      </a:lnTo>
                      <a:lnTo>
                        <a:pt x="408" y="228"/>
                      </a:lnTo>
                      <a:lnTo>
                        <a:pt x="372" y="258"/>
                      </a:lnTo>
                      <a:lnTo>
                        <a:pt x="342" y="288"/>
                      </a:lnTo>
                      <a:lnTo>
                        <a:pt x="306" y="324"/>
                      </a:lnTo>
                      <a:lnTo>
                        <a:pt x="288" y="336"/>
                      </a:lnTo>
                      <a:lnTo>
                        <a:pt x="276" y="348"/>
                      </a:lnTo>
                      <a:lnTo>
                        <a:pt x="270" y="354"/>
                      </a:lnTo>
                      <a:lnTo>
                        <a:pt x="264" y="360"/>
                      </a:lnTo>
                      <a:lnTo>
                        <a:pt x="252" y="372"/>
                      </a:lnTo>
                      <a:lnTo>
                        <a:pt x="246" y="372"/>
                      </a:lnTo>
                      <a:lnTo>
                        <a:pt x="240" y="384"/>
                      </a:lnTo>
                      <a:lnTo>
                        <a:pt x="234" y="390"/>
                      </a:lnTo>
                      <a:lnTo>
                        <a:pt x="228" y="390"/>
                      </a:lnTo>
                      <a:lnTo>
                        <a:pt x="228" y="396"/>
                      </a:lnTo>
                      <a:lnTo>
                        <a:pt x="222" y="402"/>
                      </a:lnTo>
                      <a:lnTo>
                        <a:pt x="222" y="408"/>
                      </a:lnTo>
                      <a:lnTo>
                        <a:pt x="222" y="414"/>
                      </a:lnTo>
                      <a:lnTo>
                        <a:pt x="222" y="420"/>
                      </a:lnTo>
                      <a:lnTo>
                        <a:pt x="222" y="432"/>
                      </a:lnTo>
                      <a:lnTo>
                        <a:pt x="222" y="438"/>
                      </a:lnTo>
                      <a:lnTo>
                        <a:pt x="216" y="444"/>
                      </a:lnTo>
                      <a:lnTo>
                        <a:pt x="216" y="450"/>
                      </a:lnTo>
                      <a:lnTo>
                        <a:pt x="216" y="462"/>
                      </a:lnTo>
                      <a:lnTo>
                        <a:pt x="210" y="468"/>
                      </a:lnTo>
                      <a:lnTo>
                        <a:pt x="204" y="474"/>
                      </a:lnTo>
                      <a:lnTo>
                        <a:pt x="204" y="480"/>
                      </a:lnTo>
                      <a:lnTo>
                        <a:pt x="204" y="486"/>
                      </a:lnTo>
                      <a:lnTo>
                        <a:pt x="198" y="492"/>
                      </a:lnTo>
                      <a:lnTo>
                        <a:pt x="192" y="492"/>
                      </a:lnTo>
                      <a:lnTo>
                        <a:pt x="186" y="492"/>
                      </a:lnTo>
                      <a:lnTo>
                        <a:pt x="180" y="498"/>
                      </a:lnTo>
                      <a:lnTo>
                        <a:pt x="180" y="504"/>
                      </a:lnTo>
                      <a:lnTo>
                        <a:pt x="174" y="504"/>
                      </a:lnTo>
                      <a:lnTo>
                        <a:pt x="162" y="510"/>
                      </a:lnTo>
                      <a:lnTo>
                        <a:pt x="150" y="516"/>
                      </a:lnTo>
                      <a:lnTo>
                        <a:pt x="132" y="516"/>
                      </a:lnTo>
                      <a:lnTo>
                        <a:pt x="126" y="522"/>
                      </a:lnTo>
                      <a:lnTo>
                        <a:pt x="96" y="528"/>
                      </a:lnTo>
                      <a:lnTo>
                        <a:pt x="84" y="534"/>
                      </a:lnTo>
                      <a:lnTo>
                        <a:pt x="66" y="540"/>
                      </a:lnTo>
                      <a:lnTo>
                        <a:pt x="60" y="540"/>
                      </a:lnTo>
                      <a:lnTo>
                        <a:pt x="54" y="546"/>
                      </a:lnTo>
                      <a:lnTo>
                        <a:pt x="48" y="558"/>
                      </a:lnTo>
                      <a:lnTo>
                        <a:pt x="48" y="564"/>
                      </a:lnTo>
                      <a:lnTo>
                        <a:pt x="42" y="564"/>
                      </a:lnTo>
                      <a:lnTo>
                        <a:pt x="36" y="564"/>
                      </a:lnTo>
                      <a:lnTo>
                        <a:pt x="30" y="570"/>
                      </a:lnTo>
                      <a:lnTo>
                        <a:pt x="24" y="576"/>
                      </a:lnTo>
                      <a:lnTo>
                        <a:pt x="12" y="582"/>
                      </a:lnTo>
                      <a:lnTo>
                        <a:pt x="12" y="588"/>
                      </a:lnTo>
                      <a:lnTo>
                        <a:pt x="6" y="594"/>
                      </a:lnTo>
                      <a:lnTo>
                        <a:pt x="0" y="594"/>
                      </a:lnTo>
                      <a:lnTo>
                        <a:pt x="0" y="600"/>
                      </a:lnTo>
                      <a:lnTo>
                        <a:pt x="0" y="606"/>
                      </a:lnTo>
                      <a:lnTo>
                        <a:pt x="0" y="612"/>
                      </a:lnTo>
                      <a:lnTo>
                        <a:pt x="6" y="618"/>
                      </a:lnTo>
                      <a:lnTo>
                        <a:pt x="12" y="624"/>
                      </a:lnTo>
                      <a:lnTo>
                        <a:pt x="12" y="630"/>
                      </a:lnTo>
                      <a:lnTo>
                        <a:pt x="12" y="636"/>
                      </a:lnTo>
                      <a:lnTo>
                        <a:pt x="18" y="642"/>
                      </a:lnTo>
                      <a:lnTo>
                        <a:pt x="24" y="654"/>
                      </a:lnTo>
                      <a:lnTo>
                        <a:pt x="36" y="660"/>
                      </a:lnTo>
                      <a:lnTo>
                        <a:pt x="36" y="666"/>
                      </a:lnTo>
                      <a:lnTo>
                        <a:pt x="36" y="660"/>
                      </a:lnTo>
                      <a:lnTo>
                        <a:pt x="42" y="660"/>
                      </a:lnTo>
                      <a:lnTo>
                        <a:pt x="42" y="654"/>
                      </a:lnTo>
                      <a:lnTo>
                        <a:pt x="48" y="654"/>
                      </a:lnTo>
                      <a:lnTo>
                        <a:pt x="54" y="648"/>
                      </a:lnTo>
                      <a:lnTo>
                        <a:pt x="60" y="642"/>
                      </a:lnTo>
                      <a:lnTo>
                        <a:pt x="72" y="642"/>
                      </a:lnTo>
                      <a:lnTo>
                        <a:pt x="78" y="642"/>
                      </a:lnTo>
                      <a:lnTo>
                        <a:pt x="84" y="636"/>
                      </a:lnTo>
                      <a:lnTo>
                        <a:pt x="96" y="636"/>
                      </a:lnTo>
                      <a:lnTo>
                        <a:pt x="102" y="630"/>
                      </a:lnTo>
                      <a:lnTo>
                        <a:pt x="108" y="630"/>
                      </a:lnTo>
                      <a:lnTo>
                        <a:pt x="108" y="624"/>
                      </a:lnTo>
                      <a:lnTo>
                        <a:pt x="114" y="624"/>
                      </a:lnTo>
                      <a:lnTo>
                        <a:pt x="120" y="618"/>
                      </a:lnTo>
                      <a:lnTo>
                        <a:pt x="126" y="618"/>
                      </a:lnTo>
                      <a:lnTo>
                        <a:pt x="126" y="612"/>
                      </a:lnTo>
                      <a:lnTo>
                        <a:pt x="126" y="606"/>
                      </a:lnTo>
                      <a:lnTo>
                        <a:pt x="126" y="594"/>
                      </a:lnTo>
                      <a:lnTo>
                        <a:pt x="126" y="588"/>
                      </a:lnTo>
                      <a:lnTo>
                        <a:pt x="132" y="582"/>
                      </a:lnTo>
                      <a:lnTo>
                        <a:pt x="132" y="576"/>
                      </a:lnTo>
                      <a:lnTo>
                        <a:pt x="132" y="570"/>
                      </a:lnTo>
                      <a:lnTo>
                        <a:pt x="132" y="564"/>
                      </a:lnTo>
                      <a:lnTo>
                        <a:pt x="138" y="564"/>
                      </a:lnTo>
                      <a:lnTo>
                        <a:pt x="138" y="558"/>
                      </a:lnTo>
                      <a:lnTo>
                        <a:pt x="144" y="552"/>
                      </a:lnTo>
                      <a:lnTo>
                        <a:pt x="156" y="546"/>
                      </a:lnTo>
                      <a:lnTo>
                        <a:pt x="156" y="540"/>
                      </a:lnTo>
                      <a:lnTo>
                        <a:pt x="174" y="528"/>
                      </a:lnTo>
                      <a:lnTo>
                        <a:pt x="180" y="522"/>
                      </a:lnTo>
                      <a:lnTo>
                        <a:pt x="192" y="516"/>
                      </a:lnTo>
                      <a:lnTo>
                        <a:pt x="198" y="516"/>
                      </a:lnTo>
                      <a:lnTo>
                        <a:pt x="204" y="516"/>
                      </a:lnTo>
                      <a:lnTo>
                        <a:pt x="216" y="510"/>
                      </a:lnTo>
                      <a:lnTo>
                        <a:pt x="222" y="510"/>
                      </a:lnTo>
                      <a:lnTo>
                        <a:pt x="228" y="504"/>
                      </a:lnTo>
                      <a:lnTo>
                        <a:pt x="234" y="498"/>
                      </a:lnTo>
                      <a:lnTo>
                        <a:pt x="234" y="492"/>
                      </a:lnTo>
                      <a:lnTo>
                        <a:pt x="270" y="468"/>
                      </a:lnTo>
                      <a:lnTo>
                        <a:pt x="276" y="456"/>
                      </a:lnTo>
                      <a:lnTo>
                        <a:pt x="288" y="444"/>
                      </a:lnTo>
                      <a:lnTo>
                        <a:pt x="300" y="432"/>
                      </a:lnTo>
                      <a:lnTo>
                        <a:pt x="324" y="420"/>
                      </a:lnTo>
                      <a:lnTo>
                        <a:pt x="330" y="408"/>
                      </a:lnTo>
                      <a:lnTo>
                        <a:pt x="336" y="402"/>
                      </a:lnTo>
                      <a:lnTo>
                        <a:pt x="348" y="396"/>
                      </a:lnTo>
                      <a:lnTo>
                        <a:pt x="354" y="390"/>
                      </a:lnTo>
                      <a:lnTo>
                        <a:pt x="366" y="384"/>
                      </a:lnTo>
                      <a:lnTo>
                        <a:pt x="372" y="372"/>
                      </a:lnTo>
                      <a:lnTo>
                        <a:pt x="408" y="354"/>
                      </a:lnTo>
                      <a:lnTo>
                        <a:pt x="438" y="342"/>
                      </a:lnTo>
                      <a:lnTo>
                        <a:pt x="468" y="324"/>
                      </a:lnTo>
                      <a:lnTo>
                        <a:pt x="492" y="300"/>
                      </a:lnTo>
                      <a:lnTo>
                        <a:pt x="522" y="288"/>
                      </a:lnTo>
                      <a:lnTo>
                        <a:pt x="540" y="276"/>
                      </a:lnTo>
                      <a:lnTo>
                        <a:pt x="552" y="270"/>
                      </a:lnTo>
                      <a:lnTo>
                        <a:pt x="582" y="252"/>
                      </a:lnTo>
                      <a:lnTo>
                        <a:pt x="594" y="246"/>
                      </a:lnTo>
                      <a:lnTo>
                        <a:pt x="612" y="234"/>
                      </a:lnTo>
                      <a:lnTo>
                        <a:pt x="630" y="228"/>
                      </a:lnTo>
                      <a:lnTo>
                        <a:pt x="648" y="216"/>
                      </a:lnTo>
                      <a:lnTo>
                        <a:pt x="660" y="210"/>
                      </a:lnTo>
                      <a:lnTo>
                        <a:pt x="672" y="204"/>
                      </a:lnTo>
                      <a:lnTo>
                        <a:pt x="684" y="198"/>
                      </a:lnTo>
                      <a:lnTo>
                        <a:pt x="690" y="192"/>
                      </a:lnTo>
                      <a:lnTo>
                        <a:pt x="702" y="180"/>
                      </a:lnTo>
                      <a:lnTo>
                        <a:pt x="708" y="180"/>
                      </a:lnTo>
                      <a:lnTo>
                        <a:pt x="720" y="168"/>
                      </a:lnTo>
                      <a:lnTo>
                        <a:pt x="732" y="162"/>
                      </a:lnTo>
                      <a:lnTo>
                        <a:pt x="738" y="150"/>
                      </a:lnTo>
                      <a:lnTo>
                        <a:pt x="744" y="150"/>
                      </a:lnTo>
                      <a:lnTo>
                        <a:pt x="756" y="138"/>
                      </a:lnTo>
                      <a:lnTo>
                        <a:pt x="756" y="132"/>
                      </a:lnTo>
                      <a:lnTo>
                        <a:pt x="774" y="120"/>
                      </a:lnTo>
                      <a:lnTo>
                        <a:pt x="780" y="114"/>
                      </a:lnTo>
                      <a:lnTo>
                        <a:pt x="786" y="102"/>
                      </a:lnTo>
                      <a:lnTo>
                        <a:pt x="792" y="96"/>
                      </a:lnTo>
                      <a:lnTo>
                        <a:pt x="798" y="96"/>
                      </a:lnTo>
                      <a:lnTo>
                        <a:pt x="798" y="90"/>
                      </a:lnTo>
                      <a:lnTo>
                        <a:pt x="798" y="84"/>
                      </a:lnTo>
                      <a:lnTo>
                        <a:pt x="798" y="78"/>
                      </a:lnTo>
                      <a:lnTo>
                        <a:pt x="798" y="72"/>
                      </a:lnTo>
                      <a:lnTo>
                        <a:pt x="798" y="66"/>
                      </a:lnTo>
                      <a:lnTo>
                        <a:pt x="798" y="60"/>
                      </a:lnTo>
                      <a:lnTo>
                        <a:pt x="798" y="54"/>
                      </a:lnTo>
                      <a:lnTo>
                        <a:pt x="792" y="54"/>
                      </a:lnTo>
                      <a:lnTo>
                        <a:pt x="792" y="48"/>
                      </a:lnTo>
                      <a:lnTo>
                        <a:pt x="786" y="42"/>
                      </a:lnTo>
                      <a:lnTo>
                        <a:pt x="780" y="42"/>
                      </a:lnTo>
                      <a:lnTo>
                        <a:pt x="780" y="36"/>
                      </a:lnTo>
                      <a:lnTo>
                        <a:pt x="774" y="36"/>
                      </a:lnTo>
                      <a:lnTo>
                        <a:pt x="768" y="30"/>
                      </a:lnTo>
                      <a:lnTo>
                        <a:pt x="762" y="30"/>
                      </a:lnTo>
                      <a:lnTo>
                        <a:pt x="756" y="30"/>
                      </a:lnTo>
                      <a:lnTo>
                        <a:pt x="738" y="24"/>
                      </a:lnTo>
                      <a:lnTo>
                        <a:pt x="726" y="18"/>
                      </a:lnTo>
                      <a:lnTo>
                        <a:pt x="714" y="12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rgbClr val="E5F3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51" name="Freeform 31"/>
                <p:cNvSpPr>
                  <a:spLocks/>
                </p:cNvSpPr>
                <p:nvPr/>
              </p:nvSpPr>
              <p:spPr bwMode="auto">
                <a:xfrm>
                  <a:off x="2844" y="1362"/>
                  <a:ext cx="672" cy="588"/>
                </a:xfrm>
                <a:custGeom>
                  <a:avLst/>
                  <a:gdLst>
                    <a:gd name="T0" fmla="*/ 6 w 672"/>
                    <a:gd name="T1" fmla="*/ 576 h 588"/>
                    <a:gd name="T2" fmla="*/ 18 w 672"/>
                    <a:gd name="T3" fmla="*/ 564 h 588"/>
                    <a:gd name="T4" fmla="*/ 30 w 672"/>
                    <a:gd name="T5" fmla="*/ 546 h 588"/>
                    <a:gd name="T6" fmla="*/ 42 w 672"/>
                    <a:gd name="T7" fmla="*/ 540 h 588"/>
                    <a:gd name="T8" fmla="*/ 54 w 672"/>
                    <a:gd name="T9" fmla="*/ 528 h 588"/>
                    <a:gd name="T10" fmla="*/ 72 w 672"/>
                    <a:gd name="T11" fmla="*/ 510 h 588"/>
                    <a:gd name="T12" fmla="*/ 90 w 672"/>
                    <a:gd name="T13" fmla="*/ 498 h 588"/>
                    <a:gd name="T14" fmla="*/ 108 w 672"/>
                    <a:gd name="T15" fmla="*/ 480 h 588"/>
                    <a:gd name="T16" fmla="*/ 132 w 672"/>
                    <a:gd name="T17" fmla="*/ 456 h 588"/>
                    <a:gd name="T18" fmla="*/ 198 w 672"/>
                    <a:gd name="T19" fmla="*/ 402 h 588"/>
                    <a:gd name="T20" fmla="*/ 258 w 672"/>
                    <a:gd name="T21" fmla="*/ 354 h 588"/>
                    <a:gd name="T22" fmla="*/ 312 w 672"/>
                    <a:gd name="T23" fmla="*/ 294 h 588"/>
                    <a:gd name="T24" fmla="*/ 384 w 672"/>
                    <a:gd name="T25" fmla="*/ 228 h 588"/>
                    <a:gd name="T26" fmla="*/ 444 w 672"/>
                    <a:gd name="T27" fmla="*/ 174 h 588"/>
                    <a:gd name="T28" fmla="*/ 474 w 672"/>
                    <a:gd name="T29" fmla="*/ 144 h 588"/>
                    <a:gd name="T30" fmla="*/ 516 w 672"/>
                    <a:gd name="T31" fmla="*/ 114 h 588"/>
                    <a:gd name="T32" fmla="*/ 552 w 672"/>
                    <a:gd name="T33" fmla="*/ 84 h 588"/>
                    <a:gd name="T34" fmla="*/ 576 w 672"/>
                    <a:gd name="T35" fmla="*/ 66 h 588"/>
                    <a:gd name="T36" fmla="*/ 618 w 672"/>
                    <a:gd name="T37" fmla="*/ 36 h 588"/>
                    <a:gd name="T38" fmla="*/ 642 w 672"/>
                    <a:gd name="T39" fmla="*/ 18 h 588"/>
                    <a:gd name="T40" fmla="*/ 660 w 672"/>
                    <a:gd name="T41" fmla="*/ 6 h 588"/>
                    <a:gd name="T42" fmla="*/ 666 w 672"/>
                    <a:gd name="T43" fmla="*/ 0 h 588"/>
                    <a:gd name="T44" fmla="*/ 666 w 672"/>
                    <a:gd name="T45" fmla="*/ 6 h 588"/>
                    <a:gd name="T46" fmla="*/ 672 w 672"/>
                    <a:gd name="T47" fmla="*/ 6 h 588"/>
                    <a:gd name="T48" fmla="*/ 672 w 672"/>
                    <a:gd name="T49" fmla="*/ 18 h 588"/>
                    <a:gd name="T50" fmla="*/ 666 w 672"/>
                    <a:gd name="T51" fmla="*/ 18 h 588"/>
                    <a:gd name="T52" fmla="*/ 654 w 672"/>
                    <a:gd name="T53" fmla="*/ 36 h 588"/>
                    <a:gd name="T54" fmla="*/ 612 w 672"/>
                    <a:gd name="T55" fmla="*/ 66 h 588"/>
                    <a:gd name="T56" fmla="*/ 588 w 672"/>
                    <a:gd name="T57" fmla="*/ 84 h 588"/>
                    <a:gd name="T58" fmla="*/ 570 w 672"/>
                    <a:gd name="T59" fmla="*/ 102 h 588"/>
                    <a:gd name="T60" fmla="*/ 546 w 672"/>
                    <a:gd name="T61" fmla="*/ 120 h 588"/>
                    <a:gd name="T62" fmla="*/ 474 w 672"/>
                    <a:gd name="T63" fmla="*/ 174 h 588"/>
                    <a:gd name="T64" fmla="*/ 414 w 672"/>
                    <a:gd name="T65" fmla="*/ 222 h 588"/>
                    <a:gd name="T66" fmla="*/ 306 w 672"/>
                    <a:gd name="T67" fmla="*/ 324 h 588"/>
                    <a:gd name="T68" fmla="*/ 240 w 672"/>
                    <a:gd name="T69" fmla="*/ 384 h 588"/>
                    <a:gd name="T70" fmla="*/ 192 w 672"/>
                    <a:gd name="T71" fmla="*/ 426 h 588"/>
                    <a:gd name="T72" fmla="*/ 138 w 672"/>
                    <a:gd name="T73" fmla="*/ 474 h 588"/>
                    <a:gd name="T74" fmla="*/ 114 w 672"/>
                    <a:gd name="T75" fmla="*/ 498 h 588"/>
                    <a:gd name="T76" fmla="*/ 96 w 672"/>
                    <a:gd name="T77" fmla="*/ 504 h 588"/>
                    <a:gd name="T78" fmla="*/ 78 w 672"/>
                    <a:gd name="T79" fmla="*/ 528 h 588"/>
                    <a:gd name="T80" fmla="*/ 54 w 672"/>
                    <a:gd name="T81" fmla="*/ 552 h 588"/>
                    <a:gd name="T82" fmla="*/ 36 w 672"/>
                    <a:gd name="T83" fmla="*/ 564 h 588"/>
                    <a:gd name="T84" fmla="*/ 18 w 672"/>
                    <a:gd name="T85" fmla="*/ 582 h 588"/>
                    <a:gd name="T86" fmla="*/ 6 w 672"/>
                    <a:gd name="T87" fmla="*/ 588 h 588"/>
                    <a:gd name="T88" fmla="*/ 6 w 672"/>
                    <a:gd name="T89" fmla="*/ 588 h 588"/>
                    <a:gd name="T90" fmla="*/ 0 w 672"/>
                    <a:gd name="T91" fmla="*/ 588 h 588"/>
                    <a:gd name="T92" fmla="*/ 0 w 672"/>
                    <a:gd name="T93" fmla="*/ 582 h 58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672"/>
                    <a:gd name="T142" fmla="*/ 0 h 588"/>
                    <a:gd name="T143" fmla="*/ 672 w 672"/>
                    <a:gd name="T144" fmla="*/ 588 h 58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672" h="588">
                      <a:moveTo>
                        <a:pt x="0" y="582"/>
                      </a:moveTo>
                      <a:lnTo>
                        <a:pt x="0" y="582"/>
                      </a:lnTo>
                      <a:lnTo>
                        <a:pt x="6" y="576"/>
                      </a:lnTo>
                      <a:lnTo>
                        <a:pt x="12" y="576"/>
                      </a:lnTo>
                      <a:lnTo>
                        <a:pt x="18" y="570"/>
                      </a:lnTo>
                      <a:lnTo>
                        <a:pt x="18" y="564"/>
                      </a:lnTo>
                      <a:lnTo>
                        <a:pt x="18" y="558"/>
                      </a:lnTo>
                      <a:lnTo>
                        <a:pt x="24" y="552"/>
                      </a:lnTo>
                      <a:lnTo>
                        <a:pt x="30" y="546"/>
                      </a:lnTo>
                      <a:lnTo>
                        <a:pt x="36" y="546"/>
                      </a:lnTo>
                      <a:lnTo>
                        <a:pt x="42" y="540"/>
                      </a:lnTo>
                      <a:lnTo>
                        <a:pt x="42" y="534"/>
                      </a:lnTo>
                      <a:lnTo>
                        <a:pt x="48" y="528"/>
                      </a:lnTo>
                      <a:lnTo>
                        <a:pt x="54" y="528"/>
                      </a:lnTo>
                      <a:lnTo>
                        <a:pt x="66" y="522"/>
                      </a:lnTo>
                      <a:lnTo>
                        <a:pt x="66" y="516"/>
                      </a:lnTo>
                      <a:lnTo>
                        <a:pt x="72" y="510"/>
                      </a:lnTo>
                      <a:lnTo>
                        <a:pt x="72" y="504"/>
                      </a:lnTo>
                      <a:lnTo>
                        <a:pt x="78" y="504"/>
                      </a:lnTo>
                      <a:lnTo>
                        <a:pt x="90" y="498"/>
                      </a:lnTo>
                      <a:lnTo>
                        <a:pt x="90" y="492"/>
                      </a:lnTo>
                      <a:lnTo>
                        <a:pt x="96" y="486"/>
                      </a:lnTo>
                      <a:lnTo>
                        <a:pt x="108" y="480"/>
                      </a:lnTo>
                      <a:lnTo>
                        <a:pt x="114" y="480"/>
                      </a:lnTo>
                      <a:lnTo>
                        <a:pt x="114" y="474"/>
                      </a:lnTo>
                      <a:lnTo>
                        <a:pt x="132" y="456"/>
                      </a:lnTo>
                      <a:lnTo>
                        <a:pt x="162" y="432"/>
                      </a:lnTo>
                      <a:lnTo>
                        <a:pt x="186" y="414"/>
                      </a:lnTo>
                      <a:lnTo>
                        <a:pt x="198" y="402"/>
                      </a:lnTo>
                      <a:lnTo>
                        <a:pt x="210" y="390"/>
                      </a:lnTo>
                      <a:lnTo>
                        <a:pt x="234" y="372"/>
                      </a:lnTo>
                      <a:lnTo>
                        <a:pt x="258" y="354"/>
                      </a:lnTo>
                      <a:lnTo>
                        <a:pt x="276" y="336"/>
                      </a:lnTo>
                      <a:lnTo>
                        <a:pt x="294" y="312"/>
                      </a:lnTo>
                      <a:lnTo>
                        <a:pt x="312" y="294"/>
                      </a:lnTo>
                      <a:lnTo>
                        <a:pt x="330" y="282"/>
                      </a:lnTo>
                      <a:lnTo>
                        <a:pt x="366" y="240"/>
                      </a:lnTo>
                      <a:lnTo>
                        <a:pt x="384" y="228"/>
                      </a:lnTo>
                      <a:lnTo>
                        <a:pt x="402" y="210"/>
                      </a:lnTo>
                      <a:lnTo>
                        <a:pt x="426" y="192"/>
                      </a:lnTo>
                      <a:lnTo>
                        <a:pt x="444" y="174"/>
                      </a:lnTo>
                      <a:lnTo>
                        <a:pt x="450" y="168"/>
                      </a:lnTo>
                      <a:lnTo>
                        <a:pt x="462" y="156"/>
                      </a:lnTo>
                      <a:lnTo>
                        <a:pt x="474" y="144"/>
                      </a:lnTo>
                      <a:lnTo>
                        <a:pt x="480" y="144"/>
                      </a:lnTo>
                      <a:lnTo>
                        <a:pt x="504" y="120"/>
                      </a:lnTo>
                      <a:lnTo>
                        <a:pt x="516" y="114"/>
                      </a:lnTo>
                      <a:lnTo>
                        <a:pt x="528" y="102"/>
                      </a:lnTo>
                      <a:lnTo>
                        <a:pt x="540" y="90"/>
                      </a:lnTo>
                      <a:lnTo>
                        <a:pt x="552" y="84"/>
                      </a:lnTo>
                      <a:lnTo>
                        <a:pt x="564" y="72"/>
                      </a:lnTo>
                      <a:lnTo>
                        <a:pt x="570" y="66"/>
                      </a:lnTo>
                      <a:lnTo>
                        <a:pt x="576" y="66"/>
                      </a:lnTo>
                      <a:lnTo>
                        <a:pt x="588" y="54"/>
                      </a:lnTo>
                      <a:lnTo>
                        <a:pt x="594" y="48"/>
                      </a:lnTo>
                      <a:lnTo>
                        <a:pt x="618" y="36"/>
                      </a:lnTo>
                      <a:lnTo>
                        <a:pt x="624" y="30"/>
                      </a:lnTo>
                      <a:lnTo>
                        <a:pt x="642" y="18"/>
                      </a:lnTo>
                      <a:lnTo>
                        <a:pt x="648" y="12"/>
                      </a:lnTo>
                      <a:lnTo>
                        <a:pt x="654" y="6"/>
                      </a:lnTo>
                      <a:lnTo>
                        <a:pt x="660" y="6"/>
                      </a:lnTo>
                      <a:lnTo>
                        <a:pt x="660" y="0"/>
                      </a:lnTo>
                      <a:lnTo>
                        <a:pt x="666" y="0"/>
                      </a:lnTo>
                      <a:lnTo>
                        <a:pt x="666" y="6"/>
                      </a:lnTo>
                      <a:lnTo>
                        <a:pt x="672" y="6"/>
                      </a:lnTo>
                      <a:lnTo>
                        <a:pt x="672" y="12"/>
                      </a:lnTo>
                      <a:lnTo>
                        <a:pt x="672" y="18"/>
                      </a:lnTo>
                      <a:lnTo>
                        <a:pt x="666" y="18"/>
                      </a:lnTo>
                      <a:lnTo>
                        <a:pt x="666" y="24"/>
                      </a:lnTo>
                      <a:lnTo>
                        <a:pt x="666" y="30"/>
                      </a:lnTo>
                      <a:lnTo>
                        <a:pt x="654" y="36"/>
                      </a:lnTo>
                      <a:lnTo>
                        <a:pt x="642" y="42"/>
                      </a:lnTo>
                      <a:lnTo>
                        <a:pt x="630" y="48"/>
                      </a:lnTo>
                      <a:lnTo>
                        <a:pt x="612" y="66"/>
                      </a:lnTo>
                      <a:lnTo>
                        <a:pt x="600" y="72"/>
                      </a:lnTo>
                      <a:lnTo>
                        <a:pt x="594" y="78"/>
                      </a:lnTo>
                      <a:lnTo>
                        <a:pt x="588" y="84"/>
                      </a:lnTo>
                      <a:lnTo>
                        <a:pt x="576" y="90"/>
                      </a:lnTo>
                      <a:lnTo>
                        <a:pt x="570" y="96"/>
                      </a:lnTo>
                      <a:lnTo>
                        <a:pt x="570" y="102"/>
                      </a:lnTo>
                      <a:lnTo>
                        <a:pt x="558" y="114"/>
                      </a:lnTo>
                      <a:lnTo>
                        <a:pt x="546" y="114"/>
                      </a:lnTo>
                      <a:lnTo>
                        <a:pt x="546" y="120"/>
                      </a:lnTo>
                      <a:lnTo>
                        <a:pt x="522" y="144"/>
                      </a:lnTo>
                      <a:lnTo>
                        <a:pt x="498" y="156"/>
                      </a:lnTo>
                      <a:lnTo>
                        <a:pt x="474" y="174"/>
                      </a:lnTo>
                      <a:lnTo>
                        <a:pt x="450" y="192"/>
                      </a:lnTo>
                      <a:lnTo>
                        <a:pt x="432" y="210"/>
                      </a:lnTo>
                      <a:lnTo>
                        <a:pt x="414" y="222"/>
                      </a:lnTo>
                      <a:lnTo>
                        <a:pt x="378" y="258"/>
                      </a:lnTo>
                      <a:lnTo>
                        <a:pt x="342" y="288"/>
                      </a:lnTo>
                      <a:lnTo>
                        <a:pt x="306" y="324"/>
                      </a:lnTo>
                      <a:lnTo>
                        <a:pt x="282" y="342"/>
                      </a:lnTo>
                      <a:lnTo>
                        <a:pt x="264" y="360"/>
                      </a:lnTo>
                      <a:lnTo>
                        <a:pt x="240" y="384"/>
                      </a:lnTo>
                      <a:lnTo>
                        <a:pt x="216" y="402"/>
                      </a:lnTo>
                      <a:lnTo>
                        <a:pt x="204" y="408"/>
                      </a:lnTo>
                      <a:lnTo>
                        <a:pt x="192" y="426"/>
                      </a:lnTo>
                      <a:lnTo>
                        <a:pt x="162" y="450"/>
                      </a:lnTo>
                      <a:lnTo>
                        <a:pt x="156" y="456"/>
                      </a:lnTo>
                      <a:lnTo>
                        <a:pt x="138" y="474"/>
                      </a:lnTo>
                      <a:lnTo>
                        <a:pt x="126" y="480"/>
                      </a:lnTo>
                      <a:lnTo>
                        <a:pt x="114" y="492"/>
                      </a:lnTo>
                      <a:lnTo>
                        <a:pt x="114" y="498"/>
                      </a:lnTo>
                      <a:lnTo>
                        <a:pt x="108" y="498"/>
                      </a:lnTo>
                      <a:lnTo>
                        <a:pt x="102" y="504"/>
                      </a:lnTo>
                      <a:lnTo>
                        <a:pt x="96" y="504"/>
                      </a:lnTo>
                      <a:lnTo>
                        <a:pt x="90" y="510"/>
                      </a:lnTo>
                      <a:lnTo>
                        <a:pt x="84" y="522"/>
                      </a:lnTo>
                      <a:lnTo>
                        <a:pt x="78" y="528"/>
                      </a:lnTo>
                      <a:lnTo>
                        <a:pt x="72" y="528"/>
                      </a:lnTo>
                      <a:lnTo>
                        <a:pt x="66" y="540"/>
                      </a:lnTo>
                      <a:lnTo>
                        <a:pt x="54" y="552"/>
                      </a:lnTo>
                      <a:lnTo>
                        <a:pt x="42" y="552"/>
                      </a:lnTo>
                      <a:lnTo>
                        <a:pt x="42" y="558"/>
                      </a:lnTo>
                      <a:lnTo>
                        <a:pt x="36" y="564"/>
                      </a:lnTo>
                      <a:lnTo>
                        <a:pt x="30" y="570"/>
                      </a:lnTo>
                      <a:lnTo>
                        <a:pt x="18" y="582"/>
                      </a:lnTo>
                      <a:lnTo>
                        <a:pt x="12" y="588"/>
                      </a:lnTo>
                      <a:lnTo>
                        <a:pt x="6" y="588"/>
                      </a:lnTo>
                      <a:lnTo>
                        <a:pt x="0" y="588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52" name="Freeform 32"/>
                <p:cNvSpPr>
                  <a:spLocks/>
                </p:cNvSpPr>
                <p:nvPr/>
              </p:nvSpPr>
              <p:spPr bwMode="auto">
                <a:xfrm>
                  <a:off x="3006" y="1308"/>
                  <a:ext cx="594" cy="534"/>
                </a:xfrm>
                <a:custGeom>
                  <a:avLst/>
                  <a:gdLst>
                    <a:gd name="T0" fmla="*/ 24 w 594"/>
                    <a:gd name="T1" fmla="*/ 414 h 534"/>
                    <a:gd name="T2" fmla="*/ 78 w 594"/>
                    <a:gd name="T3" fmla="*/ 366 h 534"/>
                    <a:gd name="T4" fmla="*/ 126 w 594"/>
                    <a:gd name="T5" fmla="*/ 318 h 534"/>
                    <a:gd name="T6" fmla="*/ 216 w 594"/>
                    <a:gd name="T7" fmla="*/ 210 h 534"/>
                    <a:gd name="T8" fmla="*/ 360 w 594"/>
                    <a:gd name="T9" fmla="*/ 72 h 534"/>
                    <a:gd name="T10" fmla="*/ 408 w 594"/>
                    <a:gd name="T11" fmla="*/ 24 h 534"/>
                    <a:gd name="T12" fmla="*/ 444 w 594"/>
                    <a:gd name="T13" fmla="*/ 0 h 534"/>
                    <a:gd name="T14" fmla="*/ 468 w 594"/>
                    <a:gd name="T15" fmla="*/ 0 h 534"/>
                    <a:gd name="T16" fmla="*/ 504 w 594"/>
                    <a:gd name="T17" fmla="*/ 12 h 534"/>
                    <a:gd name="T18" fmla="*/ 552 w 594"/>
                    <a:gd name="T19" fmla="*/ 30 h 534"/>
                    <a:gd name="T20" fmla="*/ 588 w 594"/>
                    <a:gd name="T21" fmla="*/ 48 h 534"/>
                    <a:gd name="T22" fmla="*/ 594 w 594"/>
                    <a:gd name="T23" fmla="*/ 78 h 534"/>
                    <a:gd name="T24" fmla="*/ 594 w 594"/>
                    <a:gd name="T25" fmla="*/ 96 h 534"/>
                    <a:gd name="T26" fmla="*/ 594 w 594"/>
                    <a:gd name="T27" fmla="*/ 120 h 534"/>
                    <a:gd name="T28" fmla="*/ 594 w 594"/>
                    <a:gd name="T29" fmla="*/ 132 h 534"/>
                    <a:gd name="T30" fmla="*/ 576 w 594"/>
                    <a:gd name="T31" fmla="*/ 144 h 534"/>
                    <a:gd name="T32" fmla="*/ 540 w 594"/>
                    <a:gd name="T33" fmla="*/ 174 h 534"/>
                    <a:gd name="T34" fmla="*/ 468 w 594"/>
                    <a:gd name="T35" fmla="*/ 222 h 534"/>
                    <a:gd name="T36" fmla="*/ 312 w 594"/>
                    <a:gd name="T37" fmla="*/ 318 h 534"/>
                    <a:gd name="T38" fmla="*/ 216 w 594"/>
                    <a:gd name="T39" fmla="*/ 384 h 534"/>
                    <a:gd name="T40" fmla="*/ 144 w 594"/>
                    <a:gd name="T41" fmla="*/ 432 h 534"/>
                    <a:gd name="T42" fmla="*/ 96 w 594"/>
                    <a:gd name="T43" fmla="*/ 474 h 534"/>
                    <a:gd name="T44" fmla="*/ 60 w 594"/>
                    <a:gd name="T45" fmla="*/ 498 h 534"/>
                    <a:gd name="T46" fmla="*/ 42 w 594"/>
                    <a:gd name="T47" fmla="*/ 510 h 534"/>
                    <a:gd name="T48" fmla="*/ 30 w 594"/>
                    <a:gd name="T49" fmla="*/ 534 h 534"/>
                    <a:gd name="T50" fmla="*/ 24 w 594"/>
                    <a:gd name="T51" fmla="*/ 534 h 534"/>
                    <a:gd name="T52" fmla="*/ 18 w 594"/>
                    <a:gd name="T53" fmla="*/ 534 h 534"/>
                    <a:gd name="T54" fmla="*/ 6 w 594"/>
                    <a:gd name="T55" fmla="*/ 534 h 534"/>
                    <a:gd name="T56" fmla="*/ 0 w 594"/>
                    <a:gd name="T57" fmla="*/ 522 h 534"/>
                    <a:gd name="T58" fmla="*/ 18 w 594"/>
                    <a:gd name="T59" fmla="*/ 504 h 534"/>
                    <a:gd name="T60" fmla="*/ 36 w 594"/>
                    <a:gd name="T61" fmla="*/ 480 h 534"/>
                    <a:gd name="T62" fmla="*/ 78 w 594"/>
                    <a:gd name="T63" fmla="*/ 450 h 534"/>
                    <a:gd name="T64" fmla="*/ 162 w 594"/>
                    <a:gd name="T65" fmla="*/ 384 h 534"/>
                    <a:gd name="T66" fmla="*/ 246 w 594"/>
                    <a:gd name="T67" fmla="*/ 324 h 534"/>
                    <a:gd name="T68" fmla="*/ 420 w 594"/>
                    <a:gd name="T69" fmla="*/ 222 h 534"/>
                    <a:gd name="T70" fmla="*/ 504 w 594"/>
                    <a:gd name="T71" fmla="*/ 168 h 534"/>
                    <a:gd name="T72" fmla="*/ 558 w 594"/>
                    <a:gd name="T73" fmla="*/ 126 h 534"/>
                    <a:gd name="T74" fmla="*/ 576 w 594"/>
                    <a:gd name="T75" fmla="*/ 114 h 534"/>
                    <a:gd name="T76" fmla="*/ 576 w 594"/>
                    <a:gd name="T77" fmla="*/ 96 h 534"/>
                    <a:gd name="T78" fmla="*/ 576 w 594"/>
                    <a:gd name="T79" fmla="*/ 78 h 534"/>
                    <a:gd name="T80" fmla="*/ 576 w 594"/>
                    <a:gd name="T81" fmla="*/ 66 h 534"/>
                    <a:gd name="T82" fmla="*/ 552 w 594"/>
                    <a:gd name="T83" fmla="*/ 48 h 534"/>
                    <a:gd name="T84" fmla="*/ 516 w 594"/>
                    <a:gd name="T85" fmla="*/ 42 h 534"/>
                    <a:gd name="T86" fmla="*/ 492 w 594"/>
                    <a:gd name="T87" fmla="*/ 30 h 534"/>
                    <a:gd name="T88" fmla="*/ 462 w 594"/>
                    <a:gd name="T89" fmla="*/ 24 h 534"/>
                    <a:gd name="T90" fmla="*/ 432 w 594"/>
                    <a:gd name="T91" fmla="*/ 30 h 534"/>
                    <a:gd name="T92" fmla="*/ 408 w 594"/>
                    <a:gd name="T93" fmla="*/ 54 h 534"/>
                    <a:gd name="T94" fmla="*/ 282 w 594"/>
                    <a:gd name="T95" fmla="*/ 186 h 534"/>
                    <a:gd name="T96" fmla="*/ 180 w 594"/>
                    <a:gd name="T97" fmla="*/ 294 h 534"/>
                    <a:gd name="T98" fmla="*/ 102 w 594"/>
                    <a:gd name="T99" fmla="*/ 366 h 534"/>
                    <a:gd name="T100" fmla="*/ 48 w 594"/>
                    <a:gd name="T101" fmla="*/ 414 h 534"/>
                    <a:gd name="T102" fmla="*/ 18 w 594"/>
                    <a:gd name="T103" fmla="*/ 438 h 534"/>
                    <a:gd name="T104" fmla="*/ 12 w 594"/>
                    <a:gd name="T105" fmla="*/ 438 h 534"/>
                    <a:gd name="T106" fmla="*/ 6 w 594"/>
                    <a:gd name="T107" fmla="*/ 432 h 534"/>
                    <a:gd name="T108" fmla="*/ 6 w 594"/>
                    <a:gd name="T109" fmla="*/ 420 h 5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594"/>
                    <a:gd name="T166" fmla="*/ 0 h 534"/>
                    <a:gd name="T167" fmla="*/ 594 w 594"/>
                    <a:gd name="T168" fmla="*/ 534 h 5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594" h="534">
                      <a:moveTo>
                        <a:pt x="12" y="420"/>
                      </a:moveTo>
                      <a:lnTo>
                        <a:pt x="12" y="420"/>
                      </a:lnTo>
                      <a:lnTo>
                        <a:pt x="18" y="414"/>
                      </a:lnTo>
                      <a:lnTo>
                        <a:pt x="24" y="414"/>
                      </a:lnTo>
                      <a:lnTo>
                        <a:pt x="42" y="396"/>
                      </a:lnTo>
                      <a:lnTo>
                        <a:pt x="48" y="390"/>
                      </a:lnTo>
                      <a:lnTo>
                        <a:pt x="66" y="378"/>
                      </a:lnTo>
                      <a:lnTo>
                        <a:pt x="78" y="366"/>
                      </a:lnTo>
                      <a:lnTo>
                        <a:pt x="90" y="354"/>
                      </a:lnTo>
                      <a:lnTo>
                        <a:pt x="102" y="342"/>
                      </a:lnTo>
                      <a:lnTo>
                        <a:pt x="114" y="330"/>
                      </a:lnTo>
                      <a:lnTo>
                        <a:pt x="126" y="318"/>
                      </a:lnTo>
                      <a:lnTo>
                        <a:pt x="138" y="300"/>
                      </a:lnTo>
                      <a:lnTo>
                        <a:pt x="162" y="276"/>
                      </a:lnTo>
                      <a:lnTo>
                        <a:pt x="210" y="222"/>
                      </a:lnTo>
                      <a:lnTo>
                        <a:pt x="216" y="210"/>
                      </a:lnTo>
                      <a:lnTo>
                        <a:pt x="234" y="198"/>
                      </a:lnTo>
                      <a:lnTo>
                        <a:pt x="258" y="168"/>
                      </a:lnTo>
                      <a:lnTo>
                        <a:pt x="336" y="96"/>
                      </a:lnTo>
                      <a:lnTo>
                        <a:pt x="360" y="72"/>
                      </a:lnTo>
                      <a:lnTo>
                        <a:pt x="378" y="48"/>
                      </a:lnTo>
                      <a:lnTo>
                        <a:pt x="384" y="42"/>
                      </a:lnTo>
                      <a:lnTo>
                        <a:pt x="396" y="30"/>
                      </a:lnTo>
                      <a:lnTo>
                        <a:pt x="408" y="24"/>
                      </a:lnTo>
                      <a:lnTo>
                        <a:pt x="414" y="12"/>
                      </a:lnTo>
                      <a:lnTo>
                        <a:pt x="426" y="6"/>
                      </a:lnTo>
                      <a:lnTo>
                        <a:pt x="432" y="0"/>
                      </a:lnTo>
                      <a:lnTo>
                        <a:pt x="444" y="0"/>
                      </a:lnTo>
                      <a:lnTo>
                        <a:pt x="450" y="0"/>
                      </a:lnTo>
                      <a:lnTo>
                        <a:pt x="456" y="0"/>
                      </a:lnTo>
                      <a:lnTo>
                        <a:pt x="462" y="0"/>
                      </a:lnTo>
                      <a:lnTo>
                        <a:pt x="468" y="0"/>
                      </a:lnTo>
                      <a:lnTo>
                        <a:pt x="474" y="0"/>
                      </a:lnTo>
                      <a:lnTo>
                        <a:pt x="480" y="0"/>
                      </a:lnTo>
                      <a:lnTo>
                        <a:pt x="492" y="6"/>
                      </a:lnTo>
                      <a:lnTo>
                        <a:pt x="504" y="12"/>
                      </a:lnTo>
                      <a:lnTo>
                        <a:pt x="522" y="18"/>
                      </a:lnTo>
                      <a:lnTo>
                        <a:pt x="528" y="24"/>
                      </a:lnTo>
                      <a:lnTo>
                        <a:pt x="540" y="24"/>
                      </a:lnTo>
                      <a:lnTo>
                        <a:pt x="552" y="30"/>
                      </a:lnTo>
                      <a:lnTo>
                        <a:pt x="564" y="36"/>
                      </a:lnTo>
                      <a:lnTo>
                        <a:pt x="576" y="42"/>
                      </a:lnTo>
                      <a:lnTo>
                        <a:pt x="576" y="48"/>
                      </a:lnTo>
                      <a:lnTo>
                        <a:pt x="588" y="48"/>
                      </a:lnTo>
                      <a:lnTo>
                        <a:pt x="594" y="60"/>
                      </a:lnTo>
                      <a:lnTo>
                        <a:pt x="594" y="66"/>
                      </a:lnTo>
                      <a:lnTo>
                        <a:pt x="594" y="72"/>
                      </a:lnTo>
                      <a:lnTo>
                        <a:pt x="594" y="78"/>
                      </a:lnTo>
                      <a:lnTo>
                        <a:pt x="594" y="84"/>
                      </a:lnTo>
                      <a:lnTo>
                        <a:pt x="594" y="90"/>
                      </a:lnTo>
                      <a:lnTo>
                        <a:pt x="594" y="96"/>
                      </a:lnTo>
                      <a:lnTo>
                        <a:pt x="594" y="102"/>
                      </a:lnTo>
                      <a:lnTo>
                        <a:pt x="594" y="108"/>
                      </a:lnTo>
                      <a:lnTo>
                        <a:pt x="594" y="120"/>
                      </a:lnTo>
                      <a:lnTo>
                        <a:pt x="594" y="126"/>
                      </a:lnTo>
                      <a:lnTo>
                        <a:pt x="594" y="132"/>
                      </a:lnTo>
                      <a:lnTo>
                        <a:pt x="588" y="138"/>
                      </a:lnTo>
                      <a:lnTo>
                        <a:pt x="582" y="144"/>
                      </a:lnTo>
                      <a:lnTo>
                        <a:pt x="576" y="144"/>
                      </a:lnTo>
                      <a:lnTo>
                        <a:pt x="576" y="150"/>
                      </a:lnTo>
                      <a:lnTo>
                        <a:pt x="564" y="156"/>
                      </a:lnTo>
                      <a:lnTo>
                        <a:pt x="552" y="168"/>
                      </a:lnTo>
                      <a:lnTo>
                        <a:pt x="540" y="174"/>
                      </a:lnTo>
                      <a:lnTo>
                        <a:pt x="522" y="192"/>
                      </a:lnTo>
                      <a:lnTo>
                        <a:pt x="504" y="198"/>
                      </a:lnTo>
                      <a:lnTo>
                        <a:pt x="486" y="216"/>
                      </a:lnTo>
                      <a:lnTo>
                        <a:pt x="468" y="222"/>
                      </a:lnTo>
                      <a:lnTo>
                        <a:pt x="432" y="246"/>
                      </a:lnTo>
                      <a:lnTo>
                        <a:pt x="360" y="288"/>
                      </a:lnTo>
                      <a:lnTo>
                        <a:pt x="330" y="312"/>
                      </a:lnTo>
                      <a:lnTo>
                        <a:pt x="312" y="318"/>
                      </a:lnTo>
                      <a:lnTo>
                        <a:pt x="288" y="330"/>
                      </a:lnTo>
                      <a:lnTo>
                        <a:pt x="264" y="348"/>
                      </a:lnTo>
                      <a:lnTo>
                        <a:pt x="240" y="366"/>
                      </a:lnTo>
                      <a:lnTo>
                        <a:pt x="216" y="384"/>
                      </a:lnTo>
                      <a:lnTo>
                        <a:pt x="192" y="396"/>
                      </a:lnTo>
                      <a:lnTo>
                        <a:pt x="168" y="414"/>
                      </a:lnTo>
                      <a:lnTo>
                        <a:pt x="156" y="420"/>
                      </a:lnTo>
                      <a:lnTo>
                        <a:pt x="144" y="432"/>
                      </a:lnTo>
                      <a:lnTo>
                        <a:pt x="132" y="438"/>
                      </a:lnTo>
                      <a:lnTo>
                        <a:pt x="120" y="450"/>
                      </a:lnTo>
                      <a:lnTo>
                        <a:pt x="96" y="468"/>
                      </a:lnTo>
                      <a:lnTo>
                        <a:pt x="96" y="474"/>
                      </a:lnTo>
                      <a:lnTo>
                        <a:pt x="90" y="480"/>
                      </a:lnTo>
                      <a:lnTo>
                        <a:pt x="78" y="486"/>
                      </a:lnTo>
                      <a:lnTo>
                        <a:pt x="72" y="486"/>
                      </a:lnTo>
                      <a:lnTo>
                        <a:pt x="60" y="498"/>
                      </a:lnTo>
                      <a:lnTo>
                        <a:pt x="48" y="504"/>
                      </a:lnTo>
                      <a:lnTo>
                        <a:pt x="48" y="510"/>
                      </a:lnTo>
                      <a:lnTo>
                        <a:pt x="42" y="510"/>
                      </a:lnTo>
                      <a:lnTo>
                        <a:pt x="42" y="516"/>
                      </a:lnTo>
                      <a:lnTo>
                        <a:pt x="36" y="522"/>
                      </a:lnTo>
                      <a:lnTo>
                        <a:pt x="36" y="528"/>
                      </a:lnTo>
                      <a:lnTo>
                        <a:pt x="30" y="534"/>
                      </a:lnTo>
                      <a:lnTo>
                        <a:pt x="24" y="534"/>
                      </a:lnTo>
                      <a:lnTo>
                        <a:pt x="18" y="534"/>
                      </a:lnTo>
                      <a:lnTo>
                        <a:pt x="12" y="534"/>
                      </a:lnTo>
                      <a:lnTo>
                        <a:pt x="6" y="534"/>
                      </a:lnTo>
                      <a:lnTo>
                        <a:pt x="6" y="528"/>
                      </a:lnTo>
                      <a:lnTo>
                        <a:pt x="0" y="528"/>
                      </a:lnTo>
                      <a:lnTo>
                        <a:pt x="0" y="522"/>
                      </a:lnTo>
                      <a:lnTo>
                        <a:pt x="6" y="516"/>
                      </a:lnTo>
                      <a:lnTo>
                        <a:pt x="6" y="510"/>
                      </a:lnTo>
                      <a:lnTo>
                        <a:pt x="12" y="510"/>
                      </a:lnTo>
                      <a:lnTo>
                        <a:pt x="18" y="504"/>
                      </a:lnTo>
                      <a:lnTo>
                        <a:pt x="24" y="498"/>
                      </a:lnTo>
                      <a:lnTo>
                        <a:pt x="24" y="492"/>
                      </a:lnTo>
                      <a:lnTo>
                        <a:pt x="24" y="486"/>
                      </a:lnTo>
                      <a:lnTo>
                        <a:pt x="36" y="480"/>
                      </a:lnTo>
                      <a:lnTo>
                        <a:pt x="48" y="468"/>
                      </a:lnTo>
                      <a:lnTo>
                        <a:pt x="60" y="462"/>
                      </a:lnTo>
                      <a:lnTo>
                        <a:pt x="72" y="456"/>
                      </a:lnTo>
                      <a:lnTo>
                        <a:pt x="78" y="450"/>
                      </a:lnTo>
                      <a:lnTo>
                        <a:pt x="102" y="426"/>
                      </a:lnTo>
                      <a:lnTo>
                        <a:pt x="126" y="408"/>
                      </a:lnTo>
                      <a:lnTo>
                        <a:pt x="150" y="390"/>
                      </a:lnTo>
                      <a:lnTo>
                        <a:pt x="162" y="384"/>
                      </a:lnTo>
                      <a:lnTo>
                        <a:pt x="174" y="372"/>
                      </a:lnTo>
                      <a:lnTo>
                        <a:pt x="192" y="360"/>
                      </a:lnTo>
                      <a:lnTo>
                        <a:pt x="222" y="342"/>
                      </a:lnTo>
                      <a:lnTo>
                        <a:pt x="246" y="324"/>
                      </a:lnTo>
                      <a:lnTo>
                        <a:pt x="276" y="306"/>
                      </a:lnTo>
                      <a:lnTo>
                        <a:pt x="312" y="288"/>
                      </a:lnTo>
                      <a:lnTo>
                        <a:pt x="348" y="264"/>
                      </a:lnTo>
                      <a:lnTo>
                        <a:pt x="420" y="222"/>
                      </a:lnTo>
                      <a:lnTo>
                        <a:pt x="456" y="198"/>
                      </a:lnTo>
                      <a:lnTo>
                        <a:pt x="474" y="192"/>
                      </a:lnTo>
                      <a:lnTo>
                        <a:pt x="486" y="180"/>
                      </a:lnTo>
                      <a:lnTo>
                        <a:pt x="504" y="168"/>
                      </a:lnTo>
                      <a:lnTo>
                        <a:pt x="528" y="156"/>
                      </a:lnTo>
                      <a:lnTo>
                        <a:pt x="540" y="144"/>
                      </a:lnTo>
                      <a:lnTo>
                        <a:pt x="558" y="132"/>
                      </a:lnTo>
                      <a:lnTo>
                        <a:pt x="558" y="126"/>
                      </a:lnTo>
                      <a:lnTo>
                        <a:pt x="564" y="120"/>
                      </a:lnTo>
                      <a:lnTo>
                        <a:pt x="570" y="120"/>
                      </a:lnTo>
                      <a:lnTo>
                        <a:pt x="576" y="114"/>
                      </a:lnTo>
                      <a:lnTo>
                        <a:pt x="576" y="108"/>
                      </a:lnTo>
                      <a:lnTo>
                        <a:pt x="576" y="102"/>
                      </a:lnTo>
                      <a:lnTo>
                        <a:pt x="576" y="96"/>
                      </a:lnTo>
                      <a:lnTo>
                        <a:pt x="576" y="90"/>
                      </a:lnTo>
                      <a:lnTo>
                        <a:pt x="576" y="84"/>
                      </a:lnTo>
                      <a:lnTo>
                        <a:pt x="576" y="78"/>
                      </a:lnTo>
                      <a:lnTo>
                        <a:pt x="576" y="72"/>
                      </a:lnTo>
                      <a:lnTo>
                        <a:pt x="576" y="66"/>
                      </a:lnTo>
                      <a:lnTo>
                        <a:pt x="570" y="60"/>
                      </a:lnTo>
                      <a:lnTo>
                        <a:pt x="558" y="54"/>
                      </a:lnTo>
                      <a:lnTo>
                        <a:pt x="552" y="48"/>
                      </a:lnTo>
                      <a:lnTo>
                        <a:pt x="546" y="48"/>
                      </a:lnTo>
                      <a:lnTo>
                        <a:pt x="528" y="48"/>
                      </a:lnTo>
                      <a:lnTo>
                        <a:pt x="522" y="42"/>
                      </a:lnTo>
                      <a:lnTo>
                        <a:pt x="516" y="42"/>
                      </a:lnTo>
                      <a:lnTo>
                        <a:pt x="510" y="42"/>
                      </a:lnTo>
                      <a:lnTo>
                        <a:pt x="504" y="36"/>
                      </a:lnTo>
                      <a:lnTo>
                        <a:pt x="498" y="36"/>
                      </a:lnTo>
                      <a:lnTo>
                        <a:pt x="492" y="30"/>
                      </a:lnTo>
                      <a:lnTo>
                        <a:pt x="480" y="24"/>
                      </a:lnTo>
                      <a:lnTo>
                        <a:pt x="474" y="24"/>
                      </a:lnTo>
                      <a:lnTo>
                        <a:pt x="468" y="24"/>
                      </a:lnTo>
                      <a:lnTo>
                        <a:pt x="462" y="24"/>
                      </a:lnTo>
                      <a:lnTo>
                        <a:pt x="456" y="24"/>
                      </a:lnTo>
                      <a:lnTo>
                        <a:pt x="450" y="24"/>
                      </a:lnTo>
                      <a:lnTo>
                        <a:pt x="444" y="24"/>
                      </a:lnTo>
                      <a:lnTo>
                        <a:pt x="432" y="30"/>
                      </a:lnTo>
                      <a:lnTo>
                        <a:pt x="432" y="36"/>
                      </a:lnTo>
                      <a:lnTo>
                        <a:pt x="426" y="36"/>
                      </a:lnTo>
                      <a:lnTo>
                        <a:pt x="414" y="48"/>
                      </a:lnTo>
                      <a:lnTo>
                        <a:pt x="408" y="54"/>
                      </a:lnTo>
                      <a:lnTo>
                        <a:pt x="396" y="72"/>
                      </a:lnTo>
                      <a:lnTo>
                        <a:pt x="378" y="90"/>
                      </a:lnTo>
                      <a:lnTo>
                        <a:pt x="354" y="114"/>
                      </a:lnTo>
                      <a:lnTo>
                        <a:pt x="282" y="186"/>
                      </a:lnTo>
                      <a:lnTo>
                        <a:pt x="252" y="216"/>
                      </a:lnTo>
                      <a:lnTo>
                        <a:pt x="228" y="246"/>
                      </a:lnTo>
                      <a:lnTo>
                        <a:pt x="204" y="270"/>
                      </a:lnTo>
                      <a:lnTo>
                        <a:pt x="180" y="294"/>
                      </a:lnTo>
                      <a:lnTo>
                        <a:pt x="168" y="306"/>
                      </a:lnTo>
                      <a:lnTo>
                        <a:pt x="156" y="318"/>
                      </a:lnTo>
                      <a:lnTo>
                        <a:pt x="132" y="342"/>
                      </a:lnTo>
                      <a:lnTo>
                        <a:pt x="102" y="366"/>
                      </a:lnTo>
                      <a:lnTo>
                        <a:pt x="96" y="378"/>
                      </a:lnTo>
                      <a:lnTo>
                        <a:pt x="78" y="390"/>
                      </a:lnTo>
                      <a:lnTo>
                        <a:pt x="66" y="402"/>
                      </a:lnTo>
                      <a:lnTo>
                        <a:pt x="48" y="414"/>
                      </a:lnTo>
                      <a:lnTo>
                        <a:pt x="36" y="426"/>
                      </a:lnTo>
                      <a:lnTo>
                        <a:pt x="24" y="438"/>
                      </a:lnTo>
                      <a:lnTo>
                        <a:pt x="18" y="438"/>
                      </a:lnTo>
                      <a:lnTo>
                        <a:pt x="12" y="438"/>
                      </a:lnTo>
                      <a:lnTo>
                        <a:pt x="6" y="438"/>
                      </a:lnTo>
                      <a:lnTo>
                        <a:pt x="6" y="432"/>
                      </a:lnTo>
                      <a:lnTo>
                        <a:pt x="6" y="426"/>
                      </a:lnTo>
                      <a:lnTo>
                        <a:pt x="6" y="420"/>
                      </a:lnTo>
                      <a:lnTo>
                        <a:pt x="12" y="4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  <p:sp>
              <p:nvSpPr>
                <p:cNvPr id="34853" name="Freeform 33"/>
                <p:cNvSpPr>
                  <a:spLocks/>
                </p:cNvSpPr>
                <p:nvPr/>
              </p:nvSpPr>
              <p:spPr bwMode="auto">
                <a:xfrm>
                  <a:off x="3138" y="1464"/>
                  <a:ext cx="456" cy="306"/>
                </a:xfrm>
                <a:custGeom>
                  <a:avLst/>
                  <a:gdLst>
                    <a:gd name="T0" fmla="*/ 204 w 456"/>
                    <a:gd name="T1" fmla="*/ 126 h 306"/>
                    <a:gd name="T2" fmla="*/ 276 w 456"/>
                    <a:gd name="T3" fmla="*/ 96 h 306"/>
                    <a:gd name="T4" fmla="*/ 318 w 456"/>
                    <a:gd name="T5" fmla="*/ 84 h 306"/>
                    <a:gd name="T6" fmla="*/ 336 w 456"/>
                    <a:gd name="T7" fmla="*/ 72 h 306"/>
                    <a:gd name="T8" fmla="*/ 348 w 456"/>
                    <a:gd name="T9" fmla="*/ 66 h 306"/>
                    <a:gd name="T10" fmla="*/ 372 w 456"/>
                    <a:gd name="T11" fmla="*/ 66 h 306"/>
                    <a:gd name="T12" fmla="*/ 402 w 456"/>
                    <a:gd name="T13" fmla="*/ 66 h 306"/>
                    <a:gd name="T14" fmla="*/ 432 w 456"/>
                    <a:gd name="T15" fmla="*/ 60 h 306"/>
                    <a:gd name="T16" fmla="*/ 444 w 456"/>
                    <a:gd name="T17" fmla="*/ 60 h 306"/>
                    <a:gd name="T18" fmla="*/ 456 w 456"/>
                    <a:gd name="T19" fmla="*/ 54 h 306"/>
                    <a:gd name="T20" fmla="*/ 450 w 456"/>
                    <a:gd name="T21" fmla="*/ 42 h 306"/>
                    <a:gd name="T22" fmla="*/ 444 w 456"/>
                    <a:gd name="T23" fmla="*/ 36 h 306"/>
                    <a:gd name="T24" fmla="*/ 432 w 456"/>
                    <a:gd name="T25" fmla="*/ 12 h 306"/>
                    <a:gd name="T26" fmla="*/ 420 w 456"/>
                    <a:gd name="T27" fmla="*/ 0 h 306"/>
                    <a:gd name="T28" fmla="*/ 390 w 456"/>
                    <a:gd name="T29" fmla="*/ 18 h 306"/>
                    <a:gd name="T30" fmla="*/ 360 w 456"/>
                    <a:gd name="T31" fmla="*/ 42 h 306"/>
                    <a:gd name="T32" fmla="*/ 300 w 456"/>
                    <a:gd name="T33" fmla="*/ 78 h 306"/>
                    <a:gd name="T34" fmla="*/ 252 w 456"/>
                    <a:gd name="T35" fmla="*/ 108 h 306"/>
                    <a:gd name="T36" fmla="*/ 228 w 456"/>
                    <a:gd name="T37" fmla="*/ 126 h 306"/>
                    <a:gd name="T38" fmla="*/ 192 w 456"/>
                    <a:gd name="T39" fmla="*/ 144 h 306"/>
                    <a:gd name="T40" fmla="*/ 174 w 456"/>
                    <a:gd name="T41" fmla="*/ 150 h 306"/>
                    <a:gd name="T42" fmla="*/ 150 w 456"/>
                    <a:gd name="T43" fmla="*/ 162 h 306"/>
                    <a:gd name="T44" fmla="*/ 132 w 456"/>
                    <a:gd name="T45" fmla="*/ 174 h 306"/>
                    <a:gd name="T46" fmla="*/ 120 w 456"/>
                    <a:gd name="T47" fmla="*/ 180 h 306"/>
                    <a:gd name="T48" fmla="*/ 108 w 456"/>
                    <a:gd name="T49" fmla="*/ 186 h 306"/>
                    <a:gd name="T50" fmla="*/ 96 w 456"/>
                    <a:gd name="T51" fmla="*/ 198 h 306"/>
                    <a:gd name="T52" fmla="*/ 84 w 456"/>
                    <a:gd name="T53" fmla="*/ 210 h 306"/>
                    <a:gd name="T54" fmla="*/ 78 w 456"/>
                    <a:gd name="T55" fmla="*/ 228 h 306"/>
                    <a:gd name="T56" fmla="*/ 72 w 456"/>
                    <a:gd name="T57" fmla="*/ 234 h 306"/>
                    <a:gd name="T58" fmla="*/ 66 w 456"/>
                    <a:gd name="T59" fmla="*/ 240 h 306"/>
                    <a:gd name="T60" fmla="*/ 60 w 456"/>
                    <a:gd name="T61" fmla="*/ 252 h 306"/>
                    <a:gd name="T62" fmla="*/ 36 w 456"/>
                    <a:gd name="T63" fmla="*/ 258 h 306"/>
                    <a:gd name="T64" fmla="*/ 12 w 456"/>
                    <a:gd name="T65" fmla="*/ 270 h 306"/>
                    <a:gd name="T66" fmla="*/ 12 w 456"/>
                    <a:gd name="T67" fmla="*/ 276 h 306"/>
                    <a:gd name="T68" fmla="*/ 6 w 456"/>
                    <a:gd name="T69" fmla="*/ 282 h 306"/>
                    <a:gd name="T70" fmla="*/ 0 w 456"/>
                    <a:gd name="T71" fmla="*/ 282 h 306"/>
                    <a:gd name="T72" fmla="*/ 0 w 456"/>
                    <a:gd name="T73" fmla="*/ 288 h 306"/>
                    <a:gd name="T74" fmla="*/ 0 w 456"/>
                    <a:gd name="T75" fmla="*/ 294 h 306"/>
                    <a:gd name="T76" fmla="*/ 0 w 456"/>
                    <a:gd name="T77" fmla="*/ 300 h 306"/>
                    <a:gd name="T78" fmla="*/ 6 w 456"/>
                    <a:gd name="T79" fmla="*/ 306 h 306"/>
                    <a:gd name="T80" fmla="*/ 12 w 456"/>
                    <a:gd name="T81" fmla="*/ 306 h 306"/>
                    <a:gd name="T82" fmla="*/ 12 w 456"/>
                    <a:gd name="T83" fmla="*/ 306 h 306"/>
                    <a:gd name="T84" fmla="*/ 18 w 456"/>
                    <a:gd name="T85" fmla="*/ 306 h 306"/>
                    <a:gd name="T86" fmla="*/ 24 w 456"/>
                    <a:gd name="T87" fmla="*/ 306 h 306"/>
                    <a:gd name="T88" fmla="*/ 30 w 456"/>
                    <a:gd name="T89" fmla="*/ 300 h 306"/>
                    <a:gd name="T90" fmla="*/ 36 w 456"/>
                    <a:gd name="T91" fmla="*/ 294 h 306"/>
                    <a:gd name="T92" fmla="*/ 42 w 456"/>
                    <a:gd name="T93" fmla="*/ 282 h 306"/>
                    <a:gd name="T94" fmla="*/ 48 w 456"/>
                    <a:gd name="T95" fmla="*/ 276 h 306"/>
                    <a:gd name="T96" fmla="*/ 48 w 456"/>
                    <a:gd name="T97" fmla="*/ 276 h 306"/>
                    <a:gd name="T98" fmla="*/ 54 w 456"/>
                    <a:gd name="T99" fmla="*/ 270 h 306"/>
                    <a:gd name="T100" fmla="*/ 60 w 456"/>
                    <a:gd name="T101" fmla="*/ 270 h 306"/>
                    <a:gd name="T102" fmla="*/ 60 w 456"/>
                    <a:gd name="T103" fmla="*/ 270 h 306"/>
                    <a:gd name="T104" fmla="*/ 66 w 456"/>
                    <a:gd name="T105" fmla="*/ 270 h 306"/>
                    <a:gd name="T106" fmla="*/ 66 w 456"/>
                    <a:gd name="T107" fmla="*/ 276 h 306"/>
                    <a:gd name="T108" fmla="*/ 78 w 456"/>
                    <a:gd name="T109" fmla="*/ 270 h 306"/>
                    <a:gd name="T110" fmla="*/ 90 w 456"/>
                    <a:gd name="T111" fmla="*/ 258 h 306"/>
                    <a:gd name="T112" fmla="*/ 108 w 456"/>
                    <a:gd name="T113" fmla="*/ 234 h 306"/>
                    <a:gd name="T114" fmla="*/ 138 w 456"/>
                    <a:gd name="T115" fmla="*/ 198 h 306"/>
                    <a:gd name="T116" fmla="*/ 156 w 456"/>
                    <a:gd name="T117" fmla="*/ 180 h 306"/>
                    <a:gd name="T118" fmla="*/ 180 w 456"/>
                    <a:gd name="T119" fmla="*/ 162 h 306"/>
                    <a:gd name="T120" fmla="*/ 198 w 456"/>
                    <a:gd name="T121" fmla="*/ 144 h 306"/>
                    <a:gd name="T122" fmla="*/ 204 w 456"/>
                    <a:gd name="T123" fmla="*/ 138 h 306"/>
                    <a:gd name="T124" fmla="*/ 204 w 456"/>
                    <a:gd name="T125" fmla="*/ 126 h 30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56"/>
                    <a:gd name="T190" fmla="*/ 0 h 306"/>
                    <a:gd name="T191" fmla="*/ 456 w 456"/>
                    <a:gd name="T192" fmla="*/ 306 h 30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56" h="306">
                      <a:moveTo>
                        <a:pt x="204" y="126"/>
                      </a:moveTo>
                      <a:lnTo>
                        <a:pt x="204" y="126"/>
                      </a:lnTo>
                      <a:lnTo>
                        <a:pt x="240" y="114"/>
                      </a:lnTo>
                      <a:lnTo>
                        <a:pt x="276" y="96"/>
                      </a:lnTo>
                      <a:lnTo>
                        <a:pt x="300" y="90"/>
                      </a:lnTo>
                      <a:lnTo>
                        <a:pt x="318" y="84"/>
                      </a:lnTo>
                      <a:lnTo>
                        <a:pt x="324" y="78"/>
                      </a:lnTo>
                      <a:lnTo>
                        <a:pt x="336" y="72"/>
                      </a:lnTo>
                      <a:lnTo>
                        <a:pt x="342" y="72"/>
                      </a:lnTo>
                      <a:lnTo>
                        <a:pt x="348" y="66"/>
                      </a:lnTo>
                      <a:lnTo>
                        <a:pt x="366" y="66"/>
                      </a:lnTo>
                      <a:lnTo>
                        <a:pt x="372" y="66"/>
                      </a:lnTo>
                      <a:lnTo>
                        <a:pt x="378" y="66"/>
                      </a:lnTo>
                      <a:lnTo>
                        <a:pt x="402" y="66"/>
                      </a:lnTo>
                      <a:lnTo>
                        <a:pt x="420" y="66"/>
                      </a:lnTo>
                      <a:lnTo>
                        <a:pt x="432" y="60"/>
                      </a:lnTo>
                      <a:lnTo>
                        <a:pt x="438" y="60"/>
                      </a:lnTo>
                      <a:lnTo>
                        <a:pt x="444" y="60"/>
                      </a:lnTo>
                      <a:lnTo>
                        <a:pt x="450" y="54"/>
                      </a:lnTo>
                      <a:lnTo>
                        <a:pt x="456" y="54"/>
                      </a:lnTo>
                      <a:lnTo>
                        <a:pt x="450" y="48"/>
                      </a:lnTo>
                      <a:lnTo>
                        <a:pt x="450" y="42"/>
                      </a:lnTo>
                      <a:lnTo>
                        <a:pt x="444" y="42"/>
                      </a:lnTo>
                      <a:lnTo>
                        <a:pt x="444" y="36"/>
                      </a:lnTo>
                      <a:lnTo>
                        <a:pt x="438" y="24"/>
                      </a:lnTo>
                      <a:lnTo>
                        <a:pt x="432" y="12"/>
                      </a:lnTo>
                      <a:lnTo>
                        <a:pt x="426" y="12"/>
                      </a:lnTo>
                      <a:lnTo>
                        <a:pt x="420" y="0"/>
                      </a:lnTo>
                      <a:lnTo>
                        <a:pt x="402" y="12"/>
                      </a:lnTo>
                      <a:lnTo>
                        <a:pt x="390" y="18"/>
                      </a:lnTo>
                      <a:lnTo>
                        <a:pt x="372" y="30"/>
                      </a:lnTo>
                      <a:lnTo>
                        <a:pt x="360" y="42"/>
                      </a:lnTo>
                      <a:lnTo>
                        <a:pt x="324" y="60"/>
                      </a:lnTo>
                      <a:lnTo>
                        <a:pt x="300" y="78"/>
                      </a:lnTo>
                      <a:lnTo>
                        <a:pt x="270" y="96"/>
                      </a:lnTo>
                      <a:lnTo>
                        <a:pt x="252" y="108"/>
                      </a:lnTo>
                      <a:lnTo>
                        <a:pt x="240" y="114"/>
                      </a:lnTo>
                      <a:lnTo>
                        <a:pt x="228" y="126"/>
                      </a:lnTo>
                      <a:lnTo>
                        <a:pt x="204" y="138"/>
                      </a:lnTo>
                      <a:lnTo>
                        <a:pt x="192" y="144"/>
                      </a:lnTo>
                      <a:lnTo>
                        <a:pt x="180" y="150"/>
                      </a:lnTo>
                      <a:lnTo>
                        <a:pt x="174" y="150"/>
                      </a:lnTo>
                      <a:lnTo>
                        <a:pt x="156" y="162"/>
                      </a:lnTo>
                      <a:lnTo>
                        <a:pt x="150" y="162"/>
                      </a:lnTo>
                      <a:lnTo>
                        <a:pt x="138" y="168"/>
                      </a:lnTo>
                      <a:lnTo>
                        <a:pt x="132" y="174"/>
                      </a:lnTo>
                      <a:lnTo>
                        <a:pt x="126" y="174"/>
                      </a:lnTo>
                      <a:lnTo>
                        <a:pt x="120" y="180"/>
                      </a:lnTo>
                      <a:lnTo>
                        <a:pt x="114" y="186"/>
                      </a:lnTo>
                      <a:lnTo>
                        <a:pt x="108" y="186"/>
                      </a:lnTo>
                      <a:lnTo>
                        <a:pt x="102" y="192"/>
                      </a:lnTo>
                      <a:lnTo>
                        <a:pt x="96" y="198"/>
                      </a:lnTo>
                      <a:lnTo>
                        <a:pt x="90" y="210"/>
                      </a:lnTo>
                      <a:lnTo>
                        <a:pt x="84" y="210"/>
                      </a:lnTo>
                      <a:lnTo>
                        <a:pt x="84" y="216"/>
                      </a:lnTo>
                      <a:lnTo>
                        <a:pt x="78" y="228"/>
                      </a:lnTo>
                      <a:lnTo>
                        <a:pt x="72" y="234"/>
                      </a:lnTo>
                      <a:lnTo>
                        <a:pt x="72" y="240"/>
                      </a:lnTo>
                      <a:lnTo>
                        <a:pt x="66" y="240"/>
                      </a:lnTo>
                      <a:lnTo>
                        <a:pt x="60" y="246"/>
                      </a:lnTo>
                      <a:lnTo>
                        <a:pt x="60" y="252"/>
                      </a:lnTo>
                      <a:lnTo>
                        <a:pt x="48" y="258"/>
                      </a:lnTo>
                      <a:lnTo>
                        <a:pt x="36" y="258"/>
                      </a:lnTo>
                      <a:lnTo>
                        <a:pt x="18" y="270"/>
                      </a:lnTo>
                      <a:lnTo>
                        <a:pt x="12" y="270"/>
                      </a:lnTo>
                      <a:lnTo>
                        <a:pt x="12" y="276"/>
                      </a:lnTo>
                      <a:lnTo>
                        <a:pt x="6" y="282"/>
                      </a:lnTo>
                      <a:lnTo>
                        <a:pt x="0" y="282"/>
                      </a:lnTo>
                      <a:lnTo>
                        <a:pt x="0" y="288"/>
                      </a:lnTo>
                      <a:lnTo>
                        <a:pt x="0" y="294"/>
                      </a:lnTo>
                      <a:lnTo>
                        <a:pt x="0" y="300"/>
                      </a:lnTo>
                      <a:lnTo>
                        <a:pt x="6" y="306"/>
                      </a:lnTo>
                      <a:lnTo>
                        <a:pt x="12" y="306"/>
                      </a:lnTo>
                      <a:lnTo>
                        <a:pt x="18" y="306"/>
                      </a:lnTo>
                      <a:lnTo>
                        <a:pt x="24" y="306"/>
                      </a:lnTo>
                      <a:lnTo>
                        <a:pt x="30" y="300"/>
                      </a:lnTo>
                      <a:lnTo>
                        <a:pt x="36" y="294"/>
                      </a:lnTo>
                      <a:lnTo>
                        <a:pt x="36" y="288"/>
                      </a:lnTo>
                      <a:lnTo>
                        <a:pt x="42" y="282"/>
                      </a:lnTo>
                      <a:lnTo>
                        <a:pt x="48" y="276"/>
                      </a:lnTo>
                      <a:lnTo>
                        <a:pt x="54" y="270"/>
                      </a:lnTo>
                      <a:lnTo>
                        <a:pt x="60" y="270"/>
                      </a:lnTo>
                      <a:lnTo>
                        <a:pt x="66" y="270"/>
                      </a:lnTo>
                      <a:lnTo>
                        <a:pt x="66" y="276"/>
                      </a:lnTo>
                      <a:lnTo>
                        <a:pt x="72" y="276"/>
                      </a:lnTo>
                      <a:lnTo>
                        <a:pt x="78" y="270"/>
                      </a:lnTo>
                      <a:lnTo>
                        <a:pt x="84" y="264"/>
                      </a:lnTo>
                      <a:lnTo>
                        <a:pt x="90" y="258"/>
                      </a:lnTo>
                      <a:lnTo>
                        <a:pt x="96" y="246"/>
                      </a:lnTo>
                      <a:lnTo>
                        <a:pt x="108" y="234"/>
                      </a:lnTo>
                      <a:lnTo>
                        <a:pt x="126" y="216"/>
                      </a:lnTo>
                      <a:lnTo>
                        <a:pt x="138" y="198"/>
                      </a:lnTo>
                      <a:lnTo>
                        <a:pt x="150" y="186"/>
                      </a:lnTo>
                      <a:lnTo>
                        <a:pt x="156" y="180"/>
                      </a:lnTo>
                      <a:lnTo>
                        <a:pt x="168" y="174"/>
                      </a:lnTo>
                      <a:lnTo>
                        <a:pt x="180" y="162"/>
                      </a:lnTo>
                      <a:lnTo>
                        <a:pt x="186" y="156"/>
                      </a:lnTo>
                      <a:lnTo>
                        <a:pt x="198" y="144"/>
                      </a:lnTo>
                      <a:lnTo>
                        <a:pt x="204" y="144"/>
                      </a:lnTo>
                      <a:lnTo>
                        <a:pt x="204" y="138"/>
                      </a:lnTo>
                      <a:lnTo>
                        <a:pt x="216" y="132"/>
                      </a:lnTo>
                      <a:lnTo>
                        <a:pt x="204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/>
                </a:p>
              </p:txBody>
            </p:sp>
          </p:grpSp>
        </p:grpSp>
      </p:grpSp>
      <p:sp>
        <p:nvSpPr>
          <p:cNvPr id="34819" name="Rectangle 38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34820" name="Text Box 40"/>
          <p:cNvSpPr txBox="1">
            <a:spLocks noChangeArrowheads="1"/>
          </p:cNvSpPr>
          <p:nvPr/>
        </p:nvSpPr>
        <p:spPr bwMode="auto">
          <a:xfrm>
            <a:off x="0" y="6572250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940800" cy="711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Accounting Equation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14400" y="2286000"/>
            <a:ext cx="1097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Assets = Liabilities + Owner’s Equity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1016000" y="2819401"/>
            <a:ext cx="3860800" cy="1716107"/>
            <a:chOff x="762000" y="2819400"/>
            <a:chExt cx="2895600" cy="1716107"/>
          </a:xfrm>
        </p:grpSpPr>
        <p:sp>
          <p:nvSpPr>
            <p:cNvPr id="178180" name="AutoShape 4"/>
            <p:cNvSpPr>
              <a:spLocks noChangeArrowheads="1"/>
            </p:cNvSpPr>
            <p:nvPr/>
          </p:nvSpPr>
          <p:spPr bwMode="auto">
            <a:xfrm>
              <a:off x="1676400" y="2819400"/>
              <a:ext cx="990600" cy="762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762000" y="3581400"/>
              <a:ext cx="2895600" cy="95410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FDE11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The resources owned by a business</a:t>
              </a:r>
            </a:p>
          </p:txBody>
        </p:sp>
      </p:grp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11684000" y="6477000"/>
            <a:ext cx="304800" cy="228600"/>
          </a:xfrm>
          <a:prstGeom prst="lightningBolt">
            <a:avLst/>
          </a:prstGeom>
          <a:gradFill rotWithShape="0">
            <a:gsLst>
              <a:gs pos="0">
                <a:srgbClr val="FDE111"/>
              </a:gs>
              <a:gs pos="100000">
                <a:srgbClr val="FDE111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79" grpId="0"/>
      <p:bldP spid="1781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940800" cy="711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Accounting Equation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1097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Assets = Liabilities + Owner’s Equity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3149600" y="2819400"/>
            <a:ext cx="3860800" cy="2571750"/>
            <a:chOff x="2362200" y="2819400"/>
            <a:chExt cx="2895600" cy="2571750"/>
          </a:xfrm>
        </p:grpSpPr>
        <p:sp>
          <p:nvSpPr>
            <p:cNvPr id="179204" name="AutoShape 4"/>
            <p:cNvSpPr>
              <a:spLocks noChangeArrowheads="1"/>
            </p:cNvSpPr>
            <p:nvPr/>
          </p:nvSpPr>
          <p:spPr bwMode="auto">
            <a:xfrm>
              <a:off x="3276600" y="2819400"/>
              <a:ext cx="990600" cy="762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5" name="Text Box 5"/>
            <p:cNvSpPr txBox="1">
              <a:spLocks noChangeArrowheads="1"/>
            </p:cNvSpPr>
            <p:nvPr/>
          </p:nvSpPr>
          <p:spPr bwMode="auto">
            <a:xfrm>
              <a:off x="2362200" y="3581400"/>
              <a:ext cx="2895600" cy="1809750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FDE11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The rights of the creditors, which represent debts of the business</a:t>
              </a:r>
            </a:p>
          </p:txBody>
        </p:sp>
      </p:grpSp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11684000" y="6477000"/>
            <a:ext cx="304800" cy="228600"/>
          </a:xfrm>
          <a:prstGeom prst="lightningBolt">
            <a:avLst/>
          </a:prstGeom>
          <a:gradFill rotWithShape="0">
            <a:gsLst>
              <a:gs pos="0">
                <a:srgbClr val="FDE111"/>
              </a:gs>
              <a:gs pos="100000">
                <a:srgbClr val="FDE111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nimBg="1"/>
      <p:bldP spid="179203" grpId="0"/>
      <p:bldP spid="179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940800" cy="711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Accounting Equation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1097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Assets = Liabilities + Owner’s Equity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6705600" y="2819401"/>
            <a:ext cx="3860800" cy="1717675"/>
            <a:chOff x="5029200" y="2819400"/>
            <a:chExt cx="2895600" cy="1717675"/>
          </a:xfrm>
        </p:grpSpPr>
        <p:sp>
          <p:nvSpPr>
            <p:cNvPr id="180228" name="AutoShape 4"/>
            <p:cNvSpPr>
              <a:spLocks noChangeArrowheads="1"/>
            </p:cNvSpPr>
            <p:nvPr/>
          </p:nvSpPr>
          <p:spPr bwMode="auto">
            <a:xfrm>
              <a:off x="5943600" y="2819400"/>
              <a:ext cx="990600" cy="762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2895600" cy="95567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FDE11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The rights of the owners</a:t>
              </a:r>
            </a:p>
          </p:txBody>
        </p:sp>
      </p:grp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11684000" y="6477000"/>
            <a:ext cx="304800" cy="228600"/>
          </a:xfrm>
          <a:prstGeom prst="lightningBolt">
            <a:avLst/>
          </a:prstGeom>
          <a:gradFill rotWithShape="0">
            <a:gsLst>
              <a:gs pos="0">
                <a:srgbClr val="FDE111"/>
              </a:gs>
              <a:gs pos="100000">
                <a:srgbClr val="FDE111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/>
      <p:bldP spid="180227" grpId="0"/>
      <p:bldP spid="1802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0CF862-544A-44BA-A758-701F8BA3815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1451727"/>
            <a:ext cx="8026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Calibri" pitchFamily="34" charset="0"/>
              </a:rPr>
              <a:t>Sometimes we expand the Accounting Equation to show all the Equity components.  This is called the</a:t>
            </a:r>
          </a:p>
          <a:p>
            <a:pPr algn="ctr"/>
            <a:r>
              <a:rPr lang="en-US" sz="2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</a:rPr>
              <a:t>EXPANDED ACCOUNTING EQUATION</a:t>
            </a:r>
            <a:r>
              <a:rPr lang="en-US" sz="2600" dirty="0">
                <a:solidFill>
                  <a:srgbClr val="FF0000"/>
                </a:solidFill>
                <a:latin typeface="Calibri" pitchFamily="34" charset="0"/>
              </a:rPr>
              <a:t>. </a:t>
            </a:r>
          </a:p>
        </p:txBody>
      </p:sp>
      <p:pic>
        <p:nvPicPr>
          <p:cNvPr id="4" name="Picture 3" descr="Chapter 1 Expanded Equity 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971800"/>
            <a:ext cx="12147551" cy="1295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45" name="Picture 4" descr="accountant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4648200"/>
            <a:ext cx="3467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5588000" y="4724400"/>
            <a:ext cx="5892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alibri" pitchFamily="34" charset="0"/>
              </a:rPr>
              <a:t>This equation must </a:t>
            </a:r>
            <a:r>
              <a:rPr lang="en-US" sz="3600" b="1">
                <a:solidFill>
                  <a:srgbClr val="C00000"/>
                </a:solidFill>
                <a:latin typeface="Calibri" pitchFamily="34" charset="0"/>
              </a:rPr>
              <a:t>ALWAYS BE IN BALANCE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6224" y="1470580"/>
            <a:ext cx="4110086" cy="150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862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851505" y="1371600"/>
            <a:ext cx="1066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libri" pitchFamily="34" charset="0"/>
              </a:rPr>
              <a:t>The Accounting Equation could also apply to a personal situation.  Suppose you buy a car for $5,000, borrow $4,000 from the bank, and pay the rest yourself.  Here’s the result: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574E6-7BD9-45A6-934D-21A8A76237FD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59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779</Words>
  <Application>Microsoft Office PowerPoint</Application>
  <PresentationFormat>Custom</PresentationFormat>
  <Paragraphs>204</Paragraphs>
  <Slides>42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Worksheet</vt:lpstr>
      <vt:lpstr>Lecture- 6 ACCOUNTING EQUATION</vt:lpstr>
      <vt:lpstr>Learning Outcome</vt:lpstr>
      <vt:lpstr>Slide 3</vt:lpstr>
      <vt:lpstr>Equation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POLL</vt:lpstr>
      <vt:lpstr>Transactions 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Few Important Transactions </vt:lpstr>
      <vt:lpstr>Transaction Analysis</vt:lpstr>
      <vt:lpstr>Few Important Transactions </vt:lpstr>
      <vt:lpstr>Transaction Analysis</vt:lpstr>
      <vt:lpstr>Few Important Transactions </vt:lpstr>
      <vt:lpstr>Transaction Analysis</vt:lpstr>
      <vt:lpstr>Few Important Transactions </vt:lpstr>
      <vt:lpstr>Transaction Analysis</vt:lpstr>
      <vt:lpstr>Slide 34</vt:lpstr>
      <vt:lpstr>Slide 35</vt:lpstr>
      <vt:lpstr>Slide 36</vt:lpstr>
      <vt:lpstr>Slide 37</vt:lpstr>
      <vt:lpstr>Slide 38</vt:lpstr>
      <vt:lpstr>Slide 39</vt:lpstr>
      <vt:lpstr>Question for Practice</vt:lpstr>
      <vt:lpstr>Question for Practice</vt:lpstr>
      <vt:lpstr>Slide 42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Sidhu</dc:creator>
  <cp:lastModifiedBy>hp</cp:lastModifiedBy>
  <cp:revision>138</cp:revision>
  <dcterms:created xsi:type="dcterms:W3CDTF">2021-08-17T09:12:47Z</dcterms:created>
  <dcterms:modified xsi:type="dcterms:W3CDTF">2021-09-05T08:33:00Z</dcterms:modified>
</cp:coreProperties>
</file>