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58" r:id="rId3"/>
    <p:sldId id="307" r:id="rId4"/>
    <p:sldId id="314" r:id="rId5"/>
    <p:sldId id="315" r:id="rId6"/>
    <p:sldId id="316" r:id="rId7"/>
    <p:sldId id="259" r:id="rId8"/>
    <p:sldId id="317" r:id="rId9"/>
    <p:sldId id="318" r:id="rId10"/>
    <p:sldId id="319" r:id="rId11"/>
    <p:sldId id="320" r:id="rId12"/>
    <p:sldId id="321" r:id="rId13"/>
    <p:sldId id="326" r:id="rId14"/>
    <p:sldId id="325" r:id="rId15"/>
    <p:sldId id="327" r:id="rId16"/>
    <p:sldId id="328" r:id="rId17"/>
    <p:sldId id="329" r:id="rId18"/>
    <p:sldId id="342" r:id="rId19"/>
    <p:sldId id="330" r:id="rId20"/>
    <p:sldId id="331" r:id="rId21"/>
    <p:sldId id="332" r:id="rId22"/>
    <p:sldId id="308" r:id="rId23"/>
    <p:sldId id="334" r:id="rId24"/>
    <p:sldId id="343" r:id="rId25"/>
    <p:sldId id="345" r:id="rId26"/>
    <p:sldId id="346" r:id="rId27"/>
    <p:sldId id="344" r:id="rId28"/>
    <p:sldId id="347" r:id="rId29"/>
    <p:sldId id="348" r:id="rId30"/>
    <p:sldId id="349" r:id="rId31"/>
    <p:sldId id="350" r:id="rId32"/>
    <p:sldId id="335" r:id="rId33"/>
    <p:sldId id="336" r:id="rId34"/>
    <p:sldId id="337" r:id="rId35"/>
    <p:sldId id="351" r:id="rId36"/>
    <p:sldId id="352" r:id="rId37"/>
    <p:sldId id="338" r:id="rId38"/>
    <p:sldId id="339" r:id="rId39"/>
    <p:sldId id="340" r:id="rId40"/>
    <p:sldId id="341"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27" autoAdjust="0"/>
    <p:restoredTop sz="85458" autoAdjust="0"/>
  </p:normalViewPr>
  <p:slideViewPr>
    <p:cSldViewPr snapToGrid="0">
      <p:cViewPr varScale="1">
        <p:scale>
          <a:sx n="63" d="100"/>
          <a:sy n="63" d="100"/>
        </p:scale>
        <p:origin x="894" y="78"/>
      </p:cViewPr>
      <p:guideLst/>
    </p:cSldViewPr>
  </p:slideViewPr>
  <p:notesTextViewPr>
    <p:cViewPr>
      <p:scale>
        <a:sx n="1" d="1"/>
        <a:sy n="1" d="1"/>
      </p:scale>
      <p:origin x="0" y="0"/>
    </p:cViewPr>
  </p:notesTextViewPr>
  <p:sorterViewPr>
    <p:cViewPr varScale="1">
      <p:scale>
        <a:sx n="100" d="100"/>
        <a:sy n="100" d="100"/>
      </p:scale>
      <p:origin x="0" y="-16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BE0A5-3F66-4C73-B87A-91DF9335B593}" type="doc">
      <dgm:prSet loTypeId="urn:microsoft.com/office/officeart/2005/8/layout/hierarchy2" loCatId="hierarchy" qsTypeId="urn:microsoft.com/office/officeart/2005/8/quickstyle/simple5" qsCatId="simple" csTypeId="urn:microsoft.com/office/officeart/2005/8/colors/accent1_4" csCatId="accent1" phldr="1"/>
      <dgm:spPr/>
      <dgm:t>
        <a:bodyPr/>
        <a:lstStyle/>
        <a:p>
          <a:endParaRPr lang="en-US"/>
        </a:p>
      </dgm:t>
    </dgm:pt>
    <dgm:pt modelId="{E8E40A03-6077-48BA-8723-7CF273CE1DCE}">
      <dgm:prSet phldrT="[Text]" custT="1"/>
      <dgm:spPr/>
      <dgm:t>
        <a:bodyPr/>
        <a:lstStyle/>
        <a:p>
          <a:r>
            <a:rPr lang="en-US" sz="2400" b="1" dirty="0" smtClean="0">
              <a:latin typeface="Times New Roman" panose="02020603050405020304" pitchFamily="18" charset="0"/>
              <a:cs typeface="Times New Roman" panose="02020603050405020304" pitchFamily="18" charset="0"/>
            </a:rPr>
            <a:t>Developed by</a:t>
          </a:r>
          <a:endParaRPr lang="en-US" sz="2400" b="1" dirty="0">
            <a:latin typeface="Times New Roman" panose="02020603050405020304" pitchFamily="18" charset="0"/>
            <a:cs typeface="Times New Roman" panose="02020603050405020304" pitchFamily="18" charset="0"/>
          </a:endParaRPr>
        </a:p>
      </dgm:t>
    </dgm:pt>
    <dgm:pt modelId="{577F2466-2737-4C7B-A37B-C29384F35877}" type="parTrans" cxnId="{C968D746-3728-4419-A9C6-4E7B10375748}">
      <dgm:prSet/>
      <dgm:spPr/>
      <dgm:t>
        <a:bodyPr/>
        <a:lstStyle/>
        <a:p>
          <a:endParaRPr lang="en-US"/>
        </a:p>
      </dgm:t>
    </dgm:pt>
    <dgm:pt modelId="{23994D26-42B6-4AE2-87DA-E626900D2F09}" type="sibTrans" cxnId="{C968D746-3728-4419-A9C6-4E7B10375748}">
      <dgm:prSet/>
      <dgm:spPr/>
      <dgm:t>
        <a:bodyPr/>
        <a:lstStyle/>
        <a:p>
          <a:endParaRPr lang="en-US"/>
        </a:p>
      </dgm:t>
    </dgm:pt>
    <dgm:pt modelId="{7495FE02-64EB-4F9E-88C9-822174846645}">
      <dgm:prSet phldrT="[Text]" custT="1"/>
      <dgm:spPr/>
      <dgm:t>
        <a:bodyPr/>
        <a:lstStyle/>
        <a:p>
          <a:r>
            <a:rPr lang="en-US" sz="1600" dirty="0" smtClean="0">
              <a:latin typeface="Times New Roman" panose="02020603050405020304" pitchFamily="18" charset="0"/>
              <a:cs typeface="Times New Roman" panose="02020603050405020304" pitchFamily="18" charset="0"/>
            </a:rPr>
            <a:t>International Accounting Standards Board (IASB) </a:t>
          </a:r>
          <a:endParaRPr lang="en-US" sz="1600" dirty="0">
            <a:latin typeface="Times New Roman" panose="02020603050405020304" pitchFamily="18" charset="0"/>
            <a:cs typeface="Times New Roman" panose="02020603050405020304" pitchFamily="18" charset="0"/>
          </a:endParaRPr>
        </a:p>
      </dgm:t>
    </dgm:pt>
    <dgm:pt modelId="{79D24982-8E13-4702-AF17-8327E48EC52A}" type="parTrans" cxnId="{F1AA0BB1-7EAA-40F6-BE82-597809C55251}">
      <dgm:prSet/>
      <dgm:spPr/>
      <dgm:t>
        <a:bodyPr/>
        <a:lstStyle/>
        <a:p>
          <a:endParaRPr lang="en-US"/>
        </a:p>
      </dgm:t>
    </dgm:pt>
    <dgm:pt modelId="{256FD6A2-D9F3-4C73-B9AC-B18DAC7E943D}" type="sibTrans" cxnId="{F1AA0BB1-7EAA-40F6-BE82-597809C55251}">
      <dgm:prSet/>
      <dgm:spPr/>
      <dgm:t>
        <a:bodyPr/>
        <a:lstStyle/>
        <a:p>
          <a:endParaRPr lang="en-US"/>
        </a:p>
      </dgm:t>
    </dgm:pt>
    <dgm:pt modelId="{BE92BBA6-D2A9-403B-8560-372FACE4639F}">
      <dgm:prSet phldrT="[Text]" custT="1"/>
      <dgm:spPr/>
      <dgm:t>
        <a:bodyPr/>
        <a:lstStyle/>
        <a:p>
          <a:r>
            <a:rPr lang="en-US" sz="1600" dirty="0" smtClean="0">
              <a:latin typeface="Times New Roman" panose="02020603050405020304" pitchFamily="18" charset="0"/>
              <a:cs typeface="Times New Roman" panose="02020603050405020304" pitchFamily="18" charset="0"/>
            </a:rPr>
            <a:t>IFRS Accounting Standards </a:t>
          </a:r>
          <a:endParaRPr lang="en-US" sz="1600" dirty="0">
            <a:latin typeface="Times New Roman" panose="02020603050405020304" pitchFamily="18" charset="0"/>
            <a:cs typeface="Times New Roman" panose="02020603050405020304" pitchFamily="18" charset="0"/>
          </a:endParaRPr>
        </a:p>
      </dgm:t>
    </dgm:pt>
    <dgm:pt modelId="{190E2CC4-2748-4FCF-A195-681861E68CE3}" type="parTrans" cxnId="{525818C9-2990-4C6A-90CD-9D09FE5316DA}">
      <dgm:prSet/>
      <dgm:spPr/>
      <dgm:t>
        <a:bodyPr/>
        <a:lstStyle/>
        <a:p>
          <a:endParaRPr lang="en-US"/>
        </a:p>
      </dgm:t>
    </dgm:pt>
    <dgm:pt modelId="{30372F1E-8858-4E9C-98D1-82FE69570B55}" type="sibTrans" cxnId="{525818C9-2990-4C6A-90CD-9D09FE5316DA}">
      <dgm:prSet/>
      <dgm:spPr/>
      <dgm:t>
        <a:bodyPr/>
        <a:lstStyle/>
        <a:p>
          <a:endParaRPr lang="en-US"/>
        </a:p>
      </dgm:t>
    </dgm:pt>
    <dgm:pt modelId="{C0F574B4-403E-46FE-ABB3-75B39EDC823A}">
      <dgm:prSet phldrT="[Text]" custT="1"/>
      <dgm:spPr/>
      <dgm:t>
        <a:bodyPr/>
        <a:lstStyle/>
        <a:p>
          <a:r>
            <a:rPr lang="en-US" sz="1600" dirty="0" smtClean="0">
              <a:latin typeface="Times New Roman" panose="02020603050405020304" pitchFamily="18" charset="0"/>
              <a:cs typeface="Times New Roman" panose="02020603050405020304" pitchFamily="18" charset="0"/>
            </a:rPr>
            <a:t>IFRS Sustainability Disclosure Standards</a:t>
          </a:r>
          <a:endParaRPr lang="en-US" sz="1600" dirty="0">
            <a:latin typeface="Times New Roman" panose="02020603050405020304" pitchFamily="18" charset="0"/>
            <a:cs typeface="Times New Roman" panose="02020603050405020304" pitchFamily="18" charset="0"/>
          </a:endParaRPr>
        </a:p>
      </dgm:t>
    </dgm:pt>
    <dgm:pt modelId="{E48BE49F-34E6-4386-A3F8-90550E4C5AF5}" type="parTrans" cxnId="{AC53FD9B-9939-4C53-ABFD-F2908259BA2F}">
      <dgm:prSet/>
      <dgm:spPr/>
      <dgm:t>
        <a:bodyPr/>
        <a:lstStyle/>
        <a:p>
          <a:endParaRPr lang="en-US"/>
        </a:p>
      </dgm:t>
    </dgm:pt>
    <dgm:pt modelId="{77F5287D-A1E5-483E-8DCE-E8F585AB4FF2}" type="sibTrans" cxnId="{AC53FD9B-9939-4C53-ABFD-F2908259BA2F}">
      <dgm:prSet/>
      <dgm:spPr/>
      <dgm:t>
        <a:bodyPr/>
        <a:lstStyle/>
        <a:p>
          <a:endParaRPr lang="en-US"/>
        </a:p>
      </dgm:t>
    </dgm:pt>
    <dgm:pt modelId="{C251C3CE-072A-4652-A8CD-B1FAC7891AB3}">
      <dgm:prSet phldrT="[Text]" custT="1"/>
      <dgm:spPr/>
      <dgm:t>
        <a:bodyPr/>
        <a:lstStyle/>
        <a:p>
          <a:r>
            <a:rPr lang="en-US" sz="1600" dirty="0" smtClean="0">
              <a:latin typeface="Times New Roman" panose="02020603050405020304" pitchFamily="18" charset="0"/>
              <a:cs typeface="Times New Roman" panose="02020603050405020304" pitchFamily="18" charset="0"/>
            </a:rPr>
            <a:t>International Sustainability Standards Board (ISSB)</a:t>
          </a:r>
          <a:endParaRPr lang="en-US" sz="1600" dirty="0">
            <a:latin typeface="Times New Roman" panose="02020603050405020304" pitchFamily="18" charset="0"/>
            <a:cs typeface="Times New Roman" panose="02020603050405020304" pitchFamily="18" charset="0"/>
          </a:endParaRPr>
        </a:p>
      </dgm:t>
    </dgm:pt>
    <dgm:pt modelId="{716A86CB-A0F7-4A28-A509-97892AB68C3D}" type="sibTrans" cxnId="{7651D536-70B6-45B9-84D7-9F8C1E5BA164}">
      <dgm:prSet/>
      <dgm:spPr/>
      <dgm:t>
        <a:bodyPr/>
        <a:lstStyle/>
        <a:p>
          <a:endParaRPr lang="en-US"/>
        </a:p>
      </dgm:t>
    </dgm:pt>
    <dgm:pt modelId="{6AAD9DEE-EB61-4ED4-8AFD-E32F295E2FBD}" type="parTrans" cxnId="{7651D536-70B6-45B9-84D7-9F8C1E5BA164}">
      <dgm:prSet/>
      <dgm:spPr/>
      <dgm:t>
        <a:bodyPr/>
        <a:lstStyle/>
        <a:p>
          <a:endParaRPr lang="en-US"/>
        </a:p>
      </dgm:t>
    </dgm:pt>
    <dgm:pt modelId="{BFB639AD-EFD3-4D23-AD9C-9040AFFADC6D}">
      <dgm:prSet custT="1"/>
      <dgm:spPr/>
      <dgm:t>
        <a:bodyPr/>
        <a:lstStyle/>
        <a:p>
          <a:r>
            <a:rPr lang="en-US" sz="1600" dirty="0" smtClean="0">
              <a:latin typeface="Times New Roman" panose="02020603050405020304" pitchFamily="18" charset="0"/>
              <a:cs typeface="Times New Roman" panose="02020603050405020304" pitchFamily="18" charset="0"/>
            </a:rPr>
            <a:t>How a company prepares its financial statements</a:t>
          </a:r>
          <a:endParaRPr lang="en-US" sz="1600" dirty="0">
            <a:latin typeface="Times New Roman" panose="02020603050405020304" pitchFamily="18" charset="0"/>
            <a:cs typeface="Times New Roman" panose="02020603050405020304" pitchFamily="18" charset="0"/>
          </a:endParaRPr>
        </a:p>
      </dgm:t>
    </dgm:pt>
    <dgm:pt modelId="{2149079C-FFB6-4BF4-96F4-AA671B4B0C5C}" type="parTrans" cxnId="{BED449BA-1F32-49B6-B7CA-567FA709CE45}">
      <dgm:prSet/>
      <dgm:spPr/>
      <dgm:t>
        <a:bodyPr/>
        <a:lstStyle/>
        <a:p>
          <a:endParaRPr lang="en-US"/>
        </a:p>
      </dgm:t>
    </dgm:pt>
    <dgm:pt modelId="{CE4A0B37-2093-47DE-8559-C36689F610E3}" type="sibTrans" cxnId="{BED449BA-1F32-49B6-B7CA-567FA709CE45}">
      <dgm:prSet/>
      <dgm:spPr/>
      <dgm:t>
        <a:bodyPr/>
        <a:lstStyle/>
        <a:p>
          <a:endParaRPr lang="en-US"/>
        </a:p>
      </dgm:t>
    </dgm:pt>
    <dgm:pt modelId="{19A74326-1132-4D8C-A087-5F9CCE283CC6}">
      <dgm:prSet custT="1"/>
      <dgm:spPr/>
      <dgm:t>
        <a:bodyPr/>
        <a:lstStyle/>
        <a:p>
          <a:r>
            <a:rPr lang="en-US" sz="1600" dirty="0" smtClean="0">
              <a:latin typeface="Times New Roman" panose="02020603050405020304" pitchFamily="18" charset="0"/>
              <a:cs typeface="Times New Roman" panose="02020603050405020304" pitchFamily="18" charset="0"/>
            </a:rPr>
            <a:t>How a company discloses information about sustainability-related factors</a:t>
          </a:r>
          <a:endParaRPr lang="en-US" sz="1600" dirty="0">
            <a:latin typeface="Times New Roman" panose="02020603050405020304" pitchFamily="18" charset="0"/>
            <a:cs typeface="Times New Roman" panose="02020603050405020304" pitchFamily="18" charset="0"/>
          </a:endParaRPr>
        </a:p>
      </dgm:t>
    </dgm:pt>
    <dgm:pt modelId="{3AE16A15-0C94-46AA-BCBF-5D03AE536197}" type="parTrans" cxnId="{55B23182-07D6-4ECE-9398-B24563A9AB98}">
      <dgm:prSet/>
      <dgm:spPr/>
      <dgm:t>
        <a:bodyPr/>
        <a:lstStyle/>
        <a:p>
          <a:endParaRPr lang="en-US"/>
        </a:p>
      </dgm:t>
    </dgm:pt>
    <dgm:pt modelId="{EEF3AA73-EEE0-4106-B030-81806A8C8C88}" type="sibTrans" cxnId="{55B23182-07D6-4ECE-9398-B24563A9AB98}">
      <dgm:prSet/>
      <dgm:spPr/>
      <dgm:t>
        <a:bodyPr/>
        <a:lstStyle/>
        <a:p>
          <a:endParaRPr lang="en-US"/>
        </a:p>
      </dgm:t>
    </dgm:pt>
    <dgm:pt modelId="{7FB5FFAE-0517-472F-BE22-75DD9FD0DF98}" type="pres">
      <dgm:prSet presAssocID="{009BE0A5-3F66-4C73-B87A-91DF9335B593}" presName="diagram" presStyleCnt="0">
        <dgm:presLayoutVars>
          <dgm:chPref val="1"/>
          <dgm:dir/>
          <dgm:animOne val="branch"/>
          <dgm:animLvl val="lvl"/>
          <dgm:resizeHandles val="exact"/>
        </dgm:presLayoutVars>
      </dgm:prSet>
      <dgm:spPr/>
      <dgm:t>
        <a:bodyPr/>
        <a:lstStyle/>
        <a:p>
          <a:endParaRPr lang="en-US"/>
        </a:p>
      </dgm:t>
    </dgm:pt>
    <dgm:pt modelId="{D74CE529-4BF7-4D80-ACA7-92DFE7A5D393}" type="pres">
      <dgm:prSet presAssocID="{E8E40A03-6077-48BA-8723-7CF273CE1DCE}" presName="root1" presStyleCnt="0"/>
      <dgm:spPr/>
    </dgm:pt>
    <dgm:pt modelId="{5172B09A-EFA3-4035-B561-C4AF3D12B1EC}" type="pres">
      <dgm:prSet presAssocID="{E8E40A03-6077-48BA-8723-7CF273CE1DCE}" presName="LevelOneTextNode" presStyleLbl="node0" presStyleIdx="0" presStyleCnt="1">
        <dgm:presLayoutVars>
          <dgm:chPref val="3"/>
        </dgm:presLayoutVars>
      </dgm:prSet>
      <dgm:spPr/>
      <dgm:t>
        <a:bodyPr/>
        <a:lstStyle/>
        <a:p>
          <a:endParaRPr lang="en-US"/>
        </a:p>
      </dgm:t>
    </dgm:pt>
    <dgm:pt modelId="{430B99B8-1F6D-412F-8E9F-CC6AB3546434}" type="pres">
      <dgm:prSet presAssocID="{E8E40A03-6077-48BA-8723-7CF273CE1DCE}" presName="level2hierChild" presStyleCnt="0"/>
      <dgm:spPr/>
    </dgm:pt>
    <dgm:pt modelId="{715BF2B6-8101-4CAB-9B19-BF3D42FC1C2B}" type="pres">
      <dgm:prSet presAssocID="{79D24982-8E13-4702-AF17-8327E48EC52A}" presName="conn2-1" presStyleLbl="parChTrans1D2" presStyleIdx="0" presStyleCnt="2"/>
      <dgm:spPr/>
      <dgm:t>
        <a:bodyPr/>
        <a:lstStyle/>
        <a:p>
          <a:endParaRPr lang="en-US"/>
        </a:p>
      </dgm:t>
    </dgm:pt>
    <dgm:pt modelId="{032FF8FD-A50B-4855-BA7A-E28D64EEE50E}" type="pres">
      <dgm:prSet presAssocID="{79D24982-8E13-4702-AF17-8327E48EC52A}" presName="connTx" presStyleLbl="parChTrans1D2" presStyleIdx="0" presStyleCnt="2"/>
      <dgm:spPr/>
      <dgm:t>
        <a:bodyPr/>
        <a:lstStyle/>
        <a:p>
          <a:endParaRPr lang="en-US"/>
        </a:p>
      </dgm:t>
    </dgm:pt>
    <dgm:pt modelId="{66D56D46-682C-4A96-9648-CB3B383869C3}" type="pres">
      <dgm:prSet presAssocID="{7495FE02-64EB-4F9E-88C9-822174846645}" presName="root2" presStyleCnt="0"/>
      <dgm:spPr/>
    </dgm:pt>
    <dgm:pt modelId="{8550D68C-CBD7-4966-BCE6-5B76154E0FC5}" type="pres">
      <dgm:prSet presAssocID="{7495FE02-64EB-4F9E-88C9-822174846645}" presName="LevelTwoTextNode" presStyleLbl="node2" presStyleIdx="0" presStyleCnt="2">
        <dgm:presLayoutVars>
          <dgm:chPref val="3"/>
        </dgm:presLayoutVars>
      </dgm:prSet>
      <dgm:spPr/>
      <dgm:t>
        <a:bodyPr/>
        <a:lstStyle/>
        <a:p>
          <a:endParaRPr lang="en-US"/>
        </a:p>
      </dgm:t>
    </dgm:pt>
    <dgm:pt modelId="{23A62D14-4237-4B53-BB2D-DA530D034879}" type="pres">
      <dgm:prSet presAssocID="{7495FE02-64EB-4F9E-88C9-822174846645}" presName="level3hierChild" presStyleCnt="0"/>
      <dgm:spPr/>
    </dgm:pt>
    <dgm:pt modelId="{706FF6D5-2857-4056-B903-625748E410A6}" type="pres">
      <dgm:prSet presAssocID="{190E2CC4-2748-4FCF-A195-681861E68CE3}" presName="conn2-1" presStyleLbl="parChTrans1D3" presStyleIdx="0" presStyleCnt="2"/>
      <dgm:spPr/>
      <dgm:t>
        <a:bodyPr/>
        <a:lstStyle/>
        <a:p>
          <a:endParaRPr lang="en-US"/>
        </a:p>
      </dgm:t>
    </dgm:pt>
    <dgm:pt modelId="{57C8D867-7FC6-40E8-A7DC-DDC73E02DCBF}" type="pres">
      <dgm:prSet presAssocID="{190E2CC4-2748-4FCF-A195-681861E68CE3}" presName="connTx" presStyleLbl="parChTrans1D3" presStyleIdx="0" presStyleCnt="2"/>
      <dgm:spPr/>
      <dgm:t>
        <a:bodyPr/>
        <a:lstStyle/>
        <a:p>
          <a:endParaRPr lang="en-US"/>
        </a:p>
      </dgm:t>
    </dgm:pt>
    <dgm:pt modelId="{F120964C-23F7-4631-812C-EFA9AA1DBCB1}" type="pres">
      <dgm:prSet presAssocID="{BE92BBA6-D2A9-403B-8560-372FACE4639F}" presName="root2" presStyleCnt="0"/>
      <dgm:spPr/>
    </dgm:pt>
    <dgm:pt modelId="{A700FCFD-BACC-424B-A5C1-174EDC123FDE}" type="pres">
      <dgm:prSet presAssocID="{BE92BBA6-D2A9-403B-8560-372FACE4639F}" presName="LevelTwoTextNode" presStyleLbl="node3" presStyleIdx="0" presStyleCnt="2">
        <dgm:presLayoutVars>
          <dgm:chPref val="3"/>
        </dgm:presLayoutVars>
      </dgm:prSet>
      <dgm:spPr/>
      <dgm:t>
        <a:bodyPr/>
        <a:lstStyle/>
        <a:p>
          <a:endParaRPr lang="en-US"/>
        </a:p>
      </dgm:t>
    </dgm:pt>
    <dgm:pt modelId="{2E134450-965E-4123-9EE5-74C659262596}" type="pres">
      <dgm:prSet presAssocID="{BE92BBA6-D2A9-403B-8560-372FACE4639F}" presName="level3hierChild" presStyleCnt="0"/>
      <dgm:spPr/>
    </dgm:pt>
    <dgm:pt modelId="{6E9049E2-7CFD-4EA8-8C30-C4DB608C8B93}" type="pres">
      <dgm:prSet presAssocID="{2149079C-FFB6-4BF4-96F4-AA671B4B0C5C}" presName="conn2-1" presStyleLbl="parChTrans1D4" presStyleIdx="0" presStyleCnt="2"/>
      <dgm:spPr/>
      <dgm:t>
        <a:bodyPr/>
        <a:lstStyle/>
        <a:p>
          <a:endParaRPr lang="en-US"/>
        </a:p>
      </dgm:t>
    </dgm:pt>
    <dgm:pt modelId="{37BB999D-5B51-4565-A085-4D578466482F}" type="pres">
      <dgm:prSet presAssocID="{2149079C-FFB6-4BF4-96F4-AA671B4B0C5C}" presName="connTx" presStyleLbl="parChTrans1D4" presStyleIdx="0" presStyleCnt="2"/>
      <dgm:spPr/>
      <dgm:t>
        <a:bodyPr/>
        <a:lstStyle/>
        <a:p>
          <a:endParaRPr lang="en-US"/>
        </a:p>
      </dgm:t>
    </dgm:pt>
    <dgm:pt modelId="{BC0E25F5-9F1C-4DF8-9471-B5A4B47A171D}" type="pres">
      <dgm:prSet presAssocID="{BFB639AD-EFD3-4D23-AD9C-9040AFFADC6D}" presName="root2" presStyleCnt="0"/>
      <dgm:spPr/>
    </dgm:pt>
    <dgm:pt modelId="{AF2D0257-F95C-4EF4-A262-053242AA7783}" type="pres">
      <dgm:prSet presAssocID="{BFB639AD-EFD3-4D23-AD9C-9040AFFADC6D}" presName="LevelTwoTextNode" presStyleLbl="node4" presStyleIdx="0" presStyleCnt="2">
        <dgm:presLayoutVars>
          <dgm:chPref val="3"/>
        </dgm:presLayoutVars>
      </dgm:prSet>
      <dgm:spPr/>
      <dgm:t>
        <a:bodyPr/>
        <a:lstStyle/>
        <a:p>
          <a:endParaRPr lang="en-US"/>
        </a:p>
      </dgm:t>
    </dgm:pt>
    <dgm:pt modelId="{3CAC7776-105E-409D-92D2-36FDDE1AD2FA}" type="pres">
      <dgm:prSet presAssocID="{BFB639AD-EFD3-4D23-AD9C-9040AFFADC6D}" presName="level3hierChild" presStyleCnt="0"/>
      <dgm:spPr/>
    </dgm:pt>
    <dgm:pt modelId="{951BC5C2-7B87-45AE-BEB2-862E0B97633A}" type="pres">
      <dgm:prSet presAssocID="{6AAD9DEE-EB61-4ED4-8AFD-E32F295E2FBD}" presName="conn2-1" presStyleLbl="parChTrans1D2" presStyleIdx="1" presStyleCnt="2"/>
      <dgm:spPr/>
      <dgm:t>
        <a:bodyPr/>
        <a:lstStyle/>
        <a:p>
          <a:endParaRPr lang="en-US"/>
        </a:p>
      </dgm:t>
    </dgm:pt>
    <dgm:pt modelId="{803D927D-77A3-4409-B3B1-B713B82B6A8D}" type="pres">
      <dgm:prSet presAssocID="{6AAD9DEE-EB61-4ED4-8AFD-E32F295E2FBD}" presName="connTx" presStyleLbl="parChTrans1D2" presStyleIdx="1" presStyleCnt="2"/>
      <dgm:spPr/>
      <dgm:t>
        <a:bodyPr/>
        <a:lstStyle/>
        <a:p>
          <a:endParaRPr lang="en-US"/>
        </a:p>
      </dgm:t>
    </dgm:pt>
    <dgm:pt modelId="{EC7C47A7-1064-4181-8A28-F5A7D98C5C3B}" type="pres">
      <dgm:prSet presAssocID="{C251C3CE-072A-4652-A8CD-B1FAC7891AB3}" presName="root2" presStyleCnt="0"/>
      <dgm:spPr/>
    </dgm:pt>
    <dgm:pt modelId="{8C432A96-F27D-4B9F-A5A5-BA156B932A3E}" type="pres">
      <dgm:prSet presAssocID="{C251C3CE-072A-4652-A8CD-B1FAC7891AB3}" presName="LevelTwoTextNode" presStyleLbl="node2" presStyleIdx="1" presStyleCnt="2">
        <dgm:presLayoutVars>
          <dgm:chPref val="3"/>
        </dgm:presLayoutVars>
      </dgm:prSet>
      <dgm:spPr/>
      <dgm:t>
        <a:bodyPr/>
        <a:lstStyle/>
        <a:p>
          <a:endParaRPr lang="en-US"/>
        </a:p>
      </dgm:t>
    </dgm:pt>
    <dgm:pt modelId="{207AC790-954D-45A6-8AEC-CCABD7A1E850}" type="pres">
      <dgm:prSet presAssocID="{C251C3CE-072A-4652-A8CD-B1FAC7891AB3}" presName="level3hierChild" presStyleCnt="0"/>
      <dgm:spPr/>
    </dgm:pt>
    <dgm:pt modelId="{452A77A5-1B16-4DD9-9785-8771BC44BC51}" type="pres">
      <dgm:prSet presAssocID="{E48BE49F-34E6-4386-A3F8-90550E4C5AF5}" presName="conn2-1" presStyleLbl="parChTrans1D3" presStyleIdx="1" presStyleCnt="2"/>
      <dgm:spPr/>
      <dgm:t>
        <a:bodyPr/>
        <a:lstStyle/>
        <a:p>
          <a:endParaRPr lang="en-US"/>
        </a:p>
      </dgm:t>
    </dgm:pt>
    <dgm:pt modelId="{2A682EDE-07D6-4A2A-9179-DB1E289BC436}" type="pres">
      <dgm:prSet presAssocID="{E48BE49F-34E6-4386-A3F8-90550E4C5AF5}" presName="connTx" presStyleLbl="parChTrans1D3" presStyleIdx="1" presStyleCnt="2"/>
      <dgm:spPr/>
      <dgm:t>
        <a:bodyPr/>
        <a:lstStyle/>
        <a:p>
          <a:endParaRPr lang="en-US"/>
        </a:p>
      </dgm:t>
    </dgm:pt>
    <dgm:pt modelId="{9B75A799-B12C-4B2A-A935-9381D1999BD9}" type="pres">
      <dgm:prSet presAssocID="{C0F574B4-403E-46FE-ABB3-75B39EDC823A}" presName="root2" presStyleCnt="0"/>
      <dgm:spPr/>
    </dgm:pt>
    <dgm:pt modelId="{ABDC8E23-D7BF-4452-8942-A56494D6926E}" type="pres">
      <dgm:prSet presAssocID="{C0F574B4-403E-46FE-ABB3-75B39EDC823A}" presName="LevelTwoTextNode" presStyleLbl="node3" presStyleIdx="1" presStyleCnt="2">
        <dgm:presLayoutVars>
          <dgm:chPref val="3"/>
        </dgm:presLayoutVars>
      </dgm:prSet>
      <dgm:spPr/>
      <dgm:t>
        <a:bodyPr/>
        <a:lstStyle/>
        <a:p>
          <a:endParaRPr lang="en-US"/>
        </a:p>
      </dgm:t>
    </dgm:pt>
    <dgm:pt modelId="{D279EBB2-7E0C-4EC8-8A77-FF6156EF2CA2}" type="pres">
      <dgm:prSet presAssocID="{C0F574B4-403E-46FE-ABB3-75B39EDC823A}" presName="level3hierChild" presStyleCnt="0"/>
      <dgm:spPr/>
    </dgm:pt>
    <dgm:pt modelId="{6B0F2959-D6D7-4FB7-A57C-98F443BC478B}" type="pres">
      <dgm:prSet presAssocID="{3AE16A15-0C94-46AA-BCBF-5D03AE536197}" presName="conn2-1" presStyleLbl="parChTrans1D4" presStyleIdx="1" presStyleCnt="2"/>
      <dgm:spPr/>
      <dgm:t>
        <a:bodyPr/>
        <a:lstStyle/>
        <a:p>
          <a:endParaRPr lang="en-US"/>
        </a:p>
      </dgm:t>
    </dgm:pt>
    <dgm:pt modelId="{5DFCF2BA-0E38-4DFC-9078-47C8B7686288}" type="pres">
      <dgm:prSet presAssocID="{3AE16A15-0C94-46AA-BCBF-5D03AE536197}" presName="connTx" presStyleLbl="parChTrans1D4" presStyleIdx="1" presStyleCnt="2"/>
      <dgm:spPr/>
      <dgm:t>
        <a:bodyPr/>
        <a:lstStyle/>
        <a:p>
          <a:endParaRPr lang="en-US"/>
        </a:p>
      </dgm:t>
    </dgm:pt>
    <dgm:pt modelId="{8ACF5989-4B1F-49FF-AEF0-885FE2C5E81D}" type="pres">
      <dgm:prSet presAssocID="{19A74326-1132-4D8C-A087-5F9CCE283CC6}" presName="root2" presStyleCnt="0"/>
      <dgm:spPr/>
    </dgm:pt>
    <dgm:pt modelId="{3A1C2663-465A-4193-B49B-194C13E9041F}" type="pres">
      <dgm:prSet presAssocID="{19A74326-1132-4D8C-A087-5F9CCE283CC6}" presName="LevelTwoTextNode" presStyleLbl="node4" presStyleIdx="1" presStyleCnt="2">
        <dgm:presLayoutVars>
          <dgm:chPref val="3"/>
        </dgm:presLayoutVars>
      </dgm:prSet>
      <dgm:spPr/>
      <dgm:t>
        <a:bodyPr/>
        <a:lstStyle/>
        <a:p>
          <a:endParaRPr lang="en-US"/>
        </a:p>
      </dgm:t>
    </dgm:pt>
    <dgm:pt modelId="{FEA68D0D-BFF1-4B15-8AF8-192477E1869D}" type="pres">
      <dgm:prSet presAssocID="{19A74326-1132-4D8C-A087-5F9CCE283CC6}" presName="level3hierChild" presStyleCnt="0"/>
      <dgm:spPr/>
    </dgm:pt>
  </dgm:ptLst>
  <dgm:cxnLst>
    <dgm:cxn modelId="{BED449BA-1F32-49B6-B7CA-567FA709CE45}" srcId="{BE92BBA6-D2A9-403B-8560-372FACE4639F}" destId="{BFB639AD-EFD3-4D23-AD9C-9040AFFADC6D}" srcOrd="0" destOrd="0" parTransId="{2149079C-FFB6-4BF4-96F4-AA671B4B0C5C}" sibTransId="{CE4A0B37-2093-47DE-8559-C36689F610E3}"/>
    <dgm:cxn modelId="{525818C9-2990-4C6A-90CD-9D09FE5316DA}" srcId="{7495FE02-64EB-4F9E-88C9-822174846645}" destId="{BE92BBA6-D2A9-403B-8560-372FACE4639F}" srcOrd="0" destOrd="0" parTransId="{190E2CC4-2748-4FCF-A195-681861E68CE3}" sibTransId="{30372F1E-8858-4E9C-98D1-82FE69570B55}"/>
    <dgm:cxn modelId="{27D4B64A-A1B8-45D9-9017-78841C866766}" type="presOf" srcId="{79D24982-8E13-4702-AF17-8327E48EC52A}" destId="{032FF8FD-A50B-4855-BA7A-E28D64EEE50E}" srcOrd="1" destOrd="0" presId="urn:microsoft.com/office/officeart/2005/8/layout/hierarchy2"/>
    <dgm:cxn modelId="{34ACEC64-606C-44A9-B1C0-E928272C19E7}" type="presOf" srcId="{6AAD9DEE-EB61-4ED4-8AFD-E32F295E2FBD}" destId="{951BC5C2-7B87-45AE-BEB2-862E0B97633A}" srcOrd="0" destOrd="0" presId="urn:microsoft.com/office/officeart/2005/8/layout/hierarchy2"/>
    <dgm:cxn modelId="{67E31698-2434-45E4-9B73-5593DD4FE1CE}" type="presOf" srcId="{C0F574B4-403E-46FE-ABB3-75B39EDC823A}" destId="{ABDC8E23-D7BF-4452-8942-A56494D6926E}" srcOrd="0" destOrd="0" presId="urn:microsoft.com/office/officeart/2005/8/layout/hierarchy2"/>
    <dgm:cxn modelId="{F1AA0BB1-7EAA-40F6-BE82-597809C55251}" srcId="{E8E40A03-6077-48BA-8723-7CF273CE1DCE}" destId="{7495FE02-64EB-4F9E-88C9-822174846645}" srcOrd="0" destOrd="0" parTransId="{79D24982-8E13-4702-AF17-8327E48EC52A}" sibTransId="{256FD6A2-D9F3-4C73-B9AC-B18DAC7E943D}"/>
    <dgm:cxn modelId="{DAF57851-B551-4E6A-AA76-DB76AB128D7F}" type="presOf" srcId="{2149079C-FFB6-4BF4-96F4-AA671B4B0C5C}" destId="{6E9049E2-7CFD-4EA8-8C30-C4DB608C8B93}" srcOrd="0" destOrd="0" presId="urn:microsoft.com/office/officeart/2005/8/layout/hierarchy2"/>
    <dgm:cxn modelId="{DABC3EC0-07D1-4344-9792-2F8B592FF110}" type="presOf" srcId="{BE92BBA6-D2A9-403B-8560-372FACE4639F}" destId="{A700FCFD-BACC-424B-A5C1-174EDC123FDE}" srcOrd="0" destOrd="0" presId="urn:microsoft.com/office/officeart/2005/8/layout/hierarchy2"/>
    <dgm:cxn modelId="{A6C181F1-0FF4-4DBA-9B30-755E4B22CC14}" type="presOf" srcId="{E8E40A03-6077-48BA-8723-7CF273CE1DCE}" destId="{5172B09A-EFA3-4035-B561-C4AF3D12B1EC}" srcOrd="0" destOrd="0" presId="urn:microsoft.com/office/officeart/2005/8/layout/hierarchy2"/>
    <dgm:cxn modelId="{CA2C1914-ADB7-43D0-BA19-6BE02621C21F}" type="presOf" srcId="{009BE0A5-3F66-4C73-B87A-91DF9335B593}" destId="{7FB5FFAE-0517-472F-BE22-75DD9FD0DF98}" srcOrd="0" destOrd="0" presId="urn:microsoft.com/office/officeart/2005/8/layout/hierarchy2"/>
    <dgm:cxn modelId="{B88200B1-A692-4B09-8705-99BE323F23A0}" type="presOf" srcId="{190E2CC4-2748-4FCF-A195-681861E68CE3}" destId="{57C8D867-7FC6-40E8-A7DC-DDC73E02DCBF}" srcOrd="1" destOrd="0" presId="urn:microsoft.com/office/officeart/2005/8/layout/hierarchy2"/>
    <dgm:cxn modelId="{F0B7E4AD-6272-4FBE-B1C3-E3F4B0DEEA96}" type="presOf" srcId="{6AAD9DEE-EB61-4ED4-8AFD-E32F295E2FBD}" destId="{803D927D-77A3-4409-B3B1-B713B82B6A8D}" srcOrd="1" destOrd="0" presId="urn:microsoft.com/office/officeart/2005/8/layout/hierarchy2"/>
    <dgm:cxn modelId="{1BD80EC1-A9B3-42E2-8B0F-26C2B694FA1A}" type="presOf" srcId="{BFB639AD-EFD3-4D23-AD9C-9040AFFADC6D}" destId="{AF2D0257-F95C-4EF4-A262-053242AA7783}" srcOrd="0" destOrd="0" presId="urn:microsoft.com/office/officeart/2005/8/layout/hierarchy2"/>
    <dgm:cxn modelId="{3DBA6EDB-2CCA-4372-B261-CB04889313A8}" type="presOf" srcId="{E48BE49F-34E6-4386-A3F8-90550E4C5AF5}" destId="{452A77A5-1B16-4DD9-9785-8771BC44BC51}" srcOrd="0" destOrd="0" presId="urn:microsoft.com/office/officeart/2005/8/layout/hierarchy2"/>
    <dgm:cxn modelId="{AC53FD9B-9939-4C53-ABFD-F2908259BA2F}" srcId="{C251C3CE-072A-4652-A8CD-B1FAC7891AB3}" destId="{C0F574B4-403E-46FE-ABB3-75B39EDC823A}" srcOrd="0" destOrd="0" parTransId="{E48BE49F-34E6-4386-A3F8-90550E4C5AF5}" sibTransId="{77F5287D-A1E5-483E-8DCE-E8F585AB4FF2}"/>
    <dgm:cxn modelId="{A299D0BE-BC50-4959-B51B-19805748D169}" type="presOf" srcId="{2149079C-FFB6-4BF4-96F4-AA671B4B0C5C}" destId="{37BB999D-5B51-4565-A085-4D578466482F}" srcOrd="1" destOrd="0" presId="urn:microsoft.com/office/officeart/2005/8/layout/hierarchy2"/>
    <dgm:cxn modelId="{D1FA5B04-89DB-4CD4-A6A3-4EFED039E784}" type="presOf" srcId="{E48BE49F-34E6-4386-A3F8-90550E4C5AF5}" destId="{2A682EDE-07D6-4A2A-9179-DB1E289BC436}" srcOrd="1" destOrd="0" presId="urn:microsoft.com/office/officeart/2005/8/layout/hierarchy2"/>
    <dgm:cxn modelId="{55B23182-07D6-4ECE-9398-B24563A9AB98}" srcId="{C0F574B4-403E-46FE-ABB3-75B39EDC823A}" destId="{19A74326-1132-4D8C-A087-5F9CCE283CC6}" srcOrd="0" destOrd="0" parTransId="{3AE16A15-0C94-46AA-BCBF-5D03AE536197}" sibTransId="{EEF3AA73-EEE0-4106-B030-81806A8C8C88}"/>
    <dgm:cxn modelId="{2485F813-FF4A-4B03-A8D4-91BD42CB034D}" type="presOf" srcId="{7495FE02-64EB-4F9E-88C9-822174846645}" destId="{8550D68C-CBD7-4966-BCE6-5B76154E0FC5}" srcOrd="0" destOrd="0" presId="urn:microsoft.com/office/officeart/2005/8/layout/hierarchy2"/>
    <dgm:cxn modelId="{79CF6E5E-85EC-46EF-B02F-DB4754C8BE0C}" type="presOf" srcId="{190E2CC4-2748-4FCF-A195-681861E68CE3}" destId="{706FF6D5-2857-4056-B903-625748E410A6}" srcOrd="0" destOrd="0" presId="urn:microsoft.com/office/officeart/2005/8/layout/hierarchy2"/>
    <dgm:cxn modelId="{7651D536-70B6-45B9-84D7-9F8C1E5BA164}" srcId="{E8E40A03-6077-48BA-8723-7CF273CE1DCE}" destId="{C251C3CE-072A-4652-A8CD-B1FAC7891AB3}" srcOrd="1" destOrd="0" parTransId="{6AAD9DEE-EB61-4ED4-8AFD-E32F295E2FBD}" sibTransId="{716A86CB-A0F7-4A28-A509-97892AB68C3D}"/>
    <dgm:cxn modelId="{F5BCC4C9-7A97-484B-942B-F289EEA52860}" type="presOf" srcId="{79D24982-8E13-4702-AF17-8327E48EC52A}" destId="{715BF2B6-8101-4CAB-9B19-BF3D42FC1C2B}" srcOrd="0" destOrd="0" presId="urn:microsoft.com/office/officeart/2005/8/layout/hierarchy2"/>
    <dgm:cxn modelId="{EB1ADCA7-1E05-4B01-B15F-9B5594FFD886}" type="presOf" srcId="{3AE16A15-0C94-46AA-BCBF-5D03AE536197}" destId="{6B0F2959-D6D7-4FB7-A57C-98F443BC478B}" srcOrd="0" destOrd="0" presId="urn:microsoft.com/office/officeart/2005/8/layout/hierarchy2"/>
    <dgm:cxn modelId="{49423BB2-CEF5-44A3-B02A-6AC1E9FF288A}" type="presOf" srcId="{19A74326-1132-4D8C-A087-5F9CCE283CC6}" destId="{3A1C2663-465A-4193-B49B-194C13E9041F}" srcOrd="0" destOrd="0" presId="urn:microsoft.com/office/officeart/2005/8/layout/hierarchy2"/>
    <dgm:cxn modelId="{000560F2-9AEC-4F30-9F28-B2547AB6D1D5}" type="presOf" srcId="{3AE16A15-0C94-46AA-BCBF-5D03AE536197}" destId="{5DFCF2BA-0E38-4DFC-9078-47C8B7686288}" srcOrd="1" destOrd="0" presId="urn:microsoft.com/office/officeart/2005/8/layout/hierarchy2"/>
    <dgm:cxn modelId="{C968D746-3728-4419-A9C6-4E7B10375748}" srcId="{009BE0A5-3F66-4C73-B87A-91DF9335B593}" destId="{E8E40A03-6077-48BA-8723-7CF273CE1DCE}" srcOrd="0" destOrd="0" parTransId="{577F2466-2737-4C7B-A37B-C29384F35877}" sibTransId="{23994D26-42B6-4AE2-87DA-E626900D2F09}"/>
    <dgm:cxn modelId="{63E053E7-2566-4835-9951-E2ABAD41AE4B}" type="presOf" srcId="{C251C3CE-072A-4652-A8CD-B1FAC7891AB3}" destId="{8C432A96-F27D-4B9F-A5A5-BA156B932A3E}" srcOrd="0" destOrd="0" presId="urn:microsoft.com/office/officeart/2005/8/layout/hierarchy2"/>
    <dgm:cxn modelId="{55BDC338-D6D2-49E8-B4C5-B93C7A8F07C6}" type="presParOf" srcId="{7FB5FFAE-0517-472F-BE22-75DD9FD0DF98}" destId="{D74CE529-4BF7-4D80-ACA7-92DFE7A5D393}" srcOrd="0" destOrd="0" presId="urn:microsoft.com/office/officeart/2005/8/layout/hierarchy2"/>
    <dgm:cxn modelId="{B80B8419-C04F-4A5E-8D7F-A3927B6F07FF}" type="presParOf" srcId="{D74CE529-4BF7-4D80-ACA7-92DFE7A5D393}" destId="{5172B09A-EFA3-4035-B561-C4AF3D12B1EC}" srcOrd="0" destOrd="0" presId="urn:microsoft.com/office/officeart/2005/8/layout/hierarchy2"/>
    <dgm:cxn modelId="{B4829B14-7A81-4065-A94C-1AE0EA6823B0}" type="presParOf" srcId="{D74CE529-4BF7-4D80-ACA7-92DFE7A5D393}" destId="{430B99B8-1F6D-412F-8E9F-CC6AB3546434}" srcOrd="1" destOrd="0" presId="urn:microsoft.com/office/officeart/2005/8/layout/hierarchy2"/>
    <dgm:cxn modelId="{45C42E51-BDC5-46DD-9A12-B3D9E0B96844}" type="presParOf" srcId="{430B99B8-1F6D-412F-8E9F-CC6AB3546434}" destId="{715BF2B6-8101-4CAB-9B19-BF3D42FC1C2B}" srcOrd="0" destOrd="0" presId="urn:microsoft.com/office/officeart/2005/8/layout/hierarchy2"/>
    <dgm:cxn modelId="{E4ADB129-638E-47E9-90C4-E60AB46ABF97}" type="presParOf" srcId="{715BF2B6-8101-4CAB-9B19-BF3D42FC1C2B}" destId="{032FF8FD-A50B-4855-BA7A-E28D64EEE50E}" srcOrd="0" destOrd="0" presId="urn:microsoft.com/office/officeart/2005/8/layout/hierarchy2"/>
    <dgm:cxn modelId="{613FBDF7-111D-4364-9D1F-FDC74A6A21C7}" type="presParOf" srcId="{430B99B8-1F6D-412F-8E9F-CC6AB3546434}" destId="{66D56D46-682C-4A96-9648-CB3B383869C3}" srcOrd="1" destOrd="0" presId="urn:microsoft.com/office/officeart/2005/8/layout/hierarchy2"/>
    <dgm:cxn modelId="{F5CD85FD-0FCA-4F60-B5B8-8E5E2D05E5C0}" type="presParOf" srcId="{66D56D46-682C-4A96-9648-CB3B383869C3}" destId="{8550D68C-CBD7-4966-BCE6-5B76154E0FC5}" srcOrd="0" destOrd="0" presId="urn:microsoft.com/office/officeart/2005/8/layout/hierarchy2"/>
    <dgm:cxn modelId="{8CD90A72-DE84-41E0-A924-4262DC8F0423}" type="presParOf" srcId="{66D56D46-682C-4A96-9648-CB3B383869C3}" destId="{23A62D14-4237-4B53-BB2D-DA530D034879}" srcOrd="1" destOrd="0" presId="urn:microsoft.com/office/officeart/2005/8/layout/hierarchy2"/>
    <dgm:cxn modelId="{0CEF4AAA-66B6-491C-9B4D-F710141DB7FA}" type="presParOf" srcId="{23A62D14-4237-4B53-BB2D-DA530D034879}" destId="{706FF6D5-2857-4056-B903-625748E410A6}" srcOrd="0" destOrd="0" presId="urn:microsoft.com/office/officeart/2005/8/layout/hierarchy2"/>
    <dgm:cxn modelId="{E3EB6950-793F-4939-A10C-3E47BDD9E102}" type="presParOf" srcId="{706FF6D5-2857-4056-B903-625748E410A6}" destId="{57C8D867-7FC6-40E8-A7DC-DDC73E02DCBF}" srcOrd="0" destOrd="0" presId="urn:microsoft.com/office/officeart/2005/8/layout/hierarchy2"/>
    <dgm:cxn modelId="{EA9234C6-CA53-449A-A62C-D203DB2C7407}" type="presParOf" srcId="{23A62D14-4237-4B53-BB2D-DA530D034879}" destId="{F120964C-23F7-4631-812C-EFA9AA1DBCB1}" srcOrd="1" destOrd="0" presId="urn:microsoft.com/office/officeart/2005/8/layout/hierarchy2"/>
    <dgm:cxn modelId="{10183E32-853C-4F60-86D2-FE077F2C6904}" type="presParOf" srcId="{F120964C-23F7-4631-812C-EFA9AA1DBCB1}" destId="{A700FCFD-BACC-424B-A5C1-174EDC123FDE}" srcOrd="0" destOrd="0" presId="urn:microsoft.com/office/officeart/2005/8/layout/hierarchy2"/>
    <dgm:cxn modelId="{9B43083F-809F-44FC-982B-73C8FF6E9ED0}" type="presParOf" srcId="{F120964C-23F7-4631-812C-EFA9AA1DBCB1}" destId="{2E134450-965E-4123-9EE5-74C659262596}" srcOrd="1" destOrd="0" presId="urn:microsoft.com/office/officeart/2005/8/layout/hierarchy2"/>
    <dgm:cxn modelId="{016D746E-CAD6-499C-AC5A-AD08EF2D5DA7}" type="presParOf" srcId="{2E134450-965E-4123-9EE5-74C659262596}" destId="{6E9049E2-7CFD-4EA8-8C30-C4DB608C8B93}" srcOrd="0" destOrd="0" presId="urn:microsoft.com/office/officeart/2005/8/layout/hierarchy2"/>
    <dgm:cxn modelId="{C47152B9-AFDB-4DDB-8291-D1D9A6167111}" type="presParOf" srcId="{6E9049E2-7CFD-4EA8-8C30-C4DB608C8B93}" destId="{37BB999D-5B51-4565-A085-4D578466482F}" srcOrd="0" destOrd="0" presId="urn:microsoft.com/office/officeart/2005/8/layout/hierarchy2"/>
    <dgm:cxn modelId="{909E2C24-7647-43B4-8C25-00502896D4BD}" type="presParOf" srcId="{2E134450-965E-4123-9EE5-74C659262596}" destId="{BC0E25F5-9F1C-4DF8-9471-B5A4B47A171D}" srcOrd="1" destOrd="0" presId="urn:microsoft.com/office/officeart/2005/8/layout/hierarchy2"/>
    <dgm:cxn modelId="{818C2F3E-2A4C-4B4D-B27D-FBB7CFE2A922}" type="presParOf" srcId="{BC0E25F5-9F1C-4DF8-9471-B5A4B47A171D}" destId="{AF2D0257-F95C-4EF4-A262-053242AA7783}" srcOrd="0" destOrd="0" presId="urn:microsoft.com/office/officeart/2005/8/layout/hierarchy2"/>
    <dgm:cxn modelId="{34D85685-8819-4C03-93A5-14F9DCD94D24}" type="presParOf" srcId="{BC0E25F5-9F1C-4DF8-9471-B5A4B47A171D}" destId="{3CAC7776-105E-409D-92D2-36FDDE1AD2FA}" srcOrd="1" destOrd="0" presId="urn:microsoft.com/office/officeart/2005/8/layout/hierarchy2"/>
    <dgm:cxn modelId="{3EE7DE47-1191-49A8-8BA5-BBE2FEEED196}" type="presParOf" srcId="{430B99B8-1F6D-412F-8E9F-CC6AB3546434}" destId="{951BC5C2-7B87-45AE-BEB2-862E0B97633A}" srcOrd="2" destOrd="0" presId="urn:microsoft.com/office/officeart/2005/8/layout/hierarchy2"/>
    <dgm:cxn modelId="{E979C7DA-5EFE-4063-B034-CC3080C430A8}" type="presParOf" srcId="{951BC5C2-7B87-45AE-BEB2-862E0B97633A}" destId="{803D927D-77A3-4409-B3B1-B713B82B6A8D}" srcOrd="0" destOrd="0" presId="urn:microsoft.com/office/officeart/2005/8/layout/hierarchy2"/>
    <dgm:cxn modelId="{CA483237-4420-4C5C-A4C3-AC260500A7BA}" type="presParOf" srcId="{430B99B8-1F6D-412F-8E9F-CC6AB3546434}" destId="{EC7C47A7-1064-4181-8A28-F5A7D98C5C3B}" srcOrd="3" destOrd="0" presId="urn:microsoft.com/office/officeart/2005/8/layout/hierarchy2"/>
    <dgm:cxn modelId="{6A8249AD-857F-4B4A-BD6A-F5312ABBEF91}" type="presParOf" srcId="{EC7C47A7-1064-4181-8A28-F5A7D98C5C3B}" destId="{8C432A96-F27D-4B9F-A5A5-BA156B932A3E}" srcOrd="0" destOrd="0" presId="urn:microsoft.com/office/officeart/2005/8/layout/hierarchy2"/>
    <dgm:cxn modelId="{B6C47BD7-8E62-4D5F-96F8-6E938D95E128}" type="presParOf" srcId="{EC7C47A7-1064-4181-8A28-F5A7D98C5C3B}" destId="{207AC790-954D-45A6-8AEC-CCABD7A1E850}" srcOrd="1" destOrd="0" presId="urn:microsoft.com/office/officeart/2005/8/layout/hierarchy2"/>
    <dgm:cxn modelId="{F9FB1BE3-4942-4983-B035-112B6F96329E}" type="presParOf" srcId="{207AC790-954D-45A6-8AEC-CCABD7A1E850}" destId="{452A77A5-1B16-4DD9-9785-8771BC44BC51}" srcOrd="0" destOrd="0" presId="urn:microsoft.com/office/officeart/2005/8/layout/hierarchy2"/>
    <dgm:cxn modelId="{1AC25846-5FDE-48F2-994F-C6949C0419BB}" type="presParOf" srcId="{452A77A5-1B16-4DD9-9785-8771BC44BC51}" destId="{2A682EDE-07D6-4A2A-9179-DB1E289BC436}" srcOrd="0" destOrd="0" presId="urn:microsoft.com/office/officeart/2005/8/layout/hierarchy2"/>
    <dgm:cxn modelId="{D468D604-2999-4D8A-8440-05A80991E35B}" type="presParOf" srcId="{207AC790-954D-45A6-8AEC-CCABD7A1E850}" destId="{9B75A799-B12C-4B2A-A935-9381D1999BD9}" srcOrd="1" destOrd="0" presId="urn:microsoft.com/office/officeart/2005/8/layout/hierarchy2"/>
    <dgm:cxn modelId="{D1DF4007-523D-416D-A900-E837D9F4E177}" type="presParOf" srcId="{9B75A799-B12C-4B2A-A935-9381D1999BD9}" destId="{ABDC8E23-D7BF-4452-8942-A56494D6926E}" srcOrd="0" destOrd="0" presId="urn:microsoft.com/office/officeart/2005/8/layout/hierarchy2"/>
    <dgm:cxn modelId="{2CF62794-38F8-423C-8796-69D58EA04630}" type="presParOf" srcId="{9B75A799-B12C-4B2A-A935-9381D1999BD9}" destId="{D279EBB2-7E0C-4EC8-8A77-FF6156EF2CA2}" srcOrd="1" destOrd="0" presId="urn:microsoft.com/office/officeart/2005/8/layout/hierarchy2"/>
    <dgm:cxn modelId="{AE99DA70-2230-4289-9CC6-0A10AE7C066F}" type="presParOf" srcId="{D279EBB2-7E0C-4EC8-8A77-FF6156EF2CA2}" destId="{6B0F2959-D6D7-4FB7-A57C-98F443BC478B}" srcOrd="0" destOrd="0" presId="urn:microsoft.com/office/officeart/2005/8/layout/hierarchy2"/>
    <dgm:cxn modelId="{5F03AE0C-842A-4E72-9C4F-7FD96B6F9E34}" type="presParOf" srcId="{6B0F2959-D6D7-4FB7-A57C-98F443BC478B}" destId="{5DFCF2BA-0E38-4DFC-9078-47C8B7686288}" srcOrd="0" destOrd="0" presId="urn:microsoft.com/office/officeart/2005/8/layout/hierarchy2"/>
    <dgm:cxn modelId="{F1A337AB-D47E-4BA1-9170-4B9341A6A202}" type="presParOf" srcId="{D279EBB2-7E0C-4EC8-8A77-FF6156EF2CA2}" destId="{8ACF5989-4B1F-49FF-AEF0-885FE2C5E81D}" srcOrd="1" destOrd="0" presId="urn:microsoft.com/office/officeart/2005/8/layout/hierarchy2"/>
    <dgm:cxn modelId="{56DECE4E-C88B-480B-BAFB-4E1D4B524386}" type="presParOf" srcId="{8ACF5989-4B1F-49FF-AEF0-885FE2C5E81D}" destId="{3A1C2663-465A-4193-B49B-194C13E9041F}" srcOrd="0" destOrd="0" presId="urn:microsoft.com/office/officeart/2005/8/layout/hierarchy2"/>
    <dgm:cxn modelId="{0F1DF4B4-204D-477F-A8D3-D62AF0FC6239}" type="presParOf" srcId="{8ACF5989-4B1F-49FF-AEF0-885FE2C5E81D}" destId="{FEA68D0D-BFF1-4B15-8AF8-192477E1869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AD21CC-ACA3-4CAC-AAC9-963BA9C08A64}"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31C31E9D-5019-4943-BA43-7C0A117BDA44}">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 Events after the Reporting Period</a:t>
          </a:r>
          <a:endParaRPr lang="en-US" sz="1900" i="0" dirty="0">
            <a:latin typeface="Times New Roman" panose="02020603050405020304" pitchFamily="18" charset="0"/>
            <a:cs typeface="Times New Roman" panose="02020603050405020304" pitchFamily="18" charset="0"/>
          </a:endParaRPr>
        </a:p>
      </dgm:t>
    </dgm:pt>
    <dgm:pt modelId="{38B55048-6173-4E89-9BFA-A1A1EECB6C73}" type="parTrans" cxnId="{03D9F037-20C9-4FA4-80BA-273131549B2E}">
      <dgm:prSet/>
      <dgm:spPr/>
      <dgm:t>
        <a:bodyPr/>
        <a:lstStyle/>
        <a:p>
          <a:endParaRPr lang="en-US"/>
        </a:p>
      </dgm:t>
    </dgm:pt>
    <dgm:pt modelId="{6FEC81FA-1AE3-467F-AFED-3CC6F54241E8}" type="sibTrans" cxnId="{03D9F037-20C9-4FA4-80BA-273131549B2E}">
      <dgm:prSet/>
      <dgm:spPr/>
      <dgm:t>
        <a:bodyPr/>
        <a:lstStyle/>
        <a:p>
          <a:endParaRPr lang="en-US"/>
        </a:p>
      </dgm:t>
    </dgm:pt>
    <dgm:pt modelId="{F4B5DFB0-A310-4A35-B41D-2723C20C656F}">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11 Construction Contracts</a:t>
          </a:r>
          <a:endParaRPr lang="en-US" sz="1900" i="0" dirty="0">
            <a:latin typeface="Times New Roman" panose="02020603050405020304" pitchFamily="18" charset="0"/>
            <a:cs typeface="Times New Roman" panose="02020603050405020304" pitchFamily="18" charset="0"/>
          </a:endParaRPr>
        </a:p>
      </dgm:t>
    </dgm:pt>
    <dgm:pt modelId="{E601DA78-4F42-49DD-8464-F1D6176FE45B}" type="parTrans" cxnId="{E45AC0B7-A30A-4C37-BFEF-67AB13A83027}">
      <dgm:prSet/>
      <dgm:spPr/>
      <dgm:t>
        <a:bodyPr/>
        <a:lstStyle/>
        <a:p>
          <a:endParaRPr lang="en-US"/>
        </a:p>
      </dgm:t>
    </dgm:pt>
    <dgm:pt modelId="{421310C6-6EC6-4222-BF57-1D5AE1CD58CB}" type="sibTrans" cxnId="{E45AC0B7-A30A-4C37-BFEF-67AB13A83027}">
      <dgm:prSet/>
      <dgm:spPr/>
      <dgm:t>
        <a:bodyPr/>
        <a:lstStyle/>
        <a:p>
          <a:endParaRPr lang="en-US"/>
        </a:p>
      </dgm:t>
    </dgm:pt>
    <dgm:pt modelId="{84D8DBE2-A840-48F5-8BBE-5BD45517A577}">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12 Income Taxes</a:t>
          </a:r>
          <a:endParaRPr lang="en-US" sz="1900" i="0" dirty="0">
            <a:latin typeface="Times New Roman" panose="02020603050405020304" pitchFamily="18" charset="0"/>
            <a:cs typeface="Times New Roman" panose="02020603050405020304" pitchFamily="18" charset="0"/>
          </a:endParaRPr>
        </a:p>
      </dgm:t>
    </dgm:pt>
    <dgm:pt modelId="{4BB5A29D-2DF0-4FBC-A8FD-F6451330F562}" type="parTrans" cxnId="{0077B568-C4B9-429B-8B42-4E25CABA1AC4}">
      <dgm:prSet/>
      <dgm:spPr/>
      <dgm:t>
        <a:bodyPr/>
        <a:lstStyle/>
        <a:p>
          <a:endParaRPr lang="en-US"/>
        </a:p>
      </dgm:t>
    </dgm:pt>
    <dgm:pt modelId="{235CAC1A-074B-4CD9-9B67-75FD4D0E8E94}" type="sibTrans" cxnId="{0077B568-C4B9-429B-8B42-4E25CABA1AC4}">
      <dgm:prSet/>
      <dgm:spPr/>
      <dgm:t>
        <a:bodyPr/>
        <a:lstStyle/>
        <a:p>
          <a:endParaRPr lang="en-US"/>
        </a:p>
      </dgm:t>
    </dgm:pt>
    <dgm:pt modelId="{9B727720-B7F8-4FCA-96D2-512A2424AA94}">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16 Property, Plant and Equipment</a:t>
          </a:r>
          <a:endParaRPr lang="en-US" sz="1900" i="0" dirty="0">
            <a:latin typeface="Times New Roman" panose="02020603050405020304" pitchFamily="18" charset="0"/>
            <a:cs typeface="Times New Roman" panose="02020603050405020304" pitchFamily="18" charset="0"/>
          </a:endParaRPr>
        </a:p>
      </dgm:t>
    </dgm:pt>
    <dgm:pt modelId="{5D6A1BFD-8EA9-4F2C-BC7B-0FB862B6618E}" type="parTrans" cxnId="{00CE57A0-4438-4115-B347-A06B78FD9734}">
      <dgm:prSet/>
      <dgm:spPr/>
      <dgm:t>
        <a:bodyPr/>
        <a:lstStyle/>
        <a:p>
          <a:endParaRPr lang="en-US"/>
        </a:p>
      </dgm:t>
    </dgm:pt>
    <dgm:pt modelId="{5FCC6587-1078-496B-8CD6-AE633C02D191}" type="sibTrans" cxnId="{00CE57A0-4438-4115-B347-A06B78FD9734}">
      <dgm:prSet/>
      <dgm:spPr/>
      <dgm:t>
        <a:bodyPr/>
        <a:lstStyle/>
        <a:p>
          <a:endParaRPr lang="en-US"/>
        </a:p>
      </dgm:t>
    </dgm:pt>
    <dgm:pt modelId="{23506C39-4491-454F-A896-7444FCEC47F2}">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17 Leases</a:t>
          </a:r>
          <a:endParaRPr lang="en-US" sz="1900" i="0" dirty="0">
            <a:latin typeface="Times New Roman" panose="02020603050405020304" pitchFamily="18" charset="0"/>
            <a:cs typeface="Times New Roman" panose="02020603050405020304" pitchFamily="18" charset="0"/>
          </a:endParaRPr>
        </a:p>
      </dgm:t>
    </dgm:pt>
    <dgm:pt modelId="{B62265F7-BB40-4F80-A9D7-0A9F57E8486E}" type="parTrans" cxnId="{3B46D536-8D16-4801-98F3-0BF9ABE7A296}">
      <dgm:prSet/>
      <dgm:spPr/>
      <dgm:t>
        <a:bodyPr/>
        <a:lstStyle/>
        <a:p>
          <a:endParaRPr lang="en-US"/>
        </a:p>
      </dgm:t>
    </dgm:pt>
    <dgm:pt modelId="{24A4BAE1-568B-4B81-9B72-8F03D0E60C1C}" type="sibTrans" cxnId="{3B46D536-8D16-4801-98F3-0BF9ABE7A296}">
      <dgm:prSet/>
      <dgm:spPr/>
      <dgm:t>
        <a:bodyPr/>
        <a:lstStyle/>
        <a:p>
          <a:endParaRPr lang="en-US"/>
        </a:p>
      </dgm:t>
    </dgm:pt>
    <dgm:pt modelId="{1E6D4457-C129-4B53-90DC-EAAA35DC3D04}">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18 Revenue</a:t>
          </a:r>
          <a:endParaRPr lang="en-US" sz="1900" i="0" dirty="0">
            <a:latin typeface="Times New Roman" panose="02020603050405020304" pitchFamily="18" charset="0"/>
            <a:cs typeface="Times New Roman" panose="02020603050405020304" pitchFamily="18" charset="0"/>
          </a:endParaRPr>
        </a:p>
      </dgm:t>
    </dgm:pt>
    <dgm:pt modelId="{DBFDA113-891B-40A1-BB61-9DA575DD7182}" type="parTrans" cxnId="{92862B9D-4DE5-4CEB-9C92-A0CAB6117838}">
      <dgm:prSet/>
      <dgm:spPr/>
      <dgm:t>
        <a:bodyPr/>
        <a:lstStyle/>
        <a:p>
          <a:endParaRPr lang="en-US"/>
        </a:p>
      </dgm:t>
    </dgm:pt>
    <dgm:pt modelId="{67EB5800-25D1-4F72-94BF-EB49F1DDEE57}" type="sibTrans" cxnId="{92862B9D-4DE5-4CEB-9C92-A0CAB6117838}">
      <dgm:prSet/>
      <dgm:spPr/>
      <dgm:t>
        <a:bodyPr/>
        <a:lstStyle/>
        <a:p>
          <a:endParaRPr lang="en-US"/>
        </a:p>
      </dgm:t>
    </dgm:pt>
    <dgm:pt modelId="{0A2DD8FD-CBD9-4AA2-B4EF-9023EF3D8A91}">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19 Employee Benefits</a:t>
          </a:r>
          <a:endParaRPr lang="en-US" sz="1900" i="0" dirty="0">
            <a:latin typeface="Times New Roman" panose="02020603050405020304" pitchFamily="18" charset="0"/>
            <a:cs typeface="Times New Roman" panose="02020603050405020304" pitchFamily="18" charset="0"/>
          </a:endParaRPr>
        </a:p>
      </dgm:t>
    </dgm:pt>
    <dgm:pt modelId="{EB8D2777-B21E-4BFE-B3A8-7680743C81D1}" type="parTrans" cxnId="{2F8A02DB-B6B0-46A2-B6B8-5C304F70209E}">
      <dgm:prSet/>
      <dgm:spPr/>
      <dgm:t>
        <a:bodyPr/>
        <a:lstStyle/>
        <a:p>
          <a:endParaRPr lang="en-US"/>
        </a:p>
      </dgm:t>
    </dgm:pt>
    <dgm:pt modelId="{FD404978-1E1C-4226-8B1F-3B9AAB873E6C}" type="sibTrans" cxnId="{2F8A02DB-B6B0-46A2-B6B8-5C304F70209E}">
      <dgm:prSet/>
      <dgm:spPr/>
      <dgm:t>
        <a:bodyPr/>
        <a:lstStyle/>
        <a:p>
          <a:endParaRPr lang="en-US"/>
        </a:p>
      </dgm:t>
    </dgm:pt>
    <dgm:pt modelId="{10C02372-B0A0-438C-B9E3-27EBCF30F55D}">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20 Accounting for Government Grants and Disclosure of Government Assistance</a:t>
          </a:r>
          <a:endParaRPr lang="en-US" sz="1900" i="0" dirty="0">
            <a:latin typeface="Times New Roman" panose="02020603050405020304" pitchFamily="18" charset="0"/>
            <a:cs typeface="Times New Roman" panose="02020603050405020304" pitchFamily="18" charset="0"/>
          </a:endParaRPr>
        </a:p>
      </dgm:t>
    </dgm:pt>
    <dgm:pt modelId="{B237C466-5D37-4224-A8EC-608854AC8B75}" type="parTrans" cxnId="{06910493-1D63-4C3E-8DCA-E13C45A9BFED}">
      <dgm:prSet/>
      <dgm:spPr/>
      <dgm:t>
        <a:bodyPr/>
        <a:lstStyle/>
        <a:p>
          <a:endParaRPr lang="en-US"/>
        </a:p>
      </dgm:t>
    </dgm:pt>
    <dgm:pt modelId="{5D09DC99-BA5F-4ADF-A7D5-3D4F78CA4EF9}" type="sibTrans" cxnId="{06910493-1D63-4C3E-8DCA-E13C45A9BFED}">
      <dgm:prSet/>
      <dgm:spPr/>
      <dgm:t>
        <a:bodyPr/>
        <a:lstStyle/>
        <a:p>
          <a:endParaRPr lang="en-US"/>
        </a:p>
      </dgm:t>
    </dgm:pt>
    <dgm:pt modelId="{6D90F2A7-922F-4E94-8513-6AED56FBA0F2}">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21 The Effects of Changes in Foreign Exchange Rates</a:t>
          </a:r>
          <a:endParaRPr lang="en-US" sz="1900" i="0" dirty="0">
            <a:latin typeface="Times New Roman" panose="02020603050405020304" pitchFamily="18" charset="0"/>
            <a:cs typeface="Times New Roman" panose="02020603050405020304" pitchFamily="18" charset="0"/>
          </a:endParaRPr>
        </a:p>
      </dgm:t>
    </dgm:pt>
    <dgm:pt modelId="{CE8481FE-B705-4A79-96FF-F4F5BF76B56B}" type="parTrans" cxnId="{E34C2314-45A5-4FE6-AAB1-E2E9196AC882}">
      <dgm:prSet/>
      <dgm:spPr/>
      <dgm:t>
        <a:bodyPr/>
        <a:lstStyle/>
        <a:p>
          <a:endParaRPr lang="en-US"/>
        </a:p>
      </dgm:t>
    </dgm:pt>
    <dgm:pt modelId="{05CBC350-FA3B-4850-8F39-E5D32E068812}" type="sibTrans" cxnId="{E34C2314-45A5-4FE6-AAB1-E2E9196AC882}">
      <dgm:prSet/>
      <dgm:spPr/>
      <dgm:t>
        <a:bodyPr/>
        <a:lstStyle/>
        <a:p>
          <a:endParaRPr lang="en-US"/>
        </a:p>
      </dgm:t>
    </dgm:pt>
    <dgm:pt modelId="{13A68D3C-1E77-42A9-93E9-C652FB6F407D}">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23 Borrowing Costs</a:t>
          </a:r>
          <a:endParaRPr lang="en-US" sz="1900" i="0" dirty="0">
            <a:latin typeface="Times New Roman" panose="02020603050405020304" pitchFamily="18" charset="0"/>
            <a:cs typeface="Times New Roman" panose="02020603050405020304" pitchFamily="18" charset="0"/>
          </a:endParaRPr>
        </a:p>
      </dgm:t>
    </dgm:pt>
    <dgm:pt modelId="{B29F5D55-93F0-445F-B975-17168CE6EEF3}" type="parTrans" cxnId="{8346338F-DA35-4D6F-BC41-A24A4685F7B6}">
      <dgm:prSet/>
      <dgm:spPr/>
      <dgm:t>
        <a:bodyPr/>
        <a:lstStyle/>
        <a:p>
          <a:endParaRPr lang="en-US"/>
        </a:p>
      </dgm:t>
    </dgm:pt>
    <dgm:pt modelId="{1A4321F2-B458-4371-9F14-A042D481ECB0}" type="sibTrans" cxnId="{8346338F-DA35-4D6F-BC41-A24A4685F7B6}">
      <dgm:prSet/>
      <dgm:spPr/>
      <dgm:t>
        <a:bodyPr/>
        <a:lstStyle/>
        <a:p>
          <a:endParaRPr lang="en-US"/>
        </a:p>
      </dgm:t>
    </dgm:pt>
    <dgm:pt modelId="{C7609451-B930-4C58-AF4B-C3DC3CF9FA99}">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24 Related Party Disclosures</a:t>
          </a:r>
          <a:endParaRPr lang="en-US" sz="1900" i="0" dirty="0">
            <a:latin typeface="Times New Roman" panose="02020603050405020304" pitchFamily="18" charset="0"/>
            <a:cs typeface="Times New Roman" panose="02020603050405020304" pitchFamily="18" charset="0"/>
          </a:endParaRPr>
        </a:p>
      </dgm:t>
    </dgm:pt>
    <dgm:pt modelId="{B6F9696D-4B64-4A05-AFF9-68FDDA10EE9A}" type="parTrans" cxnId="{E7F16234-6335-4751-AFE5-A0F78FD0B039}">
      <dgm:prSet/>
      <dgm:spPr/>
      <dgm:t>
        <a:bodyPr/>
        <a:lstStyle/>
        <a:p>
          <a:endParaRPr lang="en-US"/>
        </a:p>
      </dgm:t>
    </dgm:pt>
    <dgm:pt modelId="{38C4F8BF-F782-4449-9C7F-C02D8503BE92}" type="sibTrans" cxnId="{E7F16234-6335-4751-AFE5-A0F78FD0B039}">
      <dgm:prSet/>
      <dgm:spPr/>
      <dgm:t>
        <a:bodyPr/>
        <a:lstStyle/>
        <a:p>
          <a:endParaRPr lang="en-US"/>
        </a:p>
      </dgm:t>
    </dgm:pt>
    <dgm:pt modelId="{9AB5154B-7C11-4839-9241-074F5D65D375}">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27 Consolidated and Separate Financial Statements</a:t>
          </a:r>
          <a:endParaRPr lang="en-US" sz="1900" i="0" dirty="0">
            <a:latin typeface="Times New Roman" panose="02020603050405020304" pitchFamily="18" charset="0"/>
            <a:cs typeface="Times New Roman" panose="02020603050405020304" pitchFamily="18" charset="0"/>
          </a:endParaRPr>
        </a:p>
      </dgm:t>
    </dgm:pt>
    <dgm:pt modelId="{F90DC089-9716-42BC-9C4A-A8D054171E6E}" type="parTrans" cxnId="{6D0AAC2E-2529-481D-845E-40C1C263F55B}">
      <dgm:prSet/>
      <dgm:spPr/>
      <dgm:t>
        <a:bodyPr/>
        <a:lstStyle/>
        <a:p>
          <a:endParaRPr lang="en-US"/>
        </a:p>
      </dgm:t>
    </dgm:pt>
    <dgm:pt modelId="{B7F353D0-AC63-4C32-AB3D-2FAA3C10B4F1}" type="sibTrans" cxnId="{6D0AAC2E-2529-481D-845E-40C1C263F55B}">
      <dgm:prSet/>
      <dgm:spPr/>
      <dgm:t>
        <a:bodyPr/>
        <a:lstStyle/>
        <a:p>
          <a:endParaRPr lang="en-US"/>
        </a:p>
      </dgm:t>
    </dgm:pt>
    <dgm:pt modelId="{3AE9861D-0E8A-47F2-8E11-C993765B2B6C}">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28 Investments in Associates</a:t>
          </a:r>
          <a:endParaRPr lang="en-US" sz="1900" i="0" dirty="0">
            <a:latin typeface="Times New Roman" panose="02020603050405020304" pitchFamily="18" charset="0"/>
            <a:cs typeface="Times New Roman" panose="02020603050405020304" pitchFamily="18" charset="0"/>
          </a:endParaRPr>
        </a:p>
      </dgm:t>
    </dgm:pt>
    <dgm:pt modelId="{3900473E-1998-4E5E-822B-7DBF0796E2E5}" type="parTrans" cxnId="{9D464176-8596-4B82-B2BE-836A507148DA}">
      <dgm:prSet/>
      <dgm:spPr/>
      <dgm:t>
        <a:bodyPr/>
        <a:lstStyle/>
        <a:p>
          <a:endParaRPr lang="en-US"/>
        </a:p>
      </dgm:t>
    </dgm:pt>
    <dgm:pt modelId="{3949675B-3FB1-489C-B338-304E7686B88E}" type="sibTrans" cxnId="{9D464176-8596-4B82-B2BE-836A507148DA}">
      <dgm:prSet/>
      <dgm:spPr/>
      <dgm:t>
        <a:bodyPr/>
        <a:lstStyle/>
        <a:p>
          <a:endParaRPr lang="en-US"/>
        </a:p>
      </dgm:t>
    </dgm:pt>
    <dgm:pt modelId="{0DF10C8B-C1A4-444E-8EF2-F268CBD24476}" type="pres">
      <dgm:prSet presAssocID="{2BAD21CC-ACA3-4CAC-AAC9-963BA9C08A64}" presName="vert0" presStyleCnt="0">
        <dgm:presLayoutVars>
          <dgm:dir/>
          <dgm:animOne val="branch"/>
          <dgm:animLvl val="lvl"/>
        </dgm:presLayoutVars>
      </dgm:prSet>
      <dgm:spPr/>
    </dgm:pt>
    <dgm:pt modelId="{01150F0E-F6B5-4430-A65C-1D176317518D}" type="pres">
      <dgm:prSet presAssocID="{31C31E9D-5019-4943-BA43-7C0A117BDA44}" presName="thickLine" presStyleLbl="alignNode1" presStyleIdx="0" presStyleCnt="13"/>
      <dgm:spPr/>
    </dgm:pt>
    <dgm:pt modelId="{9992AC50-F6F0-48E6-B671-7794817C6040}" type="pres">
      <dgm:prSet presAssocID="{31C31E9D-5019-4943-BA43-7C0A117BDA44}" presName="horz1" presStyleCnt="0"/>
      <dgm:spPr/>
    </dgm:pt>
    <dgm:pt modelId="{F9DED3CC-4B7E-4210-B60F-E8E5CDC11E58}" type="pres">
      <dgm:prSet presAssocID="{31C31E9D-5019-4943-BA43-7C0A117BDA44}" presName="tx1" presStyleLbl="revTx" presStyleIdx="0" presStyleCnt="13"/>
      <dgm:spPr/>
      <dgm:t>
        <a:bodyPr/>
        <a:lstStyle/>
        <a:p>
          <a:endParaRPr lang="en-US"/>
        </a:p>
      </dgm:t>
    </dgm:pt>
    <dgm:pt modelId="{B996FAAA-F4E4-44BB-A3D0-DACE07BD6E87}" type="pres">
      <dgm:prSet presAssocID="{31C31E9D-5019-4943-BA43-7C0A117BDA44}" presName="vert1" presStyleCnt="0"/>
      <dgm:spPr/>
    </dgm:pt>
    <dgm:pt modelId="{8D3A0CEE-146D-4FE1-86A8-7682B5555ED3}" type="pres">
      <dgm:prSet presAssocID="{F4B5DFB0-A310-4A35-B41D-2723C20C656F}" presName="thickLine" presStyleLbl="alignNode1" presStyleIdx="1" presStyleCnt="13"/>
      <dgm:spPr/>
    </dgm:pt>
    <dgm:pt modelId="{7E039E5A-0B6C-4781-82D9-C801EF740322}" type="pres">
      <dgm:prSet presAssocID="{F4B5DFB0-A310-4A35-B41D-2723C20C656F}" presName="horz1" presStyleCnt="0"/>
      <dgm:spPr/>
    </dgm:pt>
    <dgm:pt modelId="{263CEECB-A8B2-46EE-9098-232365E672CB}" type="pres">
      <dgm:prSet presAssocID="{F4B5DFB0-A310-4A35-B41D-2723C20C656F}" presName="tx1" presStyleLbl="revTx" presStyleIdx="1" presStyleCnt="13"/>
      <dgm:spPr/>
      <dgm:t>
        <a:bodyPr/>
        <a:lstStyle/>
        <a:p>
          <a:endParaRPr lang="en-US"/>
        </a:p>
      </dgm:t>
    </dgm:pt>
    <dgm:pt modelId="{F9662C74-F466-4296-86FF-4CA78B252E84}" type="pres">
      <dgm:prSet presAssocID="{F4B5DFB0-A310-4A35-B41D-2723C20C656F}" presName="vert1" presStyleCnt="0"/>
      <dgm:spPr/>
    </dgm:pt>
    <dgm:pt modelId="{1E96CFD0-6967-4D60-9A2D-32CF5FD61150}" type="pres">
      <dgm:prSet presAssocID="{84D8DBE2-A840-48F5-8BBE-5BD45517A577}" presName="thickLine" presStyleLbl="alignNode1" presStyleIdx="2" presStyleCnt="13"/>
      <dgm:spPr/>
    </dgm:pt>
    <dgm:pt modelId="{F3119653-B105-4E09-B846-8E987D6E7979}" type="pres">
      <dgm:prSet presAssocID="{84D8DBE2-A840-48F5-8BBE-5BD45517A577}" presName="horz1" presStyleCnt="0"/>
      <dgm:spPr/>
    </dgm:pt>
    <dgm:pt modelId="{49859FDA-380C-4921-B7CE-21371C2CA370}" type="pres">
      <dgm:prSet presAssocID="{84D8DBE2-A840-48F5-8BBE-5BD45517A577}" presName="tx1" presStyleLbl="revTx" presStyleIdx="2" presStyleCnt="13"/>
      <dgm:spPr/>
      <dgm:t>
        <a:bodyPr/>
        <a:lstStyle/>
        <a:p>
          <a:endParaRPr lang="en-US"/>
        </a:p>
      </dgm:t>
    </dgm:pt>
    <dgm:pt modelId="{C0DEDDA4-63C6-4093-A8C8-BE18D5A74F76}" type="pres">
      <dgm:prSet presAssocID="{84D8DBE2-A840-48F5-8BBE-5BD45517A577}" presName="vert1" presStyleCnt="0"/>
      <dgm:spPr/>
    </dgm:pt>
    <dgm:pt modelId="{36C82989-CEDB-4DF3-AA06-49BB65568345}" type="pres">
      <dgm:prSet presAssocID="{9B727720-B7F8-4FCA-96D2-512A2424AA94}" presName="thickLine" presStyleLbl="alignNode1" presStyleIdx="3" presStyleCnt="13"/>
      <dgm:spPr/>
    </dgm:pt>
    <dgm:pt modelId="{5405670F-C072-4FDD-ACCA-7D5359AB092E}" type="pres">
      <dgm:prSet presAssocID="{9B727720-B7F8-4FCA-96D2-512A2424AA94}" presName="horz1" presStyleCnt="0"/>
      <dgm:spPr/>
    </dgm:pt>
    <dgm:pt modelId="{9589CCF0-F487-4377-B7B6-CABCE1677C53}" type="pres">
      <dgm:prSet presAssocID="{9B727720-B7F8-4FCA-96D2-512A2424AA94}" presName="tx1" presStyleLbl="revTx" presStyleIdx="3" presStyleCnt="13"/>
      <dgm:spPr/>
      <dgm:t>
        <a:bodyPr/>
        <a:lstStyle/>
        <a:p>
          <a:endParaRPr lang="en-US"/>
        </a:p>
      </dgm:t>
    </dgm:pt>
    <dgm:pt modelId="{6D95B289-AFD9-471F-9760-D59BBEC7E7BB}" type="pres">
      <dgm:prSet presAssocID="{9B727720-B7F8-4FCA-96D2-512A2424AA94}" presName="vert1" presStyleCnt="0"/>
      <dgm:spPr/>
    </dgm:pt>
    <dgm:pt modelId="{29240D44-715E-497F-BAD1-306B125AE5C9}" type="pres">
      <dgm:prSet presAssocID="{23506C39-4491-454F-A896-7444FCEC47F2}" presName="thickLine" presStyleLbl="alignNode1" presStyleIdx="4" presStyleCnt="13"/>
      <dgm:spPr/>
    </dgm:pt>
    <dgm:pt modelId="{F3925A0E-2CD3-4C69-8FD0-3494C94FEAFC}" type="pres">
      <dgm:prSet presAssocID="{23506C39-4491-454F-A896-7444FCEC47F2}" presName="horz1" presStyleCnt="0"/>
      <dgm:spPr/>
    </dgm:pt>
    <dgm:pt modelId="{106A6602-11AD-4DB0-9569-630B794EAE25}" type="pres">
      <dgm:prSet presAssocID="{23506C39-4491-454F-A896-7444FCEC47F2}" presName="tx1" presStyleLbl="revTx" presStyleIdx="4" presStyleCnt="13"/>
      <dgm:spPr/>
      <dgm:t>
        <a:bodyPr/>
        <a:lstStyle/>
        <a:p>
          <a:endParaRPr lang="en-US"/>
        </a:p>
      </dgm:t>
    </dgm:pt>
    <dgm:pt modelId="{7404BCE2-1FBE-4727-92A9-2C99C924E5BC}" type="pres">
      <dgm:prSet presAssocID="{23506C39-4491-454F-A896-7444FCEC47F2}" presName="vert1" presStyleCnt="0"/>
      <dgm:spPr/>
    </dgm:pt>
    <dgm:pt modelId="{2C82923A-5B08-41B5-A12E-B9A81996BCD2}" type="pres">
      <dgm:prSet presAssocID="{1E6D4457-C129-4B53-90DC-EAAA35DC3D04}" presName="thickLine" presStyleLbl="alignNode1" presStyleIdx="5" presStyleCnt="13"/>
      <dgm:spPr/>
    </dgm:pt>
    <dgm:pt modelId="{8E9DFBD9-14EA-4065-A5B7-E203AAF57AFF}" type="pres">
      <dgm:prSet presAssocID="{1E6D4457-C129-4B53-90DC-EAAA35DC3D04}" presName="horz1" presStyleCnt="0"/>
      <dgm:spPr/>
    </dgm:pt>
    <dgm:pt modelId="{90B2F9EC-7278-40F2-9BA3-D9D13D57DFD4}" type="pres">
      <dgm:prSet presAssocID="{1E6D4457-C129-4B53-90DC-EAAA35DC3D04}" presName="tx1" presStyleLbl="revTx" presStyleIdx="5" presStyleCnt="13"/>
      <dgm:spPr/>
      <dgm:t>
        <a:bodyPr/>
        <a:lstStyle/>
        <a:p>
          <a:endParaRPr lang="en-US"/>
        </a:p>
      </dgm:t>
    </dgm:pt>
    <dgm:pt modelId="{05E1F529-3EFB-4217-94A3-3A8FF4FC358F}" type="pres">
      <dgm:prSet presAssocID="{1E6D4457-C129-4B53-90DC-EAAA35DC3D04}" presName="vert1" presStyleCnt="0"/>
      <dgm:spPr/>
    </dgm:pt>
    <dgm:pt modelId="{5096A0EE-6F12-44EE-BC5D-6A5249E7C314}" type="pres">
      <dgm:prSet presAssocID="{0A2DD8FD-CBD9-4AA2-B4EF-9023EF3D8A91}" presName="thickLine" presStyleLbl="alignNode1" presStyleIdx="6" presStyleCnt="13"/>
      <dgm:spPr/>
    </dgm:pt>
    <dgm:pt modelId="{DA5019B5-6681-4EFD-86B7-F424909C8E27}" type="pres">
      <dgm:prSet presAssocID="{0A2DD8FD-CBD9-4AA2-B4EF-9023EF3D8A91}" presName="horz1" presStyleCnt="0"/>
      <dgm:spPr/>
    </dgm:pt>
    <dgm:pt modelId="{23EB31A1-0193-44B9-9A1E-B52EDAE471E0}" type="pres">
      <dgm:prSet presAssocID="{0A2DD8FD-CBD9-4AA2-B4EF-9023EF3D8A91}" presName="tx1" presStyleLbl="revTx" presStyleIdx="6" presStyleCnt="13"/>
      <dgm:spPr/>
      <dgm:t>
        <a:bodyPr/>
        <a:lstStyle/>
        <a:p>
          <a:endParaRPr lang="en-US"/>
        </a:p>
      </dgm:t>
    </dgm:pt>
    <dgm:pt modelId="{FB92E75E-0229-4A18-A341-B4A7DC3679FA}" type="pres">
      <dgm:prSet presAssocID="{0A2DD8FD-CBD9-4AA2-B4EF-9023EF3D8A91}" presName="vert1" presStyleCnt="0"/>
      <dgm:spPr/>
    </dgm:pt>
    <dgm:pt modelId="{75ED7C7F-0C93-4F96-8519-324DC2C778DD}" type="pres">
      <dgm:prSet presAssocID="{10C02372-B0A0-438C-B9E3-27EBCF30F55D}" presName="thickLine" presStyleLbl="alignNode1" presStyleIdx="7" presStyleCnt="13"/>
      <dgm:spPr/>
    </dgm:pt>
    <dgm:pt modelId="{16484CC6-A763-4B48-9CB7-BB27BF420ED9}" type="pres">
      <dgm:prSet presAssocID="{10C02372-B0A0-438C-B9E3-27EBCF30F55D}" presName="horz1" presStyleCnt="0"/>
      <dgm:spPr/>
    </dgm:pt>
    <dgm:pt modelId="{3B8B760C-5379-45A6-BD93-2260AEADC994}" type="pres">
      <dgm:prSet presAssocID="{10C02372-B0A0-438C-B9E3-27EBCF30F55D}" presName="tx1" presStyleLbl="revTx" presStyleIdx="7" presStyleCnt="13"/>
      <dgm:spPr/>
      <dgm:t>
        <a:bodyPr/>
        <a:lstStyle/>
        <a:p>
          <a:endParaRPr lang="en-US"/>
        </a:p>
      </dgm:t>
    </dgm:pt>
    <dgm:pt modelId="{067FD2B8-FE24-40E4-9CF3-83CEE80CD199}" type="pres">
      <dgm:prSet presAssocID="{10C02372-B0A0-438C-B9E3-27EBCF30F55D}" presName="vert1" presStyleCnt="0"/>
      <dgm:spPr/>
    </dgm:pt>
    <dgm:pt modelId="{CDAD9100-4495-4617-911D-0FBBDB396CA4}" type="pres">
      <dgm:prSet presAssocID="{6D90F2A7-922F-4E94-8513-6AED56FBA0F2}" presName="thickLine" presStyleLbl="alignNode1" presStyleIdx="8" presStyleCnt="13"/>
      <dgm:spPr/>
    </dgm:pt>
    <dgm:pt modelId="{29995599-E1F9-4EF0-A29E-6C5486738715}" type="pres">
      <dgm:prSet presAssocID="{6D90F2A7-922F-4E94-8513-6AED56FBA0F2}" presName="horz1" presStyleCnt="0"/>
      <dgm:spPr/>
    </dgm:pt>
    <dgm:pt modelId="{A8CF708D-8B3D-45FB-8DEE-79921621E4A7}" type="pres">
      <dgm:prSet presAssocID="{6D90F2A7-922F-4E94-8513-6AED56FBA0F2}" presName="tx1" presStyleLbl="revTx" presStyleIdx="8" presStyleCnt="13"/>
      <dgm:spPr/>
      <dgm:t>
        <a:bodyPr/>
        <a:lstStyle/>
        <a:p>
          <a:endParaRPr lang="en-US"/>
        </a:p>
      </dgm:t>
    </dgm:pt>
    <dgm:pt modelId="{CCF9229C-6C4A-4749-950A-A38C9DD6DA2F}" type="pres">
      <dgm:prSet presAssocID="{6D90F2A7-922F-4E94-8513-6AED56FBA0F2}" presName="vert1" presStyleCnt="0"/>
      <dgm:spPr/>
    </dgm:pt>
    <dgm:pt modelId="{A161ABF8-4376-4F81-8CEA-BBDDA6E517E2}" type="pres">
      <dgm:prSet presAssocID="{13A68D3C-1E77-42A9-93E9-C652FB6F407D}" presName="thickLine" presStyleLbl="alignNode1" presStyleIdx="9" presStyleCnt="13"/>
      <dgm:spPr/>
    </dgm:pt>
    <dgm:pt modelId="{3E539268-0F79-4291-9725-C87289F74A22}" type="pres">
      <dgm:prSet presAssocID="{13A68D3C-1E77-42A9-93E9-C652FB6F407D}" presName="horz1" presStyleCnt="0"/>
      <dgm:spPr/>
    </dgm:pt>
    <dgm:pt modelId="{130F520D-F292-4C26-88C8-9BD8BF185EAD}" type="pres">
      <dgm:prSet presAssocID="{13A68D3C-1E77-42A9-93E9-C652FB6F407D}" presName="tx1" presStyleLbl="revTx" presStyleIdx="9" presStyleCnt="13"/>
      <dgm:spPr/>
      <dgm:t>
        <a:bodyPr/>
        <a:lstStyle/>
        <a:p>
          <a:endParaRPr lang="en-US"/>
        </a:p>
      </dgm:t>
    </dgm:pt>
    <dgm:pt modelId="{8CE36A1F-82BA-4A7F-99C0-C900CD833883}" type="pres">
      <dgm:prSet presAssocID="{13A68D3C-1E77-42A9-93E9-C652FB6F407D}" presName="vert1" presStyleCnt="0"/>
      <dgm:spPr/>
    </dgm:pt>
    <dgm:pt modelId="{8204C30D-7568-4DFC-8F11-F72BD8546B50}" type="pres">
      <dgm:prSet presAssocID="{C7609451-B930-4C58-AF4B-C3DC3CF9FA99}" presName="thickLine" presStyleLbl="alignNode1" presStyleIdx="10" presStyleCnt="13"/>
      <dgm:spPr/>
    </dgm:pt>
    <dgm:pt modelId="{90A13C59-9772-4B35-8D21-EE15CA4F17B0}" type="pres">
      <dgm:prSet presAssocID="{C7609451-B930-4C58-AF4B-C3DC3CF9FA99}" presName="horz1" presStyleCnt="0"/>
      <dgm:spPr/>
    </dgm:pt>
    <dgm:pt modelId="{55D6773F-0274-45C1-8022-3AA0B0B6988A}" type="pres">
      <dgm:prSet presAssocID="{C7609451-B930-4C58-AF4B-C3DC3CF9FA99}" presName="tx1" presStyleLbl="revTx" presStyleIdx="10" presStyleCnt="13"/>
      <dgm:spPr/>
      <dgm:t>
        <a:bodyPr/>
        <a:lstStyle/>
        <a:p>
          <a:endParaRPr lang="en-US"/>
        </a:p>
      </dgm:t>
    </dgm:pt>
    <dgm:pt modelId="{E4C3C0A7-5B93-481E-9F84-CDB707F92DEA}" type="pres">
      <dgm:prSet presAssocID="{C7609451-B930-4C58-AF4B-C3DC3CF9FA99}" presName="vert1" presStyleCnt="0"/>
      <dgm:spPr/>
    </dgm:pt>
    <dgm:pt modelId="{30764896-9541-4FA3-9439-558C6A121035}" type="pres">
      <dgm:prSet presAssocID="{9AB5154B-7C11-4839-9241-074F5D65D375}" presName="thickLine" presStyleLbl="alignNode1" presStyleIdx="11" presStyleCnt="13"/>
      <dgm:spPr/>
    </dgm:pt>
    <dgm:pt modelId="{B0C95EE4-9D3E-4929-86C6-5C7C71BBC74E}" type="pres">
      <dgm:prSet presAssocID="{9AB5154B-7C11-4839-9241-074F5D65D375}" presName="horz1" presStyleCnt="0"/>
      <dgm:spPr/>
    </dgm:pt>
    <dgm:pt modelId="{100BBFDF-29E2-4CAA-9FF8-6CA920583B10}" type="pres">
      <dgm:prSet presAssocID="{9AB5154B-7C11-4839-9241-074F5D65D375}" presName="tx1" presStyleLbl="revTx" presStyleIdx="11" presStyleCnt="13"/>
      <dgm:spPr/>
      <dgm:t>
        <a:bodyPr/>
        <a:lstStyle/>
        <a:p>
          <a:endParaRPr lang="en-US"/>
        </a:p>
      </dgm:t>
    </dgm:pt>
    <dgm:pt modelId="{74405F44-79E8-4A77-B5A9-1D59DC1E1ADE}" type="pres">
      <dgm:prSet presAssocID="{9AB5154B-7C11-4839-9241-074F5D65D375}" presName="vert1" presStyleCnt="0"/>
      <dgm:spPr/>
    </dgm:pt>
    <dgm:pt modelId="{321220F7-63DE-4C76-8045-1A67A5F19123}" type="pres">
      <dgm:prSet presAssocID="{3AE9861D-0E8A-47F2-8E11-C993765B2B6C}" presName="thickLine" presStyleLbl="alignNode1" presStyleIdx="12" presStyleCnt="13"/>
      <dgm:spPr/>
    </dgm:pt>
    <dgm:pt modelId="{3F5FE48C-AA6B-4880-90B3-67F311311992}" type="pres">
      <dgm:prSet presAssocID="{3AE9861D-0E8A-47F2-8E11-C993765B2B6C}" presName="horz1" presStyleCnt="0"/>
      <dgm:spPr/>
    </dgm:pt>
    <dgm:pt modelId="{52B4F48A-FE50-42BD-9DCC-7EE34D279A2E}" type="pres">
      <dgm:prSet presAssocID="{3AE9861D-0E8A-47F2-8E11-C993765B2B6C}" presName="tx1" presStyleLbl="revTx" presStyleIdx="12" presStyleCnt="13"/>
      <dgm:spPr/>
      <dgm:t>
        <a:bodyPr/>
        <a:lstStyle/>
        <a:p>
          <a:endParaRPr lang="en-US"/>
        </a:p>
      </dgm:t>
    </dgm:pt>
    <dgm:pt modelId="{556483B7-B79E-4BD3-A9D7-46EB460BA8B0}" type="pres">
      <dgm:prSet presAssocID="{3AE9861D-0E8A-47F2-8E11-C993765B2B6C}" presName="vert1" presStyleCnt="0"/>
      <dgm:spPr/>
    </dgm:pt>
  </dgm:ptLst>
  <dgm:cxnLst>
    <dgm:cxn modelId="{08A2D2A8-EC3C-496C-95AF-4F3EBD618080}" type="presOf" srcId="{3AE9861D-0E8A-47F2-8E11-C993765B2B6C}" destId="{52B4F48A-FE50-42BD-9DCC-7EE34D279A2E}" srcOrd="0" destOrd="0" presId="urn:microsoft.com/office/officeart/2008/layout/LinedList"/>
    <dgm:cxn modelId="{92862B9D-4DE5-4CEB-9C92-A0CAB6117838}" srcId="{2BAD21CC-ACA3-4CAC-AAC9-963BA9C08A64}" destId="{1E6D4457-C129-4B53-90DC-EAAA35DC3D04}" srcOrd="5" destOrd="0" parTransId="{DBFDA113-891B-40A1-BB61-9DA575DD7182}" sibTransId="{67EB5800-25D1-4F72-94BF-EB49F1DDEE57}"/>
    <dgm:cxn modelId="{9D464176-8596-4B82-B2BE-836A507148DA}" srcId="{2BAD21CC-ACA3-4CAC-AAC9-963BA9C08A64}" destId="{3AE9861D-0E8A-47F2-8E11-C993765B2B6C}" srcOrd="12" destOrd="0" parTransId="{3900473E-1998-4E5E-822B-7DBF0796E2E5}" sibTransId="{3949675B-3FB1-489C-B338-304E7686B88E}"/>
    <dgm:cxn modelId="{58E77008-D9D1-47CF-89F5-A78AF93EE069}" type="presOf" srcId="{C7609451-B930-4C58-AF4B-C3DC3CF9FA99}" destId="{55D6773F-0274-45C1-8022-3AA0B0B6988A}" srcOrd="0" destOrd="0" presId="urn:microsoft.com/office/officeart/2008/layout/LinedList"/>
    <dgm:cxn modelId="{8346338F-DA35-4D6F-BC41-A24A4685F7B6}" srcId="{2BAD21CC-ACA3-4CAC-AAC9-963BA9C08A64}" destId="{13A68D3C-1E77-42A9-93E9-C652FB6F407D}" srcOrd="9" destOrd="0" parTransId="{B29F5D55-93F0-445F-B975-17168CE6EEF3}" sibTransId="{1A4321F2-B458-4371-9F14-A042D481ECB0}"/>
    <dgm:cxn modelId="{00CE57A0-4438-4115-B347-A06B78FD9734}" srcId="{2BAD21CC-ACA3-4CAC-AAC9-963BA9C08A64}" destId="{9B727720-B7F8-4FCA-96D2-512A2424AA94}" srcOrd="3" destOrd="0" parTransId="{5D6A1BFD-8EA9-4F2C-BC7B-0FB862B6618E}" sibTransId="{5FCC6587-1078-496B-8CD6-AE633C02D191}"/>
    <dgm:cxn modelId="{30D54684-543B-4F72-8E25-807CC8AFCAE2}" type="presOf" srcId="{10C02372-B0A0-438C-B9E3-27EBCF30F55D}" destId="{3B8B760C-5379-45A6-BD93-2260AEADC994}" srcOrd="0" destOrd="0" presId="urn:microsoft.com/office/officeart/2008/layout/LinedList"/>
    <dgm:cxn modelId="{FF90C2B8-9004-4221-8FB1-06A459AD42ED}" type="presOf" srcId="{2BAD21CC-ACA3-4CAC-AAC9-963BA9C08A64}" destId="{0DF10C8B-C1A4-444E-8EF2-F268CBD24476}" srcOrd="0" destOrd="0" presId="urn:microsoft.com/office/officeart/2008/layout/LinedList"/>
    <dgm:cxn modelId="{E45AC0B7-A30A-4C37-BFEF-67AB13A83027}" srcId="{2BAD21CC-ACA3-4CAC-AAC9-963BA9C08A64}" destId="{F4B5DFB0-A310-4A35-B41D-2723C20C656F}" srcOrd="1" destOrd="0" parTransId="{E601DA78-4F42-49DD-8464-F1D6176FE45B}" sibTransId="{421310C6-6EC6-4222-BF57-1D5AE1CD58CB}"/>
    <dgm:cxn modelId="{3A163EF9-5A34-4E73-9B7D-6885AA047069}" type="presOf" srcId="{9AB5154B-7C11-4839-9241-074F5D65D375}" destId="{100BBFDF-29E2-4CAA-9FF8-6CA920583B10}" srcOrd="0" destOrd="0" presId="urn:microsoft.com/office/officeart/2008/layout/LinedList"/>
    <dgm:cxn modelId="{03D9F037-20C9-4FA4-80BA-273131549B2E}" srcId="{2BAD21CC-ACA3-4CAC-AAC9-963BA9C08A64}" destId="{31C31E9D-5019-4943-BA43-7C0A117BDA44}" srcOrd="0" destOrd="0" parTransId="{38B55048-6173-4E89-9BFA-A1A1EECB6C73}" sibTransId="{6FEC81FA-1AE3-467F-AFED-3CC6F54241E8}"/>
    <dgm:cxn modelId="{56C4F85A-78EF-4E00-A662-E666D0995A49}" type="presOf" srcId="{23506C39-4491-454F-A896-7444FCEC47F2}" destId="{106A6602-11AD-4DB0-9569-630B794EAE25}" srcOrd="0" destOrd="0" presId="urn:microsoft.com/office/officeart/2008/layout/LinedList"/>
    <dgm:cxn modelId="{A7D11E14-032F-4A11-8971-9ACDEC47C940}" type="presOf" srcId="{1E6D4457-C129-4B53-90DC-EAAA35DC3D04}" destId="{90B2F9EC-7278-40F2-9BA3-D9D13D57DFD4}" srcOrd="0" destOrd="0" presId="urn:microsoft.com/office/officeart/2008/layout/LinedList"/>
    <dgm:cxn modelId="{BAE4EFB7-976D-4FBE-9D15-F6F5A279817B}" type="presOf" srcId="{13A68D3C-1E77-42A9-93E9-C652FB6F407D}" destId="{130F520D-F292-4C26-88C8-9BD8BF185EAD}" srcOrd="0" destOrd="0" presId="urn:microsoft.com/office/officeart/2008/layout/LinedList"/>
    <dgm:cxn modelId="{2941033F-246C-41E2-B94D-E1BE750631CF}" type="presOf" srcId="{F4B5DFB0-A310-4A35-B41D-2723C20C656F}" destId="{263CEECB-A8B2-46EE-9098-232365E672CB}" srcOrd="0" destOrd="0" presId="urn:microsoft.com/office/officeart/2008/layout/LinedList"/>
    <dgm:cxn modelId="{E7F16234-6335-4751-AFE5-A0F78FD0B039}" srcId="{2BAD21CC-ACA3-4CAC-AAC9-963BA9C08A64}" destId="{C7609451-B930-4C58-AF4B-C3DC3CF9FA99}" srcOrd="10" destOrd="0" parTransId="{B6F9696D-4B64-4A05-AFF9-68FDDA10EE9A}" sibTransId="{38C4F8BF-F782-4449-9C7F-C02D8503BE92}"/>
    <dgm:cxn modelId="{2F8A02DB-B6B0-46A2-B6B8-5C304F70209E}" srcId="{2BAD21CC-ACA3-4CAC-AAC9-963BA9C08A64}" destId="{0A2DD8FD-CBD9-4AA2-B4EF-9023EF3D8A91}" srcOrd="6" destOrd="0" parTransId="{EB8D2777-B21E-4BFE-B3A8-7680743C81D1}" sibTransId="{FD404978-1E1C-4226-8B1F-3B9AAB873E6C}"/>
    <dgm:cxn modelId="{E34C2314-45A5-4FE6-AAB1-E2E9196AC882}" srcId="{2BAD21CC-ACA3-4CAC-AAC9-963BA9C08A64}" destId="{6D90F2A7-922F-4E94-8513-6AED56FBA0F2}" srcOrd="8" destOrd="0" parTransId="{CE8481FE-B705-4A79-96FF-F4F5BF76B56B}" sibTransId="{05CBC350-FA3B-4850-8F39-E5D32E068812}"/>
    <dgm:cxn modelId="{005877FF-F8E7-423A-8398-65B336466D35}" type="presOf" srcId="{84D8DBE2-A840-48F5-8BBE-5BD45517A577}" destId="{49859FDA-380C-4921-B7CE-21371C2CA370}" srcOrd="0" destOrd="0" presId="urn:microsoft.com/office/officeart/2008/layout/LinedList"/>
    <dgm:cxn modelId="{0077B568-C4B9-429B-8B42-4E25CABA1AC4}" srcId="{2BAD21CC-ACA3-4CAC-AAC9-963BA9C08A64}" destId="{84D8DBE2-A840-48F5-8BBE-5BD45517A577}" srcOrd="2" destOrd="0" parTransId="{4BB5A29D-2DF0-4FBC-A8FD-F6451330F562}" sibTransId="{235CAC1A-074B-4CD9-9B67-75FD4D0E8E94}"/>
    <dgm:cxn modelId="{52256286-FC2F-41DF-97B2-DF16C1722D78}" type="presOf" srcId="{6D90F2A7-922F-4E94-8513-6AED56FBA0F2}" destId="{A8CF708D-8B3D-45FB-8DEE-79921621E4A7}" srcOrd="0" destOrd="0" presId="urn:microsoft.com/office/officeart/2008/layout/LinedList"/>
    <dgm:cxn modelId="{06910493-1D63-4C3E-8DCA-E13C45A9BFED}" srcId="{2BAD21CC-ACA3-4CAC-AAC9-963BA9C08A64}" destId="{10C02372-B0A0-438C-B9E3-27EBCF30F55D}" srcOrd="7" destOrd="0" parTransId="{B237C466-5D37-4224-A8EC-608854AC8B75}" sibTransId="{5D09DC99-BA5F-4ADF-A7D5-3D4F78CA4EF9}"/>
    <dgm:cxn modelId="{C6081D54-B529-425A-870C-5C0C90708B50}" type="presOf" srcId="{9B727720-B7F8-4FCA-96D2-512A2424AA94}" destId="{9589CCF0-F487-4377-B7B6-CABCE1677C53}" srcOrd="0" destOrd="0" presId="urn:microsoft.com/office/officeart/2008/layout/LinedList"/>
    <dgm:cxn modelId="{3B46D536-8D16-4801-98F3-0BF9ABE7A296}" srcId="{2BAD21CC-ACA3-4CAC-AAC9-963BA9C08A64}" destId="{23506C39-4491-454F-A896-7444FCEC47F2}" srcOrd="4" destOrd="0" parTransId="{B62265F7-BB40-4F80-A9D7-0A9F57E8486E}" sibTransId="{24A4BAE1-568B-4B81-9B72-8F03D0E60C1C}"/>
    <dgm:cxn modelId="{725686A4-7999-42C3-A2FC-65E5B7B3D630}" type="presOf" srcId="{0A2DD8FD-CBD9-4AA2-B4EF-9023EF3D8A91}" destId="{23EB31A1-0193-44B9-9A1E-B52EDAE471E0}" srcOrd="0" destOrd="0" presId="urn:microsoft.com/office/officeart/2008/layout/LinedList"/>
    <dgm:cxn modelId="{B3CA2B57-3964-4880-9D96-E257C105CC88}" type="presOf" srcId="{31C31E9D-5019-4943-BA43-7C0A117BDA44}" destId="{F9DED3CC-4B7E-4210-B60F-E8E5CDC11E58}" srcOrd="0" destOrd="0" presId="urn:microsoft.com/office/officeart/2008/layout/LinedList"/>
    <dgm:cxn modelId="{6D0AAC2E-2529-481D-845E-40C1C263F55B}" srcId="{2BAD21CC-ACA3-4CAC-AAC9-963BA9C08A64}" destId="{9AB5154B-7C11-4839-9241-074F5D65D375}" srcOrd="11" destOrd="0" parTransId="{F90DC089-9716-42BC-9C4A-A8D054171E6E}" sibTransId="{B7F353D0-AC63-4C32-AB3D-2FAA3C10B4F1}"/>
    <dgm:cxn modelId="{11BE46CE-51CF-4A25-961C-2DE47607ABB9}" type="presParOf" srcId="{0DF10C8B-C1A4-444E-8EF2-F268CBD24476}" destId="{01150F0E-F6B5-4430-A65C-1D176317518D}" srcOrd="0" destOrd="0" presId="urn:microsoft.com/office/officeart/2008/layout/LinedList"/>
    <dgm:cxn modelId="{5CB156AA-6C4A-4C7A-A989-41C9C4090F6A}" type="presParOf" srcId="{0DF10C8B-C1A4-444E-8EF2-F268CBD24476}" destId="{9992AC50-F6F0-48E6-B671-7794817C6040}" srcOrd="1" destOrd="0" presId="urn:microsoft.com/office/officeart/2008/layout/LinedList"/>
    <dgm:cxn modelId="{354E1574-F160-4552-9657-3D1519575DC1}" type="presParOf" srcId="{9992AC50-F6F0-48E6-B671-7794817C6040}" destId="{F9DED3CC-4B7E-4210-B60F-E8E5CDC11E58}" srcOrd="0" destOrd="0" presId="urn:microsoft.com/office/officeart/2008/layout/LinedList"/>
    <dgm:cxn modelId="{EEB2D2B5-88B1-42AE-B9B8-0264795D97B2}" type="presParOf" srcId="{9992AC50-F6F0-48E6-B671-7794817C6040}" destId="{B996FAAA-F4E4-44BB-A3D0-DACE07BD6E87}" srcOrd="1" destOrd="0" presId="urn:microsoft.com/office/officeart/2008/layout/LinedList"/>
    <dgm:cxn modelId="{B23ACCD6-68F2-4785-834F-76AD7802F931}" type="presParOf" srcId="{0DF10C8B-C1A4-444E-8EF2-F268CBD24476}" destId="{8D3A0CEE-146D-4FE1-86A8-7682B5555ED3}" srcOrd="2" destOrd="0" presId="urn:microsoft.com/office/officeart/2008/layout/LinedList"/>
    <dgm:cxn modelId="{35B9C2EC-E96A-4424-A3D6-541A9AF41A64}" type="presParOf" srcId="{0DF10C8B-C1A4-444E-8EF2-F268CBD24476}" destId="{7E039E5A-0B6C-4781-82D9-C801EF740322}" srcOrd="3" destOrd="0" presId="urn:microsoft.com/office/officeart/2008/layout/LinedList"/>
    <dgm:cxn modelId="{A39EF630-CCA3-4064-AA0D-356B420BCD7D}" type="presParOf" srcId="{7E039E5A-0B6C-4781-82D9-C801EF740322}" destId="{263CEECB-A8B2-46EE-9098-232365E672CB}" srcOrd="0" destOrd="0" presId="urn:microsoft.com/office/officeart/2008/layout/LinedList"/>
    <dgm:cxn modelId="{445DEFA5-CE98-44A2-80AD-3B506A15DCDE}" type="presParOf" srcId="{7E039E5A-0B6C-4781-82D9-C801EF740322}" destId="{F9662C74-F466-4296-86FF-4CA78B252E84}" srcOrd="1" destOrd="0" presId="urn:microsoft.com/office/officeart/2008/layout/LinedList"/>
    <dgm:cxn modelId="{16C7C877-C766-4189-B997-0BEE5FAD0999}" type="presParOf" srcId="{0DF10C8B-C1A4-444E-8EF2-F268CBD24476}" destId="{1E96CFD0-6967-4D60-9A2D-32CF5FD61150}" srcOrd="4" destOrd="0" presId="urn:microsoft.com/office/officeart/2008/layout/LinedList"/>
    <dgm:cxn modelId="{40284A47-61BD-4787-8837-CEC9A6FAED2C}" type="presParOf" srcId="{0DF10C8B-C1A4-444E-8EF2-F268CBD24476}" destId="{F3119653-B105-4E09-B846-8E987D6E7979}" srcOrd="5" destOrd="0" presId="urn:microsoft.com/office/officeart/2008/layout/LinedList"/>
    <dgm:cxn modelId="{51726E64-4DA9-4689-B7CF-F524BC0581D5}" type="presParOf" srcId="{F3119653-B105-4E09-B846-8E987D6E7979}" destId="{49859FDA-380C-4921-B7CE-21371C2CA370}" srcOrd="0" destOrd="0" presId="urn:microsoft.com/office/officeart/2008/layout/LinedList"/>
    <dgm:cxn modelId="{FD643C94-444B-4A37-8F8A-1491F6E60E2F}" type="presParOf" srcId="{F3119653-B105-4E09-B846-8E987D6E7979}" destId="{C0DEDDA4-63C6-4093-A8C8-BE18D5A74F76}" srcOrd="1" destOrd="0" presId="urn:microsoft.com/office/officeart/2008/layout/LinedList"/>
    <dgm:cxn modelId="{047FA49C-D7A3-484E-B2A0-FD150C47BD34}" type="presParOf" srcId="{0DF10C8B-C1A4-444E-8EF2-F268CBD24476}" destId="{36C82989-CEDB-4DF3-AA06-49BB65568345}" srcOrd="6" destOrd="0" presId="urn:microsoft.com/office/officeart/2008/layout/LinedList"/>
    <dgm:cxn modelId="{98F44910-753B-45FB-83DF-F8BE6B21164B}" type="presParOf" srcId="{0DF10C8B-C1A4-444E-8EF2-F268CBD24476}" destId="{5405670F-C072-4FDD-ACCA-7D5359AB092E}" srcOrd="7" destOrd="0" presId="urn:microsoft.com/office/officeart/2008/layout/LinedList"/>
    <dgm:cxn modelId="{1C0D4BFF-D1B1-4171-A465-ED0643C13609}" type="presParOf" srcId="{5405670F-C072-4FDD-ACCA-7D5359AB092E}" destId="{9589CCF0-F487-4377-B7B6-CABCE1677C53}" srcOrd="0" destOrd="0" presId="urn:microsoft.com/office/officeart/2008/layout/LinedList"/>
    <dgm:cxn modelId="{324BBB53-74E6-47C0-9808-22580FCB0FCF}" type="presParOf" srcId="{5405670F-C072-4FDD-ACCA-7D5359AB092E}" destId="{6D95B289-AFD9-471F-9760-D59BBEC7E7BB}" srcOrd="1" destOrd="0" presId="urn:microsoft.com/office/officeart/2008/layout/LinedList"/>
    <dgm:cxn modelId="{1269DB97-3782-482E-A01B-30C108D15C70}" type="presParOf" srcId="{0DF10C8B-C1A4-444E-8EF2-F268CBD24476}" destId="{29240D44-715E-497F-BAD1-306B125AE5C9}" srcOrd="8" destOrd="0" presId="urn:microsoft.com/office/officeart/2008/layout/LinedList"/>
    <dgm:cxn modelId="{9F8E9DD9-C0E1-432E-96EA-E677572B333E}" type="presParOf" srcId="{0DF10C8B-C1A4-444E-8EF2-F268CBD24476}" destId="{F3925A0E-2CD3-4C69-8FD0-3494C94FEAFC}" srcOrd="9" destOrd="0" presId="urn:microsoft.com/office/officeart/2008/layout/LinedList"/>
    <dgm:cxn modelId="{617DE1E1-DA2C-4576-9A69-62450396CE92}" type="presParOf" srcId="{F3925A0E-2CD3-4C69-8FD0-3494C94FEAFC}" destId="{106A6602-11AD-4DB0-9569-630B794EAE25}" srcOrd="0" destOrd="0" presId="urn:microsoft.com/office/officeart/2008/layout/LinedList"/>
    <dgm:cxn modelId="{A3F24BF7-9C04-4D13-8CA1-BAFDA3B5E112}" type="presParOf" srcId="{F3925A0E-2CD3-4C69-8FD0-3494C94FEAFC}" destId="{7404BCE2-1FBE-4727-92A9-2C99C924E5BC}" srcOrd="1" destOrd="0" presId="urn:microsoft.com/office/officeart/2008/layout/LinedList"/>
    <dgm:cxn modelId="{9E77DB6A-5B61-4146-A228-D28C1923D901}" type="presParOf" srcId="{0DF10C8B-C1A4-444E-8EF2-F268CBD24476}" destId="{2C82923A-5B08-41B5-A12E-B9A81996BCD2}" srcOrd="10" destOrd="0" presId="urn:microsoft.com/office/officeart/2008/layout/LinedList"/>
    <dgm:cxn modelId="{A4CDECFF-393C-4FAC-9529-F8D6457D7AC3}" type="presParOf" srcId="{0DF10C8B-C1A4-444E-8EF2-F268CBD24476}" destId="{8E9DFBD9-14EA-4065-A5B7-E203AAF57AFF}" srcOrd="11" destOrd="0" presId="urn:microsoft.com/office/officeart/2008/layout/LinedList"/>
    <dgm:cxn modelId="{A626CD5C-82FE-4248-937D-09EDA44EE214}" type="presParOf" srcId="{8E9DFBD9-14EA-4065-A5B7-E203AAF57AFF}" destId="{90B2F9EC-7278-40F2-9BA3-D9D13D57DFD4}" srcOrd="0" destOrd="0" presId="urn:microsoft.com/office/officeart/2008/layout/LinedList"/>
    <dgm:cxn modelId="{F13ABF44-BD1D-4936-A5E3-259F73312A45}" type="presParOf" srcId="{8E9DFBD9-14EA-4065-A5B7-E203AAF57AFF}" destId="{05E1F529-3EFB-4217-94A3-3A8FF4FC358F}" srcOrd="1" destOrd="0" presId="urn:microsoft.com/office/officeart/2008/layout/LinedList"/>
    <dgm:cxn modelId="{8C0D50F3-074D-473D-B52B-FC07833572D0}" type="presParOf" srcId="{0DF10C8B-C1A4-444E-8EF2-F268CBD24476}" destId="{5096A0EE-6F12-44EE-BC5D-6A5249E7C314}" srcOrd="12" destOrd="0" presId="urn:microsoft.com/office/officeart/2008/layout/LinedList"/>
    <dgm:cxn modelId="{0D2755BF-6D35-45FB-A151-9756B79467A0}" type="presParOf" srcId="{0DF10C8B-C1A4-444E-8EF2-F268CBD24476}" destId="{DA5019B5-6681-4EFD-86B7-F424909C8E27}" srcOrd="13" destOrd="0" presId="urn:microsoft.com/office/officeart/2008/layout/LinedList"/>
    <dgm:cxn modelId="{B7A4877D-8BCB-492E-BE98-A38A72396B56}" type="presParOf" srcId="{DA5019B5-6681-4EFD-86B7-F424909C8E27}" destId="{23EB31A1-0193-44B9-9A1E-B52EDAE471E0}" srcOrd="0" destOrd="0" presId="urn:microsoft.com/office/officeart/2008/layout/LinedList"/>
    <dgm:cxn modelId="{AE293A84-9C55-4FAD-ACB8-9026C0186515}" type="presParOf" srcId="{DA5019B5-6681-4EFD-86B7-F424909C8E27}" destId="{FB92E75E-0229-4A18-A341-B4A7DC3679FA}" srcOrd="1" destOrd="0" presId="urn:microsoft.com/office/officeart/2008/layout/LinedList"/>
    <dgm:cxn modelId="{E7F08C21-FA12-4076-8148-8D00BA543114}" type="presParOf" srcId="{0DF10C8B-C1A4-444E-8EF2-F268CBD24476}" destId="{75ED7C7F-0C93-4F96-8519-324DC2C778DD}" srcOrd="14" destOrd="0" presId="urn:microsoft.com/office/officeart/2008/layout/LinedList"/>
    <dgm:cxn modelId="{46BFD83C-4505-4657-8B96-3ED1AB3FED22}" type="presParOf" srcId="{0DF10C8B-C1A4-444E-8EF2-F268CBD24476}" destId="{16484CC6-A763-4B48-9CB7-BB27BF420ED9}" srcOrd="15" destOrd="0" presId="urn:microsoft.com/office/officeart/2008/layout/LinedList"/>
    <dgm:cxn modelId="{C069A087-84B2-438F-A230-6A833B8E64AE}" type="presParOf" srcId="{16484CC6-A763-4B48-9CB7-BB27BF420ED9}" destId="{3B8B760C-5379-45A6-BD93-2260AEADC994}" srcOrd="0" destOrd="0" presId="urn:microsoft.com/office/officeart/2008/layout/LinedList"/>
    <dgm:cxn modelId="{7041C700-CE4C-424F-8CD3-3C1F45DA7050}" type="presParOf" srcId="{16484CC6-A763-4B48-9CB7-BB27BF420ED9}" destId="{067FD2B8-FE24-40E4-9CF3-83CEE80CD199}" srcOrd="1" destOrd="0" presId="urn:microsoft.com/office/officeart/2008/layout/LinedList"/>
    <dgm:cxn modelId="{2D930C58-A97C-4FE7-81E6-6106AA63C278}" type="presParOf" srcId="{0DF10C8B-C1A4-444E-8EF2-F268CBD24476}" destId="{CDAD9100-4495-4617-911D-0FBBDB396CA4}" srcOrd="16" destOrd="0" presId="urn:microsoft.com/office/officeart/2008/layout/LinedList"/>
    <dgm:cxn modelId="{36F4B527-9B90-4988-9241-3A8BACDD445B}" type="presParOf" srcId="{0DF10C8B-C1A4-444E-8EF2-F268CBD24476}" destId="{29995599-E1F9-4EF0-A29E-6C5486738715}" srcOrd="17" destOrd="0" presId="urn:microsoft.com/office/officeart/2008/layout/LinedList"/>
    <dgm:cxn modelId="{67D37AD7-06C4-4547-8592-41AF05501CB7}" type="presParOf" srcId="{29995599-E1F9-4EF0-A29E-6C5486738715}" destId="{A8CF708D-8B3D-45FB-8DEE-79921621E4A7}" srcOrd="0" destOrd="0" presId="urn:microsoft.com/office/officeart/2008/layout/LinedList"/>
    <dgm:cxn modelId="{D509CDF2-ECE6-4B7A-86D9-F91047D516C8}" type="presParOf" srcId="{29995599-E1F9-4EF0-A29E-6C5486738715}" destId="{CCF9229C-6C4A-4749-950A-A38C9DD6DA2F}" srcOrd="1" destOrd="0" presId="urn:microsoft.com/office/officeart/2008/layout/LinedList"/>
    <dgm:cxn modelId="{E162B357-1CFC-4756-871A-A5BF2392C99C}" type="presParOf" srcId="{0DF10C8B-C1A4-444E-8EF2-F268CBD24476}" destId="{A161ABF8-4376-4F81-8CEA-BBDDA6E517E2}" srcOrd="18" destOrd="0" presId="urn:microsoft.com/office/officeart/2008/layout/LinedList"/>
    <dgm:cxn modelId="{A34990F4-F8B4-4CB1-BD4A-9E4B000E92D4}" type="presParOf" srcId="{0DF10C8B-C1A4-444E-8EF2-F268CBD24476}" destId="{3E539268-0F79-4291-9725-C87289F74A22}" srcOrd="19" destOrd="0" presId="urn:microsoft.com/office/officeart/2008/layout/LinedList"/>
    <dgm:cxn modelId="{1639B9BA-A0A4-4DE2-A78B-355F030F54B6}" type="presParOf" srcId="{3E539268-0F79-4291-9725-C87289F74A22}" destId="{130F520D-F292-4C26-88C8-9BD8BF185EAD}" srcOrd="0" destOrd="0" presId="urn:microsoft.com/office/officeart/2008/layout/LinedList"/>
    <dgm:cxn modelId="{7F4389D8-2551-45AF-9F12-A616A7E510F9}" type="presParOf" srcId="{3E539268-0F79-4291-9725-C87289F74A22}" destId="{8CE36A1F-82BA-4A7F-99C0-C900CD833883}" srcOrd="1" destOrd="0" presId="urn:microsoft.com/office/officeart/2008/layout/LinedList"/>
    <dgm:cxn modelId="{DB780F0E-69D0-4418-B0CA-5450247AB96C}" type="presParOf" srcId="{0DF10C8B-C1A4-444E-8EF2-F268CBD24476}" destId="{8204C30D-7568-4DFC-8F11-F72BD8546B50}" srcOrd="20" destOrd="0" presId="urn:microsoft.com/office/officeart/2008/layout/LinedList"/>
    <dgm:cxn modelId="{048A62A4-0FCE-4EB9-A794-1B60B9164E29}" type="presParOf" srcId="{0DF10C8B-C1A4-444E-8EF2-F268CBD24476}" destId="{90A13C59-9772-4B35-8D21-EE15CA4F17B0}" srcOrd="21" destOrd="0" presId="urn:microsoft.com/office/officeart/2008/layout/LinedList"/>
    <dgm:cxn modelId="{EE924A9E-642B-49B6-9F16-2365B20E0F79}" type="presParOf" srcId="{90A13C59-9772-4B35-8D21-EE15CA4F17B0}" destId="{55D6773F-0274-45C1-8022-3AA0B0B6988A}" srcOrd="0" destOrd="0" presId="urn:microsoft.com/office/officeart/2008/layout/LinedList"/>
    <dgm:cxn modelId="{8FD82103-2F47-4A9F-80DC-E3A99875D5BE}" type="presParOf" srcId="{90A13C59-9772-4B35-8D21-EE15CA4F17B0}" destId="{E4C3C0A7-5B93-481E-9F84-CDB707F92DEA}" srcOrd="1" destOrd="0" presId="urn:microsoft.com/office/officeart/2008/layout/LinedList"/>
    <dgm:cxn modelId="{44907BD3-7C66-4102-B08E-41B4DCD2C363}" type="presParOf" srcId="{0DF10C8B-C1A4-444E-8EF2-F268CBD24476}" destId="{30764896-9541-4FA3-9439-558C6A121035}" srcOrd="22" destOrd="0" presId="urn:microsoft.com/office/officeart/2008/layout/LinedList"/>
    <dgm:cxn modelId="{4C1A43E4-F995-4BFC-984B-17A0E00DD830}" type="presParOf" srcId="{0DF10C8B-C1A4-444E-8EF2-F268CBD24476}" destId="{B0C95EE4-9D3E-4929-86C6-5C7C71BBC74E}" srcOrd="23" destOrd="0" presId="urn:microsoft.com/office/officeart/2008/layout/LinedList"/>
    <dgm:cxn modelId="{2CCA5872-0BED-4EE3-B3E7-1E51396220C3}" type="presParOf" srcId="{B0C95EE4-9D3E-4929-86C6-5C7C71BBC74E}" destId="{100BBFDF-29E2-4CAA-9FF8-6CA920583B10}" srcOrd="0" destOrd="0" presId="urn:microsoft.com/office/officeart/2008/layout/LinedList"/>
    <dgm:cxn modelId="{C9BAA13F-4686-44B8-9743-F75ACED783E7}" type="presParOf" srcId="{B0C95EE4-9D3E-4929-86C6-5C7C71BBC74E}" destId="{74405F44-79E8-4A77-B5A9-1D59DC1E1ADE}" srcOrd="1" destOrd="0" presId="urn:microsoft.com/office/officeart/2008/layout/LinedList"/>
    <dgm:cxn modelId="{9A5CB534-00F5-4E2D-8181-131F1F094045}" type="presParOf" srcId="{0DF10C8B-C1A4-444E-8EF2-F268CBD24476}" destId="{321220F7-63DE-4C76-8045-1A67A5F19123}" srcOrd="24" destOrd="0" presId="urn:microsoft.com/office/officeart/2008/layout/LinedList"/>
    <dgm:cxn modelId="{FBD53424-1FED-4F4E-8771-04D212BEE77A}" type="presParOf" srcId="{0DF10C8B-C1A4-444E-8EF2-F268CBD24476}" destId="{3F5FE48C-AA6B-4880-90B3-67F311311992}" srcOrd="25" destOrd="0" presId="urn:microsoft.com/office/officeart/2008/layout/LinedList"/>
    <dgm:cxn modelId="{5F98B8EE-CD13-4EB3-AA43-692F42F7F0AF}" type="presParOf" srcId="{3F5FE48C-AA6B-4880-90B3-67F311311992}" destId="{52B4F48A-FE50-42BD-9DCC-7EE34D279A2E}" srcOrd="0" destOrd="0" presId="urn:microsoft.com/office/officeart/2008/layout/LinedList"/>
    <dgm:cxn modelId="{A9D286E7-EFD4-4A00-935C-0D1A6C2BD9F4}" type="presParOf" srcId="{3F5FE48C-AA6B-4880-90B3-67F311311992}" destId="{556483B7-B79E-4BD3-A9D7-46EB460BA8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BAD21CC-ACA3-4CAC-AAC9-963BA9C08A64}"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46571CB4-2F3F-488D-9F7A-AFC6E5246450}">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29 Financial Reporting in Hyperinflationary Economies</a:t>
          </a:r>
          <a:endParaRPr lang="en-US" sz="1900" i="0" dirty="0">
            <a:latin typeface="Times New Roman" panose="02020603050405020304" pitchFamily="18" charset="0"/>
            <a:cs typeface="Times New Roman" panose="02020603050405020304" pitchFamily="18" charset="0"/>
          </a:endParaRPr>
        </a:p>
      </dgm:t>
    </dgm:pt>
    <dgm:pt modelId="{ACCEB151-BBF9-41D1-876D-D3CEB67939E4}" type="parTrans" cxnId="{F5F34235-DC9F-435D-802B-31AFC2DECB95}">
      <dgm:prSet/>
      <dgm:spPr/>
      <dgm:t>
        <a:bodyPr/>
        <a:lstStyle/>
        <a:p>
          <a:endParaRPr lang="en-US"/>
        </a:p>
      </dgm:t>
    </dgm:pt>
    <dgm:pt modelId="{975531C2-0687-4138-B660-0CC4562CB5D7}" type="sibTrans" cxnId="{F5F34235-DC9F-435D-802B-31AFC2DECB95}">
      <dgm:prSet/>
      <dgm:spPr/>
      <dgm:t>
        <a:bodyPr/>
        <a:lstStyle/>
        <a:p>
          <a:endParaRPr lang="en-US"/>
        </a:p>
      </dgm:t>
    </dgm:pt>
    <dgm:pt modelId="{E2853814-14AB-4104-BD46-601F368F5C4E}">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31 Interests in Joint Ventures</a:t>
          </a:r>
          <a:endParaRPr lang="en-US" sz="1900" i="0" dirty="0">
            <a:latin typeface="Times New Roman" panose="02020603050405020304" pitchFamily="18" charset="0"/>
            <a:cs typeface="Times New Roman" panose="02020603050405020304" pitchFamily="18" charset="0"/>
          </a:endParaRPr>
        </a:p>
      </dgm:t>
    </dgm:pt>
    <dgm:pt modelId="{6CFCD107-A097-4852-B2BB-ACE24FA83A4E}" type="parTrans" cxnId="{5323FA68-2560-4B59-913F-62B433FAEB7E}">
      <dgm:prSet/>
      <dgm:spPr/>
      <dgm:t>
        <a:bodyPr/>
        <a:lstStyle/>
        <a:p>
          <a:endParaRPr lang="en-US"/>
        </a:p>
      </dgm:t>
    </dgm:pt>
    <dgm:pt modelId="{018A329B-5BC4-4EC9-B654-6A7ED60C3DEC}" type="sibTrans" cxnId="{5323FA68-2560-4B59-913F-62B433FAEB7E}">
      <dgm:prSet/>
      <dgm:spPr/>
      <dgm:t>
        <a:bodyPr/>
        <a:lstStyle/>
        <a:p>
          <a:endParaRPr lang="en-US"/>
        </a:p>
      </dgm:t>
    </dgm:pt>
    <dgm:pt modelId="{721013A7-1644-4BF8-A5ED-91B7161F99CF}">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32 Financial Instruments: Presentation</a:t>
          </a:r>
          <a:endParaRPr lang="en-US" sz="1900" i="0" dirty="0">
            <a:latin typeface="Times New Roman" panose="02020603050405020304" pitchFamily="18" charset="0"/>
            <a:cs typeface="Times New Roman" panose="02020603050405020304" pitchFamily="18" charset="0"/>
          </a:endParaRPr>
        </a:p>
      </dgm:t>
    </dgm:pt>
    <dgm:pt modelId="{A9712DB4-4FAF-4528-8238-75C0F1D3D7FB}" type="parTrans" cxnId="{E64A4D90-00A3-4132-865D-81EA26B92CB4}">
      <dgm:prSet/>
      <dgm:spPr/>
      <dgm:t>
        <a:bodyPr/>
        <a:lstStyle/>
        <a:p>
          <a:endParaRPr lang="en-US"/>
        </a:p>
      </dgm:t>
    </dgm:pt>
    <dgm:pt modelId="{0C51FECC-5A3A-4788-8D89-017A3AAB5576}" type="sibTrans" cxnId="{E64A4D90-00A3-4132-865D-81EA26B92CB4}">
      <dgm:prSet/>
      <dgm:spPr/>
      <dgm:t>
        <a:bodyPr/>
        <a:lstStyle/>
        <a:p>
          <a:endParaRPr lang="en-US"/>
        </a:p>
      </dgm:t>
    </dgm:pt>
    <dgm:pt modelId="{12E716F9-9280-4FD1-A777-6D37D5E52200}">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33 Earnings per Share</a:t>
          </a:r>
          <a:endParaRPr lang="en-US" sz="1900" i="0" dirty="0">
            <a:latin typeface="Times New Roman" panose="02020603050405020304" pitchFamily="18" charset="0"/>
            <a:cs typeface="Times New Roman" panose="02020603050405020304" pitchFamily="18" charset="0"/>
          </a:endParaRPr>
        </a:p>
      </dgm:t>
    </dgm:pt>
    <dgm:pt modelId="{14302B27-8F9F-4DA9-B635-C94CFDB567EE}" type="parTrans" cxnId="{A0F12442-7753-41DB-BC79-08AC666172B8}">
      <dgm:prSet/>
      <dgm:spPr/>
      <dgm:t>
        <a:bodyPr/>
        <a:lstStyle/>
        <a:p>
          <a:endParaRPr lang="en-US"/>
        </a:p>
      </dgm:t>
    </dgm:pt>
    <dgm:pt modelId="{C8F19865-5D54-47B5-A452-73E9C3D92390}" type="sibTrans" cxnId="{A0F12442-7753-41DB-BC79-08AC666172B8}">
      <dgm:prSet/>
      <dgm:spPr/>
      <dgm:t>
        <a:bodyPr/>
        <a:lstStyle/>
        <a:p>
          <a:endParaRPr lang="en-US"/>
        </a:p>
      </dgm:t>
    </dgm:pt>
    <dgm:pt modelId="{55FCD8D0-0EAA-434D-9327-E2D9BB551CFC}">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34 Interim Financial Reporting</a:t>
          </a:r>
          <a:endParaRPr lang="en-US" sz="1900" i="0" dirty="0">
            <a:latin typeface="Times New Roman" panose="02020603050405020304" pitchFamily="18" charset="0"/>
            <a:cs typeface="Times New Roman" panose="02020603050405020304" pitchFamily="18" charset="0"/>
          </a:endParaRPr>
        </a:p>
      </dgm:t>
    </dgm:pt>
    <dgm:pt modelId="{2B37F808-B54A-4184-A779-5E167F00EB50}" type="parTrans" cxnId="{30AD3EEB-450B-4C01-B132-02ECD4D78DB3}">
      <dgm:prSet/>
      <dgm:spPr/>
      <dgm:t>
        <a:bodyPr/>
        <a:lstStyle/>
        <a:p>
          <a:endParaRPr lang="en-US"/>
        </a:p>
      </dgm:t>
    </dgm:pt>
    <dgm:pt modelId="{B1A0180E-61B7-487A-8DD8-58FE60409AF3}" type="sibTrans" cxnId="{30AD3EEB-450B-4C01-B132-02ECD4D78DB3}">
      <dgm:prSet/>
      <dgm:spPr/>
      <dgm:t>
        <a:bodyPr/>
        <a:lstStyle/>
        <a:p>
          <a:endParaRPr lang="en-US"/>
        </a:p>
      </dgm:t>
    </dgm:pt>
    <dgm:pt modelId="{11F6BAC4-92BE-4694-9F5D-BCA464CD8638}">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36 Impairment of Assets</a:t>
          </a:r>
          <a:endParaRPr lang="en-US" sz="1900" i="0" dirty="0">
            <a:latin typeface="Times New Roman" panose="02020603050405020304" pitchFamily="18" charset="0"/>
            <a:cs typeface="Times New Roman" panose="02020603050405020304" pitchFamily="18" charset="0"/>
          </a:endParaRPr>
        </a:p>
      </dgm:t>
    </dgm:pt>
    <dgm:pt modelId="{3EADBD77-38A6-4B55-9EA1-7066187ABD7E}" type="parTrans" cxnId="{F8F909CD-F11C-455F-9695-39DD6902B53C}">
      <dgm:prSet/>
      <dgm:spPr/>
      <dgm:t>
        <a:bodyPr/>
        <a:lstStyle/>
        <a:p>
          <a:endParaRPr lang="en-US"/>
        </a:p>
      </dgm:t>
    </dgm:pt>
    <dgm:pt modelId="{1EE92D27-5D7C-4281-9BEE-1F7D401EE4B8}" type="sibTrans" cxnId="{F8F909CD-F11C-455F-9695-39DD6902B53C}">
      <dgm:prSet/>
      <dgm:spPr/>
      <dgm:t>
        <a:bodyPr/>
        <a:lstStyle/>
        <a:p>
          <a:endParaRPr lang="en-US"/>
        </a:p>
      </dgm:t>
    </dgm:pt>
    <dgm:pt modelId="{892339BF-4CEB-4816-85F1-6977D6F46C99}">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37 Provisions, Contingent Liabilities and Contingent Assets</a:t>
          </a:r>
          <a:endParaRPr lang="en-US" sz="1900" i="0" dirty="0">
            <a:latin typeface="Times New Roman" panose="02020603050405020304" pitchFamily="18" charset="0"/>
            <a:cs typeface="Times New Roman" panose="02020603050405020304" pitchFamily="18" charset="0"/>
          </a:endParaRPr>
        </a:p>
      </dgm:t>
    </dgm:pt>
    <dgm:pt modelId="{7D30DCB8-C662-4CA7-A6DE-27FD6BF54C39}" type="parTrans" cxnId="{608C0A1F-B463-4AEA-9983-00B510E8D62D}">
      <dgm:prSet/>
      <dgm:spPr/>
      <dgm:t>
        <a:bodyPr/>
        <a:lstStyle/>
        <a:p>
          <a:endParaRPr lang="en-US"/>
        </a:p>
      </dgm:t>
    </dgm:pt>
    <dgm:pt modelId="{35418A5C-BE13-4377-8045-D6EEEC6951CD}" type="sibTrans" cxnId="{608C0A1F-B463-4AEA-9983-00B510E8D62D}">
      <dgm:prSet/>
      <dgm:spPr/>
      <dgm:t>
        <a:bodyPr/>
        <a:lstStyle/>
        <a:p>
          <a:endParaRPr lang="en-US"/>
        </a:p>
      </dgm:t>
    </dgm:pt>
    <dgm:pt modelId="{A56408C0-3721-466C-B98E-8E71AB5EE28E}">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38 Intangible Assets</a:t>
          </a:r>
          <a:endParaRPr lang="en-US" sz="1900" i="0" dirty="0">
            <a:latin typeface="Times New Roman" panose="02020603050405020304" pitchFamily="18" charset="0"/>
            <a:cs typeface="Times New Roman" panose="02020603050405020304" pitchFamily="18" charset="0"/>
          </a:endParaRPr>
        </a:p>
      </dgm:t>
    </dgm:pt>
    <dgm:pt modelId="{2ABEAFB2-4EE5-4BA5-83FA-E6BF6FE35427}" type="parTrans" cxnId="{2DB03C95-1A0D-4230-9FE5-7FDB083E9176}">
      <dgm:prSet/>
      <dgm:spPr/>
      <dgm:t>
        <a:bodyPr/>
        <a:lstStyle/>
        <a:p>
          <a:endParaRPr lang="en-US"/>
        </a:p>
      </dgm:t>
    </dgm:pt>
    <dgm:pt modelId="{DD294ECF-4921-4ED4-9C58-B99B181B1F48}" type="sibTrans" cxnId="{2DB03C95-1A0D-4230-9FE5-7FDB083E9176}">
      <dgm:prSet/>
      <dgm:spPr/>
      <dgm:t>
        <a:bodyPr/>
        <a:lstStyle/>
        <a:p>
          <a:endParaRPr lang="en-US"/>
        </a:p>
      </dgm:t>
    </dgm:pt>
    <dgm:pt modelId="{098F376E-460D-463D-BDA8-1E40BC35655B}">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39 Financial Instruments: Recognition and Measurement</a:t>
          </a:r>
          <a:endParaRPr lang="en-US" sz="1900" i="0" dirty="0">
            <a:latin typeface="Times New Roman" panose="02020603050405020304" pitchFamily="18" charset="0"/>
            <a:cs typeface="Times New Roman" panose="02020603050405020304" pitchFamily="18" charset="0"/>
          </a:endParaRPr>
        </a:p>
      </dgm:t>
    </dgm:pt>
    <dgm:pt modelId="{1852192C-FC32-4066-89F1-1E807CAC447E}" type="parTrans" cxnId="{F160F6E7-EBE2-4266-8CD7-6331C2552660}">
      <dgm:prSet/>
      <dgm:spPr/>
      <dgm:t>
        <a:bodyPr/>
        <a:lstStyle/>
        <a:p>
          <a:endParaRPr lang="en-US"/>
        </a:p>
      </dgm:t>
    </dgm:pt>
    <dgm:pt modelId="{4A111EFC-1610-4703-B22E-2280A9F7B384}" type="sibTrans" cxnId="{F160F6E7-EBE2-4266-8CD7-6331C2552660}">
      <dgm:prSet/>
      <dgm:spPr/>
      <dgm:t>
        <a:bodyPr/>
        <a:lstStyle/>
        <a:p>
          <a:endParaRPr lang="en-US"/>
        </a:p>
      </dgm:t>
    </dgm:pt>
    <dgm:pt modelId="{E8B24F86-FBE8-4603-BC0F-05A0BF67A14B}">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40 Investment Property</a:t>
          </a:r>
          <a:endParaRPr lang="en-US" sz="1900" i="0" dirty="0">
            <a:latin typeface="Times New Roman" panose="02020603050405020304" pitchFamily="18" charset="0"/>
            <a:cs typeface="Times New Roman" panose="02020603050405020304" pitchFamily="18" charset="0"/>
          </a:endParaRPr>
        </a:p>
      </dgm:t>
    </dgm:pt>
    <dgm:pt modelId="{62B06BE9-496D-416C-B2D7-F72AF02A79E9}" type="parTrans" cxnId="{9AA5BE7D-1610-4553-A939-26C7E8D00BF3}">
      <dgm:prSet/>
      <dgm:spPr/>
      <dgm:t>
        <a:bodyPr/>
        <a:lstStyle/>
        <a:p>
          <a:endParaRPr lang="en-US"/>
        </a:p>
      </dgm:t>
    </dgm:pt>
    <dgm:pt modelId="{740E8615-AD60-4288-947E-41BE6E3E6B04}" type="sibTrans" cxnId="{9AA5BE7D-1610-4553-A939-26C7E8D00BF3}">
      <dgm:prSet/>
      <dgm:spPr/>
      <dgm:t>
        <a:bodyPr/>
        <a:lstStyle/>
        <a:p>
          <a:endParaRPr lang="en-US"/>
        </a:p>
      </dgm:t>
    </dgm:pt>
    <dgm:pt modelId="{0DF10C8B-C1A4-444E-8EF2-F268CBD24476}" type="pres">
      <dgm:prSet presAssocID="{2BAD21CC-ACA3-4CAC-AAC9-963BA9C08A64}" presName="vert0" presStyleCnt="0">
        <dgm:presLayoutVars>
          <dgm:dir/>
          <dgm:animOne val="branch"/>
          <dgm:animLvl val="lvl"/>
        </dgm:presLayoutVars>
      </dgm:prSet>
      <dgm:spPr/>
    </dgm:pt>
    <dgm:pt modelId="{BFEAB8BF-38F3-40F5-BC00-97B4EC8FADC5}" type="pres">
      <dgm:prSet presAssocID="{46571CB4-2F3F-488D-9F7A-AFC6E5246450}" presName="thickLine" presStyleLbl="alignNode1" presStyleIdx="0" presStyleCnt="10"/>
      <dgm:spPr/>
    </dgm:pt>
    <dgm:pt modelId="{AA94BF2A-9049-44EF-9239-6CEA1B557FB5}" type="pres">
      <dgm:prSet presAssocID="{46571CB4-2F3F-488D-9F7A-AFC6E5246450}" presName="horz1" presStyleCnt="0"/>
      <dgm:spPr/>
    </dgm:pt>
    <dgm:pt modelId="{0D8803CB-4117-4D7A-9232-EE4C9B80A8B4}" type="pres">
      <dgm:prSet presAssocID="{46571CB4-2F3F-488D-9F7A-AFC6E5246450}" presName="tx1" presStyleLbl="revTx" presStyleIdx="0" presStyleCnt="10"/>
      <dgm:spPr/>
      <dgm:t>
        <a:bodyPr/>
        <a:lstStyle/>
        <a:p>
          <a:endParaRPr lang="en-US"/>
        </a:p>
      </dgm:t>
    </dgm:pt>
    <dgm:pt modelId="{37E07908-D5E1-4969-8AFE-F9241A4ED01F}" type="pres">
      <dgm:prSet presAssocID="{46571CB4-2F3F-488D-9F7A-AFC6E5246450}" presName="vert1" presStyleCnt="0"/>
      <dgm:spPr/>
    </dgm:pt>
    <dgm:pt modelId="{2EA9A06A-EDF8-4771-B78A-325720ED833B}" type="pres">
      <dgm:prSet presAssocID="{E2853814-14AB-4104-BD46-601F368F5C4E}" presName="thickLine" presStyleLbl="alignNode1" presStyleIdx="1" presStyleCnt="10"/>
      <dgm:spPr/>
    </dgm:pt>
    <dgm:pt modelId="{1F4160F7-790D-4673-ACC6-D95380017271}" type="pres">
      <dgm:prSet presAssocID="{E2853814-14AB-4104-BD46-601F368F5C4E}" presName="horz1" presStyleCnt="0"/>
      <dgm:spPr/>
    </dgm:pt>
    <dgm:pt modelId="{49802A23-3CC4-4DFC-995C-06E6D2B7F8E1}" type="pres">
      <dgm:prSet presAssocID="{E2853814-14AB-4104-BD46-601F368F5C4E}" presName="tx1" presStyleLbl="revTx" presStyleIdx="1" presStyleCnt="10"/>
      <dgm:spPr/>
      <dgm:t>
        <a:bodyPr/>
        <a:lstStyle/>
        <a:p>
          <a:endParaRPr lang="en-US"/>
        </a:p>
      </dgm:t>
    </dgm:pt>
    <dgm:pt modelId="{8E321FE5-D066-4DCB-8ED3-0B1EF97488A5}" type="pres">
      <dgm:prSet presAssocID="{E2853814-14AB-4104-BD46-601F368F5C4E}" presName="vert1" presStyleCnt="0"/>
      <dgm:spPr/>
    </dgm:pt>
    <dgm:pt modelId="{892CB426-8BAC-479B-B5E6-1881E40B557A}" type="pres">
      <dgm:prSet presAssocID="{721013A7-1644-4BF8-A5ED-91B7161F99CF}" presName="thickLine" presStyleLbl="alignNode1" presStyleIdx="2" presStyleCnt="10"/>
      <dgm:spPr/>
    </dgm:pt>
    <dgm:pt modelId="{4CB61EE1-287D-438C-B763-D3B8C37EF3F7}" type="pres">
      <dgm:prSet presAssocID="{721013A7-1644-4BF8-A5ED-91B7161F99CF}" presName="horz1" presStyleCnt="0"/>
      <dgm:spPr/>
    </dgm:pt>
    <dgm:pt modelId="{44608683-4BC9-41F0-B89D-BC4D5DE61F02}" type="pres">
      <dgm:prSet presAssocID="{721013A7-1644-4BF8-A5ED-91B7161F99CF}" presName="tx1" presStyleLbl="revTx" presStyleIdx="2" presStyleCnt="10"/>
      <dgm:spPr/>
      <dgm:t>
        <a:bodyPr/>
        <a:lstStyle/>
        <a:p>
          <a:endParaRPr lang="en-US"/>
        </a:p>
      </dgm:t>
    </dgm:pt>
    <dgm:pt modelId="{4F72D8AA-2857-41A8-8177-E98F3A0EF7A4}" type="pres">
      <dgm:prSet presAssocID="{721013A7-1644-4BF8-A5ED-91B7161F99CF}" presName="vert1" presStyleCnt="0"/>
      <dgm:spPr/>
    </dgm:pt>
    <dgm:pt modelId="{992FF1B8-4F26-4DE8-860F-56290B337918}" type="pres">
      <dgm:prSet presAssocID="{12E716F9-9280-4FD1-A777-6D37D5E52200}" presName="thickLine" presStyleLbl="alignNode1" presStyleIdx="3" presStyleCnt="10"/>
      <dgm:spPr/>
    </dgm:pt>
    <dgm:pt modelId="{EC9B6439-053D-4081-9B40-B2963A2DE0D5}" type="pres">
      <dgm:prSet presAssocID="{12E716F9-9280-4FD1-A777-6D37D5E52200}" presName="horz1" presStyleCnt="0"/>
      <dgm:spPr/>
    </dgm:pt>
    <dgm:pt modelId="{717C0047-6B61-44C8-9D6E-C45D643B8E91}" type="pres">
      <dgm:prSet presAssocID="{12E716F9-9280-4FD1-A777-6D37D5E52200}" presName="tx1" presStyleLbl="revTx" presStyleIdx="3" presStyleCnt="10"/>
      <dgm:spPr/>
      <dgm:t>
        <a:bodyPr/>
        <a:lstStyle/>
        <a:p>
          <a:endParaRPr lang="en-US"/>
        </a:p>
      </dgm:t>
    </dgm:pt>
    <dgm:pt modelId="{80E7319B-89C0-4A1E-8DBC-A2FDEE995E45}" type="pres">
      <dgm:prSet presAssocID="{12E716F9-9280-4FD1-A777-6D37D5E52200}" presName="vert1" presStyleCnt="0"/>
      <dgm:spPr/>
    </dgm:pt>
    <dgm:pt modelId="{14E6DCC5-F529-43A3-8ED5-1DC7A26579AE}" type="pres">
      <dgm:prSet presAssocID="{55FCD8D0-0EAA-434D-9327-E2D9BB551CFC}" presName="thickLine" presStyleLbl="alignNode1" presStyleIdx="4" presStyleCnt="10"/>
      <dgm:spPr/>
    </dgm:pt>
    <dgm:pt modelId="{28370C39-A394-4BBB-B4AF-A7D4C1790BA9}" type="pres">
      <dgm:prSet presAssocID="{55FCD8D0-0EAA-434D-9327-E2D9BB551CFC}" presName="horz1" presStyleCnt="0"/>
      <dgm:spPr/>
    </dgm:pt>
    <dgm:pt modelId="{90093CF4-E79E-415E-836F-F2B301F9F5D6}" type="pres">
      <dgm:prSet presAssocID="{55FCD8D0-0EAA-434D-9327-E2D9BB551CFC}" presName="tx1" presStyleLbl="revTx" presStyleIdx="4" presStyleCnt="10"/>
      <dgm:spPr/>
      <dgm:t>
        <a:bodyPr/>
        <a:lstStyle/>
        <a:p>
          <a:endParaRPr lang="en-US"/>
        </a:p>
      </dgm:t>
    </dgm:pt>
    <dgm:pt modelId="{7D77D4D9-5EE7-43FA-A8B3-EFFE20351AE7}" type="pres">
      <dgm:prSet presAssocID="{55FCD8D0-0EAA-434D-9327-E2D9BB551CFC}" presName="vert1" presStyleCnt="0"/>
      <dgm:spPr/>
    </dgm:pt>
    <dgm:pt modelId="{41FCDFD0-0A89-42F8-9A9F-C6C283B1DF32}" type="pres">
      <dgm:prSet presAssocID="{11F6BAC4-92BE-4694-9F5D-BCA464CD8638}" presName="thickLine" presStyleLbl="alignNode1" presStyleIdx="5" presStyleCnt="10"/>
      <dgm:spPr/>
    </dgm:pt>
    <dgm:pt modelId="{91ACF91B-95B0-4051-9C3A-6A8AD5D33679}" type="pres">
      <dgm:prSet presAssocID="{11F6BAC4-92BE-4694-9F5D-BCA464CD8638}" presName="horz1" presStyleCnt="0"/>
      <dgm:spPr/>
    </dgm:pt>
    <dgm:pt modelId="{31965A9D-36A0-4689-B9F6-E5B23BBEBA2A}" type="pres">
      <dgm:prSet presAssocID="{11F6BAC4-92BE-4694-9F5D-BCA464CD8638}" presName="tx1" presStyleLbl="revTx" presStyleIdx="5" presStyleCnt="10"/>
      <dgm:spPr/>
      <dgm:t>
        <a:bodyPr/>
        <a:lstStyle/>
        <a:p>
          <a:endParaRPr lang="en-US"/>
        </a:p>
      </dgm:t>
    </dgm:pt>
    <dgm:pt modelId="{1E8F359C-FA5E-493B-B9E9-2E72453D170A}" type="pres">
      <dgm:prSet presAssocID="{11F6BAC4-92BE-4694-9F5D-BCA464CD8638}" presName="vert1" presStyleCnt="0"/>
      <dgm:spPr/>
    </dgm:pt>
    <dgm:pt modelId="{997B0136-680B-42AC-A4CF-74A00AA3ED1D}" type="pres">
      <dgm:prSet presAssocID="{892339BF-4CEB-4816-85F1-6977D6F46C99}" presName="thickLine" presStyleLbl="alignNode1" presStyleIdx="6" presStyleCnt="10"/>
      <dgm:spPr/>
    </dgm:pt>
    <dgm:pt modelId="{4EBC4F16-634A-41CC-9022-F0EB2CF92880}" type="pres">
      <dgm:prSet presAssocID="{892339BF-4CEB-4816-85F1-6977D6F46C99}" presName="horz1" presStyleCnt="0"/>
      <dgm:spPr/>
    </dgm:pt>
    <dgm:pt modelId="{B84E16CE-7247-40FD-BFEA-F473A998F6FF}" type="pres">
      <dgm:prSet presAssocID="{892339BF-4CEB-4816-85F1-6977D6F46C99}" presName="tx1" presStyleLbl="revTx" presStyleIdx="6" presStyleCnt="10"/>
      <dgm:spPr/>
      <dgm:t>
        <a:bodyPr/>
        <a:lstStyle/>
        <a:p>
          <a:endParaRPr lang="en-US"/>
        </a:p>
      </dgm:t>
    </dgm:pt>
    <dgm:pt modelId="{540E879F-03D7-4424-B45F-8F1A434335B7}" type="pres">
      <dgm:prSet presAssocID="{892339BF-4CEB-4816-85F1-6977D6F46C99}" presName="vert1" presStyleCnt="0"/>
      <dgm:spPr/>
    </dgm:pt>
    <dgm:pt modelId="{E454B141-684A-4849-ADC9-D71B8B3EA9E0}" type="pres">
      <dgm:prSet presAssocID="{A56408C0-3721-466C-B98E-8E71AB5EE28E}" presName="thickLine" presStyleLbl="alignNode1" presStyleIdx="7" presStyleCnt="10"/>
      <dgm:spPr/>
    </dgm:pt>
    <dgm:pt modelId="{44200BB4-698E-4D30-8ECF-3EAC94248264}" type="pres">
      <dgm:prSet presAssocID="{A56408C0-3721-466C-B98E-8E71AB5EE28E}" presName="horz1" presStyleCnt="0"/>
      <dgm:spPr/>
    </dgm:pt>
    <dgm:pt modelId="{CB98D210-6428-4ED7-9940-2B090B0E8F43}" type="pres">
      <dgm:prSet presAssocID="{A56408C0-3721-466C-B98E-8E71AB5EE28E}" presName="tx1" presStyleLbl="revTx" presStyleIdx="7" presStyleCnt="10"/>
      <dgm:spPr/>
      <dgm:t>
        <a:bodyPr/>
        <a:lstStyle/>
        <a:p>
          <a:endParaRPr lang="en-US"/>
        </a:p>
      </dgm:t>
    </dgm:pt>
    <dgm:pt modelId="{1D8AFBC8-4465-4159-A03D-C9197DAE1472}" type="pres">
      <dgm:prSet presAssocID="{A56408C0-3721-466C-B98E-8E71AB5EE28E}" presName="vert1" presStyleCnt="0"/>
      <dgm:spPr/>
    </dgm:pt>
    <dgm:pt modelId="{1B78311A-B5AD-4851-B304-5CF8EDD7DF98}" type="pres">
      <dgm:prSet presAssocID="{098F376E-460D-463D-BDA8-1E40BC35655B}" presName="thickLine" presStyleLbl="alignNode1" presStyleIdx="8" presStyleCnt="10"/>
      <dgm:spPr/>
    </dgm:pt>
    <dgm:pt modelId="{573F4146-EB30-4221-BD04-0EE57AAC3BC7}" type="pres">
      <dgm:prSet presAssocID="{098F376E-460D-463D-BDA8-1E40BC35655B}" presName="horz1" presStyleCnt="0"/>
      <dgm:spPr/>
    </dgm:pt>
    <dgm:pt modelId="{EE8D6427-86A7-410D-AD48-5D5E4B63DAE6}" type="pres">
      <dgm:prSet presAssocID="{098F376E-460D-463D-BDA8-1E40BC35655B}" presName="tx1" presStyleLbl="revTx" presStyleIdx="8" presStyleCnt="10"/>
      <dgm:spPr/>
      <dgm:t>
        <a:bodyPr/>
        <a:lstStyle/>
        <a:p>
          <a:endParaRPr lang="en-US"/>
        </a:p>
      </dgm:t>
    </dgm:pt>
    <dgm:pt modelId="{790CC202-34D5-46A5-A31D-36F0C58FF46E}" type="pres">
      <dgm:prSet presAssocID="{098F376E-460D-463D-BDA8-1E40BC35655B}" presName="vert1" presStyleCnt="0"/>
      <dgm:spPr/>
    </dgm:pt>
    <dgm:pt modelId="{AFF6AC76-808B-42EF-B251-5682DDE46788}" type="pres">
      <dgm:prSet presAssocID="{E8B24F86-FBE8-4603-BC0F-05A0BF67A14B}" presName="thickLine" presStyleLbl="alignNode1" presStyleIdx="9" presStyleCnt="10"/>
      <dgm:spPr/>
    </dgm:pt>
    <dgm:pt modelId="{198B0FE9-DE30-4F9A-8F43-6008E2C70B8A}" type="pres">
      <dgm:prSet presAssocID="{E8B24F86-FBE8-4603-BC0F-05A0BF67A14B}" presName="horz1" presStyleCnt="0"/>
      <dgm:spPr/>
    </dgm:pt>
    <dgm:pt modelId="{CB0517F3-11AE-4E69-B820-4A06DF4900F2}" type="pres">
      <dgm:prSet presAssocID="{E8B24F86-FBE8-4603-BC0F-05A0BF67A14B}" presName="tx1" presStyleLbl="revTx" presStyleIdx="9" presStyleCnt="10"/>
      <dgm:spPr/>
      <dgm:t>
        <a:bodyPr/>
        <a:lstStyle/>
        <a:p>
          <a:endParaRPr lang="en-US"/>
        </a:p>
      </dgm:t>
    </dgm:pt>
    <dgm:pt modelId="{28FAB37A-B7ED-43B7-A5C8-9A43C7BDC380}" type="pres">
      <dgm:prSet presAssocID="{E8B24F86-FBE8-4603-BC0F-05A0BF67A14B}" presName="vert1" presStyleCnt="0"/>
      <dgm:spPr/>
    </dgm:pt>
  </dgm:ptLst>
  <dgm:cxnLst>
    <dgm:cxn modelId="{F160F6E7-EBE2-4266-8CD7-6331C2552660}" srcId="{2BAD21CC-ACA3-4CAC-AAC9-963BA9C08A64}" destId="{098F376E-460D-463D-BDA8-1E40BC35655B}" srcOrd="8" destOrd="0" parTransId="{1852192C-FC32-4066-89F1-1E807CAC447E}" sibTransId="{4A111EFC-1610-4703-B22E-2280A9F7B384}"/>
    <dgm:cxn modelId="{E19FC5ED-2F15-4827-90D6-B098BB303E83}" type="presOf" srcId="{892339BF-4CEB-4816-85F1-6977D6F46C99}" destId="{B84E16CE-7247-40FD-BFEA-F473A998F6FF}" srcOrd="0" destOrd="0" presId="urn:microsoft.com/office/officeart/2008/layout/LinedList"/>
    <dgm:cxn modelId="{8CE65926-7B14-4C89-9BCF-9CE8CA4B8C1B}" type="presOf" srcId="{E8B24F86-FBE8-4603-BC0F-05A0BF67A14B}" destId="{CB0517F3-11AE-4E69-B820-4A06DF4900F2}" srcOrd="0" destOrd="0" presId="urn:microsoft.com/office/officeart/2008/layout/LinedList"/>
    <dgm:cxn modelId="{6AE9B277-9B2E-47B2-B85F-A799CDEBC247}" type="presOf" srcId="{E2853814-14AB-4104-BD46-601F368F5C4E}" destId="{49802A23-3CC4-4DFC-995C-06E6D2B7F8E1}" srcOrd="0" destOrd="0" presId="urn:microsoft.com/office/officeart/2008/layout/LinedList"/>
    <dgm:cxn modelId="{E61FFF55-7E1B-4A7E-9FCB-240CEA883AB2}" type="presOf" srcId="{2BAD21CC-ACA3-4CAC-AAC9-963BA9C08A64}" destId="{0DF10C8B-C1A4-444E-8EF2-F268CBD24476}" srcOrd="0" destOrd="0" presId="urn:microsoft.com/office/officeart/2008/layout/LinedList"/>
    <dgm:cxn modelId="{DEE91281-7A6C-4D5C-A618-A50AE5A55715}" type="presOf" srcId="{A56408C0-3721-466C-B98E-8E71AB5EE28E}" destId="{CB98D210-6428-4ED7-9940-2B090B0E8F43}" srcOrd="0" destOrd="0" presId="urn:microsoft.com/office/officeart/2008/layout/LinedList"/>
    <dgm:cxn modelId="{E06D2F83-1FEA-4439-97B8-69E4A5E2F8BD}" type="presOf" srcId="{46571CB4-2F3F-488D-9F7A-AFC6E5246450}" destId="{0D8803CB-4117-4D7A-9232-EE4C9B80A8B4}" srcOrd="0" destOrd="0" presId="urn:microsoft.com/office/officeart/2008/layout/LinedList"/>
    <dgm:cxn modelId="{A0F12442-7753-41DB-BC79-08AC666172B8}" srcId="{2BAD21CC-ACA3-4CAC-AAC9-963BA9C08A64}" destId="{12E716F9-9280-4FD1-A777-6D37D5E52200}" srcOrd="3" destOrd="0" parTransId="{14302B27-8F9F-4DA9-B635-C94CFDB567EE}" sibTransId="{C8F19865-5D54-47B5-A452-73E9C3D92390}"/>
    <dgm:cxn modelId="{AF0D837F-75F9-4665-9F53-6999724AE712}" type="presOf" srcId="{11F6BAC4-92BE-4694-9F5D-BCA464CD8638}" destId="{31965A9D-36A0-4689-B9F6-E5B23BBEBA2A}" srcOrd="0" destOrd="0" presId="urn:microsoft.com/office/officeart/2008/layout/LinedList"/>
    <dgm:cxn modelId="{608C0A1F-B463-4AEA-9983-00B510E8D62D}" srcId="{2BAD21CC-ACA3-4CAC-AAC9-963BA9C08A64}" destId="{892339BF-4CEB-4816-85F1-6977D6F46C99}" srcOrd="6" destOrd="0" parTransId="{7D30DCB8-C662-4CA7-A6DE-27FD6BF54C39}" sibTransId="{35418A5C-BE13-4377-8045-D6EEEC6951CD}"/>
    <dgm:cxn modelId="{F5F34235-DC9F-435D-802B-31AFC2DECB95}" srcId="{2BAD21CC-ACA3-4CAC-AAC9-963BA9C08A64}" destId="{46571CB4-2F3F-488D-9F7A-AFC6E5246450}" srcOrd="0" destOrd="0" parTransId="{ACCEB151-BBF9-41D1-876D-D3CEB67939E4}" sibTransId="{975531C2-0687-4138-B660-0CC4562CB5D7}"/>
    <dgm:cxn modelId="{2DB03C95-1A0D-4230-9FE5-7FDB083E9176}" srcId="{2BAD21CC-ACA3-4CAC-AAC9-963BA9C08A64}" destId="{A56408C0-3721-466C-B98E-8E71AB5EE28E}" srcOrd="7" destOrd="0" parTransId="{2ABEAFB2-4EE5-4BA5-83FA-E6BF6FE35427}" sibTransId="{DD294ECF-4921-4ED4-9C58-B99B181B1F48}"/>
    <dgm:cxn modelId="{F8F909CD-F11C-455F-9695-39DD6902B53C}" srcId="{2BAD21CC-ACA3-4CAC-AAC9-963BA9C08A64}" destId="{11F6BAC4-92BE-4694-9F5D-BCA464CD8638}" srcOrd="5" destOrd="0" parTransId="{3EADBD77-38A6-4B55-9EA1-7066187ABD7E}" sibTransId="{1EE92D27-5D7C-4281-9BEE-1F7D401EE4B8}"/>
    <dgm:cxn modelId="{5323FA68-2560-4B59-913F-62B433FAEB7E}" srcId="{2BAD21CC-ACA3-4CAC-AAC9-963BA9C08A64}" destId="{E2853814-14AB-4104-BD46-601F368F5C4E}" srcOrd="1" destOrd="0" parTransId="{6CFCD107-A097-4852-B2BB-ACE24FA83A4E}" sibTransId="{018A329B-5BC4-4EC9-B654-6A7ED60C3DEC}"/>
    <dgm:cxn modelId="{E64A4D90-00A3-4132-865D-81EA26B92CB4}" srcId="{2BAD21CC-ACA3-4CAC-AAC9-963BA9C08A64}" destId="{721013A7-1644-4BF8-A5ED-91B7161F99CF}" srcOrd="2" destOrd="0" parTransId="{A9712DB4-4FAF-4528-8238-75C0F1D3D7FB}" sibTransId="{0C51FECC-5A3A-4788-8D89-017A3AAB5576}"/>
    <dgm:cxn modelId="{172223F2-E0EA-428A-A649-06E30575B20E}" type="presOf" srcId="{12E716F9-9280-4FD1-A777-6D37D5E52200}" destId="{717C0047-6B61-44C8-9D6E-C45D643B8E91}" srcOrd="0" destOrd="0" presId="urn:microsoft.com/office/officeart/2008/layout/LinedList"/>
    <dgm:cxn modelId="{57E43AC5-2B50-4758-A522-4ADB746B2534}" type="presOf" srcId="{721013A7-1644-4BF8-A5ED-91B7161F99CF}" destId="{44608683-4BC9-41F0-B89D-BC4D5DE61F02}" srcOrd="0" destOrd="0" presId="urn:microsoft.com/office/officeart/2008/layout/LinedList"/>
    <dgm:cxn modelId="{DC20204E-4AB1-4D22-BB47-662B1DEFA143}" type="presOf" srcId="{55FCD8D0-0EAA-434D-9327-E2D9BB551CFC}" destId="{90093CF4-E79E-415E-836F-F2B301F9F5D6}" srcOrd="0" destOrd="0" presId="urn:microsoft.com/office/officeart/2008/layout/LinedList"/>
    <dgm:cxn modelId="{30AD3EEB-450B-4C01-B132-02ECD4D78DB3}" srcId="{2BAD21CC-ACA3-4CAC-AAC9-963BA9C08A64}" destId="{55FCD8D0-0EAA-434D-9327-E2D9BB551CFC}" srcOrd="4" destOrd="0" parTransId="{2B37F808-B54A-4184-A779-5E167F00EB50}" sibTransId="{B1A0180E-61B7-487A-8DD8-58FE60409AF3}"/>
    <dgm:cxn modelId="{4BCA5EC9-7F40-4E12-8F55-7CE5122573F4}" type="presOf" srcId="{098F376E-460D-463D-BDA8-1E40BC35655B}" destId="{EE8D6427-86A7-410D-AD48-5D5E4B63DAE6}" srcOrd="0" destOrd="0" presId="urn:microsoft.com/office/officeart/2008/layout/LinedList"/>
    <dgm:cxn modelId="{9AA5BE7D-1610-4553-A939-26C7E8D00BF3}" srcId="{2BAD21CC-ACA3-4CAC-AAC9-963BA9C08A64}" destId="{E8B24F86-FBE8-4603-BC0F-05A0BF67A14B}" srcOrd="9" destOrd="0" parTransId="{62B06BE9-496D-416C-B2D7-F72AF02A79E9}" sibTransId="{740E8615-AD60-4288-947E-41BE6E3E6B04}"/>
    <dgm:cxn modelId="{ED7F8B65-4A25-4150-A6C5-7625DCC776B2}" type="presParOf" srcId="{0DF10C8B-C1A4-444E-8EF2-F268CBD24476}" destId="{BFEAB8BF-38F3-40F5-BC00-97B4EC8FADC5}" srcOrd="0" destOrd="0" presId="urn:microsoft.com/office/officeart/2008/layout/LinedList"/>
    <dgm:cxn modelId="{8D41E77A-740C-4613-A153-6FDB821A7D18}" type="presParOf" srcId="{0DF10C8B-C1A4-444E-8EF2-F268CBD24476}" destId="{AA94BF2A-9049-44EF-9239-6CEA1B557FB5}" srcOrd="1" destOrd="0" presId="urn:microsoft.com/office/officeart/2008/layout/LinedList"/>
    <dgm:cxn modelId="{C53ECA61-E33B-45B6-871F-3CFA10A736C6}" type="presParOf" srcId="{AA94BF2A-9049-44EF-9239-6CEA1B557FB5}" destId="{0D8803CB-4117-4D7A-9232-EE4C9B80A8B4}" srcOrd="0" destOrd="0" presId="urn:microsoft.com/office/officeart/2008/layout/LinedList"/>
    <dgm:cxn modelId="{605314AE-3BEC-43F1-9241-AFB7501C22C5}" type="presParOf" srcId="{AA94BF2A-9049-44EF-9239-6CEA1B557FB5}" destId="{37E07908-D5E1-4969-8AFE-F9241A4ED01F}" srcOrd="1" destOrd="0" presId="urn:microsoft.com/office/officeart/2008/layout/LinedList"/>
    <dgm:cxn modelId="{EC6FD3B4-1EDA-4405-A2C2-1861FB12D17F}" type="presParOf" srcId="{0DF10C8B-C1A4-444E-8EF2-F268CBD24476}" destId="{2EA9A06A-EDF8-4771-B78A-325720ED833B}" srcOrd="2" destOrd="0" presId="urn:microsoft.com/office/officeart/2008/layout/LinedList"/>
    <dgm:cxn modelId="{D61D0609-12CE-4A06-B0EB-68AE2409EF88}" type="presParOf" srcId="{0DF10C8B-C1A4-444E-8EF2-F268CBD24476}" destId="{1F4160F7-790D-4673-ACC6-D95380017271}" srcOrd="3" destOrd="0" presId="urn:microsoft.com/office/officeart/2008/layout/LinedList"/>
    <dgm:cxn modelId="{C5A619FC-8A1B-4E8B-98CB-4C841C5DC734}" type="presParOf" srcId="{1F4160F7-790D-4673-ACC6-D95380017271}" destId="{49802A23-3CC4-4DFC-995C-06E6D2B7F8E1}" srcOrd="0" destOrd="0" presId="urn:microsoft.com/office/officeart/2008/layout/LinedList"/>
    <dgm:cxn modelId="{80AEE941-855C-4117-9C00-1050E0800873}" type="presParOf" srcId="{1F4160F7-790D-4673-ACC6-D95380017271}" destId="{8E321FE5-D066-4DCB-8ED3-0B1EF97488A5}" srcOrd="1" destOrd="0" presId="urn:microsoft.com/office/officeart/2008/layout/LinedList"/>
    <dgm:cxn modelId="{781F05A2-57CC-40FF-91C1-42CBB51414F2}" type="presParOf" srcId="{0DF10C8B-C1A4-444E-8EF2-F268CBD24476}" destId="{892CB426-8BAC-479B-B5E6-1881E40B557A}" srcOrd="4" destOrd="0" presId="urn:microsoft.com/office/officeart/2008/layout/LinedList"/>
    <dgm:cxn modelId="{9D193C58-ABB7-4A46-8561-D79662005D1B}" type="presParOf" srcId="{0DF10C8B-C1A4-444E-8EF2-F268CBD24476}" destId="{4CB61EE1-287D-438C-B763-D3B8C37EF3F7}" srcOrd="5" destOrd="0" presId="urn:microsoft.com/office/officeart/2008/layout/LinedList"/>
    <dgm:cxn modelId="{55760A28-BD08-4349-9AB2-4BFC0308261B}" type="presParOf" srcId="{4CB61EE1-287D-438C-B763-D3B8C37EF3F7}" destId="{44608683-4BC9-41F0-B89D-BC4D5DE61F02}" srcOrd="0" destOrd="0" presId="urn:microsoft.com/office/officeart/2008/layout/LinedList"/>
    <dgm:cxn modelId="{68005CE7-A5A2-4FC5-848E-67C9AAF9E349}" type="presParOf" srcId="{4CB61EE1-287D-438C-B763-D3B8C37EF3F7}" destId="{4F72D8AA-2857-41A8-8177-E98F3A0EF7A4}" srcOrd="1" destOrd="0" presId="urn:microsoft.com/office/officeart/2008/layout/LinedList"/>
    <dgm:cxn modelId="{5B461F35-E503-4038-BBA1-2C0B885A5797}" type="presParOf" srcId="{0DF10C8B-C1A4-444E-8EF2-F268CBD24476}" destId="{992FF1B8-4F26-4DE8-860F-56290B337918}" srcOrd="6" destOrd="0" presId="urn:microsoft.com/office/officeart/2008/layout/LinedList"/>
    <dgm:cxn modelId="{32EC0A03-BB97-435A-A69D-716AF412CF95}" type="presParOf" srcId="{0DF10C8B-C1A4-444E-8EF2-F268CBD24476}" destId="{EC9B6439-053D-4081-9B40-B2963A2DE0D5}" srcOrd="7" destOrd="0" presId="urn:microsoft.com/office/officeart/2008/layout/LinedList"/>
    <dgm:cxn modelId="{C04BCCD6-AFB2-4992-8917-00AC25447C69}" type="presParOf" srcId="{EC9B6439-053D-4081-9B40-B2963A2DE0D5}" destId="{717C0047-6B61-44C8-9D6E-C45D643B8E91}" srcOrd="0" destOrd="0" presId="urn:microsoft.com/office/officeart/2008/layout/LinedList"/>
    <dgm:cxn modelId="{861779D6-E101-4481-8590-F4EB212F3A1D}" type="presParOf" srcId="{EC9B6439-053D-4081-9B40-B2963A2DE0D5}" destId="{80E7319B-89C0-4A1E-8DBC-A2FDEE995E45}" srcOrd="1" destOrd="0" presId="urn:microsoft.com/office/officeart/2008/layout/LinedList"/>
    <dgm:cxn modelId="{6B9EDCB7-3E7E-418D-A211-DCA1F1242707}" type="presParOf" srcId="{0DF10C8B-C1A4-444E-8EF2-F268CBD24476}" destId="{14E6DCC5-F529-43A3-8ED5-1DC7A26579AE}" srcOrd="8" destOrd="0" presId="urn:microsoft.com/office/officeart/2008/layout/LinedList"/>
    <dgm:cxn modelId="{72644576-E293-484A-9610-E64C66254485}" type="presParOf" srcId="{0DF10C8B-C1A4-444E-8EF2-F268CBD24476}" destId="{28370C39-A394-4BBB-B4AF-A7D4C1790BA9}" srcOrd="9" destOrd="0" presId="urn:microsoft.com/office/officeart/2008/layout/LinedList"/>
    <dgm:cxn modelId="{87AA2EE3-1051-456D-AF77-40CB1F97519B}" type="presParOf" srcId="{28370C39-A394-4BBB-B4AF-A7D4C1790BA9}" destId="{90093CF4-E79E-415E-836F-F2B301F9F5D6}" srcOrd="0" destOrd="0" presId="urn:microsoft.com/office/officeart/2008/layout/LinedList"/>
    <dgm:cxn modelId="{D9475F07-947F-4AC8-9B52-406DF444C28E}" type="presParOf" srcId="{28370C39-A394-4BBB-B4AF-A7D4C1790BA9}" destId="{7D77D4D9-5EE7-43FA-A8B3-EFFE20351AE7}" srcOrd="1" destOrd="0" presId="urn:microsoft.com/office/officeart/2008/layout/LinedList"/>
    <dgm:cxn modelId="{BF3E1106-682D-4EFA-AD4C-2A4D295465BB}" type="presParOf" srcId="{0DF10C8B-C1A4-444E-8EF2-F268CBD24476}" destId="{41FCDFD0-0A89-42F8-9A9F-C6C283B1DF32}" srcOrd="10" destOrd="0" presId="urn:microsoft.com/office/officeart/2008/layout/LinedList"/>
    <dgm:cxn modelId="{9E787F5B-8C16-40C5-B02E-4AD094219C62}" type="presParOf" srcId="{0DF10C8B-C1A4-444E-8EF2-F268CBD24476}" destId="{91ACF91B-95B0-4051-9C3A-6A8AD5D33679}" srcOrd="11" destOrd="0" presId="urn:microsoft.com/office/officeart/2008/layout/LinedList"/>
    <dgm:cxn modelId="{C92BF0EB-BF23-40CC-8E61-625F62D31E73}" type="presParOf" srcId="{91ACF91B-95B0-4051-9C3A-6A8AD5D33679}" destId="{31965A9D-36A0-4689-B9F6-E5B23BBEBA2A}" srcOrd="0" destOrd="0" presId="urn:microsoft.com/office/officeart/2008/layout/LinedList"/>
    <dgm:cxn modelId="{49DA6488-1D7B-4DE1-9981-847442DE6238}" type="presParOf" srcId="{91ACF91B-95B0-4051-9C3A-6A8AD5D33679}" destId="{1E8F359C-FA5E-493B-B9E9-2E72453D170A}" srcOrd="1" destOrd="0" presId="urn:microsoft.com/office/officeart/2008/layout/LinedList"/>
    <dgm:cxn modelId="{D61C17B7-1062-455F-ABF9-A2C35FBF10AE}" type="presParOf" srcId="{0DF10C8B-C1A4-444E-8EF2-F268CBD24476}" destId="{997B0136-680B-42AC-A4CF-74A00AA3ED1D}" srcOrd="12" destOrd="0" presId="urn:microsoft.com/office/officeart/2008/layout/LinedList"/>
    <dgm:cxn modelId="{7FFA6A40-4A73-4C4E-9A5A-426F54417421}" type="presParOf" srcId="{0DF10C8B-C1A4-444E-8EF2-F268CBD24476}" destId="{4EBC4F16-634A-41CC-9022-F0EB2CF92880}" srcOrd="13" destOrd="0" presId="urn:microsoft.com/office/officeart/2008/layout/LinedList"/>
    <dgm:cxn modelId="{ADDB8C19-C9EC-47AC-8305-406BC9068F78}" type="presParOf" srcId="{4EBC4F16-634A-41CC-9022-F0EB2CF92880}" destId="{B84E16CE-7247-40FD-BFEA-F473A998F6FF}" srcOrd="0" destOrd="0" presId="urn:microsoft.com/office/officeart/2008/layout/LinedList"/>
    <dgm:cxn modelId="{BC1DDF94-851C-4495-9D41-5B6F4F013EBB}" type="presParOf" srcId="{4EBC4F16-634A-41CC-9022-F0EB2CF92880}" destId="{540E879F-03D7-4424-B45F-8F1A434335B7}" srcOrd="1" destOrd="0" presId="urn:microsoft.com/office/officeart/2008/layout/LinedList"/>
    <dgm:cxn modelId="{6B2CB1FE-D657-4FC7-93C6-D11844FE9121}" type="presParOf" srcId="{0DF10C8B-C1A4-444E-8EF2-F268CBD24476}" destId="{E454B141-684A-4849-ADC9-D71B8B3EA9E0}" srcOrd="14" destOrd="0" presId="urn:microsoft.com/office/officeart/2008/layout/LinedList"/>
    <dgm:cxn modelId="{1A26E00C-FB01-4C44-A08C-F972075788BE}" type="presParOf" srcId="{0DF10C8B-C1A4-444E-8EF2-F268CBD24476}" destId="{44200BB4-698E-4D30-8ECF-3EAC94248264}" srcOrd="15" destOrd="0" presId="urn:microsoft.com/office/officeart/2008/layout/LinedList"/>
    <dgm:cxn modelId="{E0AE8688-A5E3-46BB-85AC-CB4E4DA404F0}" type="presParOf" srcId="{44200BB4-698E-4D30-8ECF-3EAC94248264}" destId="{CB98D210-6428-4ED7-9940-2B090B0E8F43}" srcOrd="0" destOrd="0" presId="urn:microsoft.com/office/officeart/2008/layout/LinedList"/>
    <dgm:cxn modelId="{41156BD3-1620-4D04-9CCC-A706733BC66C}" type="presParOf" srcId="{44200BB4-698E-4D30-8ECF-3EAC94248264}" destId="{1D8AFBC8-4465-4159-A03D-C9197DAE1472}" srcOrd="1" destOrd="0" presId="urn:microsoft.com/office/officeart/2008/layout/LinedList"/>
    <dgm:cxn modelId="{673D4EDA-21E8-4BE0-80A7-40D5FF88B4C2}" type="presParOf" srcId="{0DF10C8B-C1A4-444E-8EF2-F268CBD24476}" destId="{1B78311A-B5AD-4851-B304-5CF8EDD7DF98}" srcOrd="16" destOrd="0" presId="urn:microsoft.com/office/officeart/2008/layout/LinedList"/>
    <dgm:cxn modelId="{5BDF9A9F-2AF2-41F8-A6BA-36A4B6293CF5}" type="presParOf" srcId="{0DF10C8B-C1A4-444E-8EF2-F268CBD24476}" destId="{573F4146-EB30-4221-BD04-0EE57AAC3BC7}" srcOrd="17" destOrd="0" presId="urn:microsoft.com/office/officeart/2008/layout/LinedList"/>
    <dgm:cxn modelId="{2D7968D0-2296-4FEC-A438-627FE7E3D6A3}" type="presParOf" srcId="{573F4146-EB30-4221-BD04-0EE57AAC3BC7}" destId="{EE8D6427-86A7-410D-AD48-5D5E4B63DAE6}" srcOrd="0" destOrd="0" presId="urn:microsoft.com/office/officeart/2008/layout/LinedList"/>
    <dgm:cxn modelId="{662E0904-CA08-4C8B-83A4-62A8173CDD49}" type="presParOf" srcId="{573F4146-EB30-4221-BD04-0EE57AAC3BC7}" destId="{790CC202-34D5-46A5-A31D-36F0C58FF46E}" srcOrd="1" destOrd="0" presId="urn:microsoft.com/office/officeart/2008/layout/LinedList"/>
    <dgm:cxn modelId="{105EC509-56FB-4C6D-B863-A059A1AC01CF}" type="presParOf" srcId="{0DF10C8B-C1A4-444E-8EF2-F268CBD24476}" destId="{AFF6AC76-808B-42EF-B251-5682DDE46788}" srcOrd="18" destOrd="0" presId="urn:microsoft.com/office/officeart/2008/layout/LinedList"/>
    <dgm:cxn modelId="{A356EBA0-F60C-4A63-9C08-098DD5B5F97A}" type="presParOf" srcId="{0DF10C8B-C1A4-444E-8EF2-F268CBD24476}" destId="{198B0FE9-DE30-4F9A-8F43-6008E2C70B8A}" srcOrd="19" destOrd="0" presId="urn:microsoft.com/office/officeart/2008/layout/LinedList"/>
    <dgm:cxn modelId="{99F7DCD0-F15B-4759-9E82-B676BE078516}" type="presParOf" srcId="{198B0FE9-DE30-4F9A-8F43-6008E2C70B8A}" destId="{CB0517F3-11AE-4E69-B820-4A06DF4900F2}" srcOrd="0" destOrd="0" presId="urn:microsoft.com/office/officeart/2008/layout/LinedList"/>
    <dgm:cxn modelId="{39ECAF9E-587E-48A1-9D2D-9A475A5AEDD2}" type="presParOf" srcId="{198B0FE9-DE30-4F9A-8F43-6008E2C70B8A}" destId="{28FAB37A-B7ED-43B7-A5C8-9A43C7BDC3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9541F5-F732-47AE-A44C-52F88E0D7C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99F216-2DDA-43FD-8979-046895066D8C}">
      <dgm:prSet phldrT="[Text]" custT="1"/>
      <dgm:spPr/>
      <dgm:t>
        <a:bodyPr/>
        <a:lstStyle/>
        <a:p>
          <a:r>
            <a:rPr lang="en-US" sz="2800" b="1" dirty="0" smtClean="0">
              <a:latin typeface="Times New Roman" panose="02020603050405020304" pitchFamily="18" charset="0"/>
              <a:cs typeface="Times New Roman" panose="02020603050405020304" pitchFamily="18" charset="0"/>
            </a:rPr>
            <a:t>Phase I</a:t>
          </a:r>
          <a:endParaRPr lang="en-US" sz="2800" b="1" dirty="0">
            <a:latin typeface="Times New Roman" panose="02020603050405020304" pitchFamily="18" charset="0"/>
            <a:cs typeface="Times New Roman" panose="02020603050405020304" pitchFamily="18" charset="0"/>
          </a:endParaRPr>
        </a:p>
      </dgm:t>
    </dgm:pt>
    <dgm:pt modelId="{36023341-7F52-4035-BC49-87F569D91B90}" type="parTrans" cxnId="{09729E70-DA0C-47D5-A0CF-2539C936D4E0}">
      <dgm:prSet/>
      <dgm:spPr/>
      <dgm:t>
        <a:bodyPr/>
        <a:lstStyle/>
        <a:p>
          <a:endParaRPr lang="en-US"/>
        </a:p>
      </dgm:t>
    </dgm:pt>
    <dgm:pt modelId="{31ED41A1-89E9-4DFC-9B76-8AB347D99762}" type="sibTrans" cxnId="{09729E70-DA0C-47D5-A0CF-2539C936D4E0}">
      <dgm:prSet/>
      <dgm:spPr/>
      <dgm:t>
        <a:bodyPr/>
        <a:lstStyle/>
        <a:p>
          <a:endParaRPr lang="en-US"/>
        </a:p>
      </dgm:t>
    </dgm:pt>
    <dgm:pt modelId="{5D2A1266-186B-4100-93A5-BE090EF25F30}">
      <dgm:prSet phldrT="[Text]" custT="1"/>
      <dgm:spPr/>
      <dgm:t>
        <a:bodyPr/>
        <a:lstStyle/>
        <a:p>
          <a:pPr algn="just"/>
          <a:r>
            <a:rPr lang="en-US" sz="2200" b="0" i="0" dirty="0" smtClean="0">
              <a:latin typeface="Times New Roman" panose="02020603050405020304" pitchFamily="18" charset="0"/>
              <a:cs typeface="Times New Roman" panose="02020603050405020304" pitchFamily="18" charset="0"/>
            </a:rPr>
            <a:t>Mandatory applicability of IND AS to all companies from 1st April 2016, provided:  </a:t>
          </a:r>
          <a:endParaRPr lang="en-US" sz="2200" dirty="0">
            <a:latin typeface="Times New Roman" panose="02020603050405020304" pitchFamily="18" charset="0"/>
            <a:cs typeface="Times New Roman" panose="02020603050405020304" pitchFamily="18" charset="0"/>
          </a:endParaRPr>
        </a:p>
      </dgm:t>
    </dgm:pt>
    <dgm:pt modelId="{4466AEA3-10AA-4E29-945B-DF002682DD2D}" type="parTrans" cxnId="{0130037C-2C01-4927-8AEA-7880C4DF21B5}">
      <dgm:prSet/>
      <dgm:spPr/>
      <dgm:t>
        <a:bodyPr/>
        <a:lstStyle/>
        <a:p>
          <a:endParaRPr lang="en-US"/>
        </a:p>
      </dgm:t>
    </dgm:pt>
    <dgm:pt modelId="{30F3D120-D975-4905-AB77-C4DE183F9F49}" type="sibTrans" cxnId="{0130037C-2C01-4927-8AEA-7880C4DF21B5}">
      <dgm:prSet/>
      <dgm:spPr/>
      <dgm:t>
        <a:bodyPr/>
        <a:lstStyle/>
        <a:p>
          <a:endParaRPr lang="en-US"/>
        </a:p>
      </dgm:t>
    </dgm:pt>
    <dgm:pt modelId="{005D9009-D966-4127-92F4-4918CE27A898}">
      <dgm:prSet phldrT="[Text]" custT="1"/>
      <dgm:spPr/>
      <dgm:t>
        <a:bodyPr/>
        <a:lstStyle/>
        <a:p>
          <a:r>
            <a:rPr lang="en-US" sz="2800" b="1" dirty="0" smtClean="0">
              <a:latin typeface="Times New Roman" panose="02020603050405020304" pitchFamily="18" charset="0"/>
              <a:cs typeface="Times New Roman" panose="02020603050405020304" pitchFamily="18" charset="0"/>
            </a:rPr>
            <a:t>Phase II</a:t>
          </a:r>
          <a:endParaRPr lang="en-US" sz="2800" b="1" dirty="0">
            <a:latin typeface="Times New Roman" panose="02020603050405020304" pitchFamily="18" charset="0"/>
            <a:cs typeface="Times New Roman" panose="02020603050405020304" pitchFamily="18" charset="0"/>
          </a:endParaRPr>
        </a:p>
      </dgm:t>
    </dgm:pt>
    <dgm:pt modelId="{E2B13318-0A85-4A24-88E5-2AE683FF328D}" type="parTrans" cxnId="{18162379-408E-41BF-ADA5-1CF898AACD1E}">
      <dgm:prSet/>
      <dgm:spPr/>
      <dgm:t>
        <a:bodyPr/>
        <a:lstStyle/>
        <a:p>
          <a:endParaRPr lang="en-US"/>
        </a:p>
      </dgm:t>
    </dgm:pt>
    <dgm:pt modelId="{4FD4F7AB-A784-4FE3-8B8E-C23A909C0EEC}" type="sibTrans" cxnId="{18162379-408E-41BF-ADA5-1CF898AACD1E}">
      <dgm:prSet/>
      <dgm:spPr/>
      <dgm:t>
        <a:bodyPr/>
        <a:lstStyle/>
        <a:p>
          <a:endParaRPr lang="en-US"/>
        </a:p>
      </dgm:t>
    </dgm:pt>
    <dgm:pt modelId="{AAEEA070-1361-4AC8-B9D7-7F02869B0E54}">
      <dgm:prSet phldrT="[Text]" custT="1"/>
      <dgm:spPr/>
      <dgm:t>
        <a:bodyPr/>
        <a:lstStyle/>
        <a:p>
          <a:pPr algn="just"/>
          <a:r>
            <a:rPr lang="en-US" sz="2200" b="0" i="0" dirty="0" smtClean="0">
              <a:latin typeface="Times New Roman" panose="02020603050405020304" pitchFamily="18" charset="0"/>
              <a:cs typeface="Times New Roman" panose="02020603050405020304" pitchFamily="18" charset="0"/>
            </a:rPr>
            <a:t>Mandatory applicability of IND AS to all companies from 1st April 2017, provided:</a:t>
          </a:r>
          <a:endParaRPr lang="en-US" sz="2200" dirty="0">
            <a:latin typeface="Times New Roman" panose="02020603050405020304" pitchFamily="18" charset="0"/>
            <a:cs typeface="Times New Roman" panose="02020603050405020304" pitchFamily="18" charset="0"/>
          </a:endParaRPr>
        </a:p>
      </dgm:t>
    </dgm:pt>
    <dgm:pt modelId="{471D37C5-DF37-4EB7-A68A-6A3041A42114}" type="parTrans" cxnId="{3FA6AC4C-60EC-49D6-AE4D-F9ED6A06283E}">
      <dgm:prSet/>
      <dgm:spPr/>
      <dgm:t>
        <a:bodyPr/>
        <a:lstStyle/>
        <a:p>
          <a:endParaRPr lang="en-US"/>
        </a:p>
      </dgm:t>
    </dgm:pt>
    <dgm:pt modelId="{57BB290C-5D7B-41EB-BD39-D4DDB8C1D5E6}" type="sibTrans" cxnId="{3FA6AC4C-60EC-49D6-AE4D-F9ED6A06283E}">
      <dgm:prSet/>
      <dgm:spPr/>
      <dgm:t>
        <a:bodyPr/>
        <a:lstStyle/>
        <a:p>
          <a:endParaRPr lang="en-US"/>
        </a:p>
      </dgm:t>
    </dgm:pt>
    <dgm:pt modelId="{CA22C5F7-126A-4236-BFEB-0D1992B93F87}">
      <dgm:prSet custT="1"/>
      <dgm:spPr/>
      <dgm:t>
        <a:bodyPr/>
        <a:lstStyle/>
        <a:p>
          <a:pPr algn="just"/>
          <a:r>
            <a:rPr lang="en-US" sz="2200" b="0" i="0" dirty="0" smtClean="0">
              <a:latin typeface="Times New Roman" panose="02020603050405020304" pitchFamily="18" charset="0"/>
              <a:cs typeface="Times New Roman" panose="02020603050405020304" pitchFamily="18" charset="0"/>
            </a:rPr>
            <a:t>It is a listed or unlisted company</a:t>
          </a:r>
          <a:endParaRPr lang="en-US" sz="2200" b="0" i="0" dirty="0">
            <a:latin typeface="Times New Roman" panose="02020603050405020304" pitchFamily="18" charset="0"/>
            <a:cs typeface="Times New Roman" panose="02020603050405020304" pitchFamily="18" charset="0"/>
          </a:endParaRPr>
        </a:p>
      </dgm:t>
    </dgm:pt>
    <dgm:pt modelId="{E519F3D0-8730-4E9E-9B6C-74E9FAAAEAA6}" type="parTrans" cxnId="{75CED6D5-6AA9-4F38-8DAC-5755335BD43F}">
      <dgm:prSet/>
      <dgm:spPr/>
      <dgm:t>
        <a:bodyPr/>
        <a:lstStyle/>
        <a:p>
          <a:endParaRPr lang="en-US"/>
        </a:p>
      </dgm:t>
    </dgm:pt>
    <dgm:pt modelId="{DFE90D89-0B3B-4A85-A7B3-2D2B48723B04}" type="sibTrans" cxnId="{75CED6D5-6AA9-4F38-8DAC-5755335BD43F}">
      <dgm:prSet/>
      <dgm:spPr/>
      <dgm:t>
        <a:bodyPr/>
        <a:lstStyle/>
        <a:p>
          <a:endParaRPr lang="en-US"/>
        </a:p>
      </dgm:t>
    </dgm:pt>
    <dgm:pt modelId="{B249494E-07B8-4B16-B0CF-9C9B4CB88303}">
      <dgm:prSet custT="1"/>
      <dgm:spPr/>
      <dgm:t>
        <a:bodyPr/>
        <a:lstStyle/>
        <a:p>
          <a:pPr algn="just"/>
          <a:r>
            <a:rPr lang="en-US" sz="2200" b="0" i="0" smtClean="0">
              <a:latin typeface="Times New Roman" panose="02020603050405020304" pitchFamily="18" charset="0"/>
              <a:cs typeface="Times New Roman" panose="02020603050405020304" pitchFamily="18" charset="0"/>
            </a:rPr>
            <a:t>Its Net worth is greater than or equal to Rs. 500 crore*</a:t>
          </a:r>
          <a:endParaRPr lang="en-US" sz="2200" b="0" i="0">
            <a:latin typeface="Times New Roman" panose="02020603050405020304" pitchFamily="18" charset="0"/>
            <a:cs typeface="Times New Roman" panose="02020603050405020304" pitchFamily="18" charset="0"/>
          </a:endParaRPr>
        </a:p>
      </dgm:t>
    </dgm:pt>
    <dgm:pt modelId="{A8B25764-E7A2-43A4-B7CB-00B86E21BA34}" type="parTrans" cxnId="{F44881A9-2ACB-49BE-A54F-1FDAA06F3DE9}">
      <dgm:prSet/>
      <dgm:spPr/>
      <dgm:t>
        <a:bodyPr/>
        <a:lstStyle/>
        <a:p>
          <a:endParaRPr lang="en-US"/>
        </a:p>
      </dgm:t>
    </dgm:pt>
    <dgm:pt modelId="{6FCC2AEA-06F1-49D0-8AF0-81CDC0C41F5B}" type="sibTrans" cxnId="{F44881A9-2ACB-49BE-A54F-1FDAA06F3DE9}">
      <dgm:prSet/>
      <dgm:spPr/>
      <dgm:t>
        <a:bodyPr/>
        <a:lstStyle/>
        <a:p>
          <a:endParaRPr lang="en-US"/>
        </a:p>
      </dgm:t>
    </dgm:pt>
    <dgm:pt modelId="{DB96FBE4-C202-4C6D-9886-76F5C4338AF5}">
      <dgm:prSet custT="1"/>
      <dgm:spPr/>
      <dgm:t>
        <a:bodyPr/>
        <a:lstStyle/>
        <a:p>
          <a:pPr algn="just"/>
          <a:r>
            <a:rPr lang="en-US" sz="2200" b="0" i="0" dirty="0" smtClean="0">
              <a:latin typeface="Times New Roman" panose="02020603050405020304" pitchFamily="18" charset="0"/>
              <a:cs typeface="Times New Roman" panose="02020603050405020304" pitchFamily="18" charset="0"/>
            </a:rPr>
            <a:t>*Net worth shall be checked for the previous three Financial Years (2013-14, 2014-15, and 2015-16).  </a:t>
          </a:r>
          <a:endParaRPr lang="en-US" sz="2200" b="0" i="0" dirty="0">
            <a:latin typeface="Times New Roman" panose="02020603050405020304" pitchFamily="18" charset="0"/>
            <a:cs typeface="Times New Roman" panose="02020603050405020304" pitchFamily="18" charset="0"/>
          </a:endParaRPr>
        </a:p>
      </dgm:t>
    </dgm:pt>
    <dgm:pt modelId="{87B31235-3D34-4955-987D-812DD5203285}" type="parTrans" cxnId="{EA4C2103-3BF2-4BE4-A165-02ADE5C73E54}">
      <dgm:prSet/>
      <dgm:spPr/>
      <dgm:t>
        <a:bodyPr/>
        <a:lstStyle/>
        <a:p>
          <a:endParaRPr lang="en-US"/>
        </a:p>
      </dgm:t>
    </dgm:pt>
    <dgm:pt modelId="{E5080AD8-34E6-4432-8ABD-86D627494285}" type="sibTrans" cxnId="{EA4C2103-3BF2-4BE4-A165-02ADE5C73E54}">
      <dgm:prSet/>
      <dgm:spPr/>
      <dgm:t>
        <a:bodyPr/>
        <a:lstStyle/>
        <a:p>
          <a:endParaRPr lang="en-US"/>
        </a:p>
      </dgm:t>
    </dgm:pt>
    <dgm:pt modelId="{28DB9DD9-2082-43F0-B2E9-9C530E14E751}">
      <dgm:prSet custT="1"/>
      <dgm:spPr/>
      <dgm:t>
        <a:bodyPr/>
        <a:lstStyle/>
        <a:p>
          <a:pPr algn="just"/>
          <a:r>
            <a:rPr lang="en-US" sz="2200" b="0" i="0" smtClean="0">
              <a:latin typeface="Times New Roman" panose="02020603050405020304" pitchFamily="18" charset="0"/>
              <a:cs typeface="Times New Roman" panose="02020603050405020304" pitchFamily="18" charset="0"/>
            </a:rPr>
            <a:t>It is a listed company or is in the process of being listed (as on 31.03.2016)</a:t>
          </a:r>
          <a:endParaRPr lang="en-US" sz="2200" b="0" i="0">
            <a:latin typeface="Times New Roman" panose="02020603050405020304" pitchFamily="18" charset="0"/>
            <a:cs typeface="Times New Roman" panose="02020603050405020304" pitchFamily="18" charset="0"/>
          </a:endParaRPr>
        </a:p>
      </dgm:t>
    </dgm:pt>
    <dgm:pt modelId="{9C872E79-CB80-412B-8092-78021E9F48FA}" type="parTrans" cxnId="{B5B21101-267B-4215-9B8B-ABD9E65A2212}">
      <dgm:prSet/>
      <dgm:spPr/>
      <dgm:t>
        <a:bodyPr/>
        <a:lstStyle/>
        <a:p>
          <a:endParaRPr lang="en-US"/>
        </a:p>
      </dgm:t>
    </dgm:pt>
    <dgm:pt modelId="{42861F70-24D8-4618-8980-F82360578B60}" type="sibTrans" cxnId="{B5B21101-267B-4215-9B8B-ABD9E65A2212}">
      <dgm:prSet/>
      <dgm:spPr/>
      <dgm:t>
        <a:bodyPr/>
        <a:lstStyle/>
        <a:p>
          <a:endParaRPr lang="en-US"/>
        </a:p>
      </dgm:t>
    </dgm:pt>
    <dgm:pt modelId="{02CFAD73-094C-4407-B8B1-87051A748583}">
      <dgm:prSet custT="1"/>
      <dgm:spPr/>
      <dgm:t>
        <a:bodyPr/>
        <a:lstStyle/>
        <a:p>
          <a:pPr algn="just"/>
          <a:r>
            <a:rPr lang="en-US" sz="2200" b="0" i="0" dirty="0" smtClean="0">
              <a:latin typeface="Times New Roman" panose="02020603050405020304" pitchFamily="18" charset="0"/>
              <a:cs typeface="Times New Roman" panose="02020603050405020304" pitchFamily="18" charset="0"/>
            </a:rPr>
            <a:t>Its Net worth is greater than or equal to </a:t>
          </a:r>
          <a:r>
            <a:rPr lang="en-US" sz="2200" b="0" i="0" dirty="0" err="1" smtClean="0">
              <a:latin typeface="Times New Roman" panose="02020603050405020304" pitchFamily="18" charset="0"/>
              <a:cs typeface="Times New Roman" panose="02020603050405020304" pitchFamily="18" charset="0"/>
            </a:rPr>
            <a:t>Rs</a:t>
          </a:r>
          <a:r>
            <a:rPr lang="en-US" sz="2200" b="0" i="0" dirty="0" smtClean="0">
              <a:latin typeface="Times New Roman" panose="02020603050405020304" pitchFamily="18" charset="0"/>
              <a:cs typeface="Times New Roman" panose="02020603050405020304" pitchFamily="18" charset="0"/>
            </a:rPr>
            <a:t>. 250 </a:t>
          </a:r>
          <a:r>
            <a:rPr lang="en-US" sz="2200" b="0" i="0" dirty="0" err="1" smtClean="0">
              <a:latin typeface="Times New Roman" panose="02020603050405020304" pitchFamily="18" charset="0"/>
              <a:cs typeface="Times New Roman" panose="02020603050405020304" pitchFamily="18" charset="0"/>
            </a:rPr>
            <a:t>crore</a:t>
          </a:r>
          <a:r>
            <a:rPr lang="en-US" sz="2200" b="0" i="0" dirty="0" smtClean="0">
              <a:latin typeface="Times New Roman" panose="02020603050405020304" pitchFamily="18" charset="0"/>
              <a:cs typeface="Times New Roman" panose="02020603050405020304" pitchFamily="18" charset="0"/>
            </a:rPr>
            <a:t> but less than </a:t>
          </a:r>
          <a:r>
            <a:rPr lang="en-US" sz="2200" b="0" i="0" dirty="0" err="1" smtClean="0">
              <a:latin typeface="Times New Roman" panose="02020603050405020304" pitchFamily="18" charset="0"/>
              <a:cs typeface="Times New Roman" panose="02020603050405020304" pitchFamily="18" charset="0"/>
            </a:rPr>
            <a:t>Rs</a:t>
          </a:r>
          <a:r>
            <a:rPr lang="en-US" sz="2200" b="0" i="0" dirty="0" smtClean="0">
              <a:latin typeface="Times New Roman" panose="02020603050405020304" pitchFamily="18" charset="0"/>
              <a:cs typeface="Times New Roman" panose="02020603050405020304" pitchFamily="18" charset="0"/>
            </a:rPr>
            <a:t>. 500 </a:t>
          </a:r>
          <a:r>
            <a:rPr lang="en-US" sz="2200" b="0" i="0" dirty="0" err="1" smtClean="0">
              <a:latin typeface="Times New Roman" panose="02020603050405020304" pitchFamily="18" charset="0"/>
              <a:cs typeface="Times New Roman" panose="02020603050405020304" pitchFamily="18" charset="0"/>
            </a:rPr>
            <a:t>crore</a:t>
          </a:r>
          <a:r>
            <a:rPr lang="en-US" sz="2200" b="0" i="0" dirty="0" smtClean="0">
              <a:latin typeface="Times New Roman" panose="02020603050405020304" pitchFamily="18" charset="0"/>
              <a:cs typeface="Times New Roman" panose="02020603050405020304" pitchFamily="18" charset="0"/>
            </a:rPr>
            <a:t> (for any of the below mentioned periods).</a:t>
          </a:r>
          <a:endParaRPr lang="en-US" sz="2200" b="0" i="0" dirty="0">
            <a:latin typeface="Times New Roman" panose="02020603050405020304" pitchFamily="18" charset="0"/>
            <a:cs typeface="Times New Roman" panose="02020603050405020304" pitchFamily="18" charset="0"/>
          </a:endParaRPr>
        </a:p>
      </dgm:t>
    </dgm:pt>
    <dgm:pt modelId="{472D4C59-424F-4D28-AA63-285C92BA0BD3}" type="parTrans" cxnId="{1B896B52-C407-4099-9B6A-6C0D81DE3DEF}">
      <dgm:prSet/>
      <dgm:spPr/>
      <dgm:t>
        <a:bodyPr/>
        <a:lstStyle/>
        <a:p>
          <a:endParaRPr lang="en-US"/>
        </a:p>
      </dgm:t>
    </dgm:pt>
    <dgm:pt modelId="{4837603E-AFC6-4B55-879F-06D453268591}" type="sibTrans" cxnId="{1B896B52-C407-4099-9B6A-6C0D81DE3DEF}">
      <dgm:prSet/>
      <dgm:spPr/>
      <dgm:t>
        <a:bodyPr/>
        <a:lstStyle/>
        <a:p>
          <a:endParaRPr lang="en-US"/>
        </a:p>
      </dgm:t>
    </dgm:pt>
    <dgm:pt modelId="{6CB6B7AF-C2C7-491B-8B9F-513F0C68DD21}">
      <dgm:prSet custT="1"/>
      <dgm:spPr/>
      <dgm:t>
        <a:bodyPr/>
        <a:lstStyle/>
        <a:p>
          <a:pPr algn="just"/>
          <a:r>
            <a:rPr lang="en-US" sz="2200" b="0" i="0" dirty="0" smtClean="0">
              <a:latin typeface="Times New Roman" panose="02020603050405020304" pitchFamily="18" charset="0"/>
              <a:cs typeface="Times New Roman" panose="02020603050405020304" pitchFamily="18" charset="0"/>
            </a:rPr>
            <a:t>Net worth shall be checked for the previous four Financial Years (2014-14, 2014-15, 2015-16, and 2016-17).</a:t>
          </a:r>
          <a:endParaRPr lang="en-US" sz="2200" b="0" i="0" dirty="0">
            <a:latin typeface="Times New Roman" panose="02020603050405020304" pitchFamily="18" charset="0"/>
            <a:cs typeface="Times New Roman" panose="02020603050405020304" pitchFamily="18" charset="0"/>
          </a:endParaRPr>
        </a:p>
      </dgm:t>
    </dgm:pt>
    <dgm:pt modelId="{B7255BE1-9391-49FD-AA4A-52E8ED014836}" type="parTrans" cxnId="{B5DF2418-66BA-47F5-9D4F-C2D228EB9D1F}">
      <dgm:prSet/>
      <dgm:spPr/>
      <dgm:t>
        <a:bodyPr/>
        <a:lstStyle/>
        <a:p>
          <a:endParaRPr lang="en-US"/>
        </a:p>
      </dgm:t>
    </dgm:pt>
    <dgm:pt modelId="{E2041702-8E44-460A-8462-647374EC969C}" type="sibTrans" cxnId="{B5DF2418-66BA-47F5-9D4F-C2D228EB9D1F}">
      <dgm:prSet/>
      <dgm:spPr/>
      <dgm:t>
        <a:bodyPr/>
        <a:lstStyle/>
        <a:p>
          <a:endParaRPr lang="en-US"/>
        </a:p>
      </dgm:t>
    </dgm:pt>
    <dgm:pt modelId="{CD2347C0-6206-4DB2-BE6C-796645676F65}" type="pres">
      <dgm:prSet presAssocID="{E09541F5-F732-47AE-A44C-52F88E0D7C90}" presName="linear" presStyleCnt="0">
        <dgm:presLayoutVars>
          <dgm:dir/>
          <dgm:animLvl val="lvl"/>
          <dgm:resizeHandles val="exact"/>
        </dgm:presLayoutVars>
      </dgm:prSet>
      <dgm:spPr/>
    </dgm:pt>
    <dgm:pt modelId="{B26930FE-CED0-4929-A06A-023EEA765B75}" type="pres">
      <dgm:prSet presAssocID="{C799F216-2DDA-43FD-8979-046895066D8C}" presName="parentLin" presStyleCnt="0"/>
      <dgm:spPr/>
    </dgm:pt>
    <dgm:pt modelId="{1D9B037D-C50F-4787-9B2A-93E8103D42F6}" type="pres">
      <dgm:prSet presAssocID="{C799F216-2DDA-43FD-8979-046895066D8C}" presName="parentLeftMargin" presStyleLbl="node1" presStyleIdx="0" presStyleCnt="2"/>
      <dgm:spPr/>
    </dgm:pt>
    <dgm:pt modelId="{5A5BFE5D-87F4-4EFC-9E08-8AE2E9AB801F}" type="pres">
      <dgm:prSet presAssocID="{C799F216-2DDA-43FD-8979-046895066D8C}" presName="parentText" presStyleLbl="node1" presStyleIdx="0" presStyleCnt="2">
        <dgm:presLayoutVars>
          <dgm:chMax val="0"/>
          <dgm:bulletEnabled val="1"/>
        </dgm:presLayoutVars>
      </dgm:prSet>
      <dgm:spPr/>
    </dgm:pt>
    <dgm:pt modelId="{21DE3791-41D0-4E5B-AAF7-B75D80673B4F}" type="pres">
      <dgm:prSet presAssocID="{C799F216-2DDA-43FD-8979-046895066D8C}" presName="negativeSpace" presStyleCnt="0"/>
      <dgm:spPr/>
    </dgm:pt>
    <dgm:pt modelId="{CF521DE5-1371-44CC-9B64-97402E3C530D}" type="pres">
      <dgm:prSet presAssocID="{C799F216-2DDA-43FD-8979-046895066D8C}" presName="childText" presStyleLbl="conFgAcc1" presStyleIdx="0" presStyleCnt="2">
        <dgm:presLayoutVars>
          <dgm:bulletEnabled val="1"/>
        </dgm:presLayoutVars>
      </dgm:prSet>
      <dgm:spPr/>
    </dgm:pt>
    <dgm:pt modelId="{7A1EA410-4325-4053-AD00-38D6AACE0E45}" type="pres">
      <dgm:prSet presAssocID="{31ED41A1-89E9-4DFC-9B76-8AB347D99762}" presName="spaceBetweenRectangles" presStyleCnt="0"/>
      <dgm:spPr/>
    </dgm:pt>
    <dgm:pt modelId="{9153B652-D746-4BA5-9DB7-4BC53EB3C5AE}" type="pres">
      <dgm:prSet presAssocID="{005D9009-D966-4127-92F4-4918CE27A898}" presName="parentLin" presStyleCnt="0"/>
      <dgm:spPr/>
    </dgm:pt>
    <dgm:pt modelId="{CD623056-2C96-402B-8546-5DEC2203CE44}" type="pres">
      <dgm:prSet presAssocID="{005D9009-D966-4127-92F4-4918CE27A898}" presName="parentLeftMargin" presStyleLbl="node1" presStyleIdx="0" presStyleCnt="2"/>
      <dgm:spPr/>
    </dgm:pt>
    <dgm:pt modelId="{E51C49CF-125F-499B-8C84-F7C23D7C60D7}" type="pres">
      <dgm:prSet presAssocID="{005D9009-D966-4127-92F4-4918CE27A898}" presName="parentText" presStyleLbl="node1" presStyleIdx="1" presStyleCnt="2">
        <dgm:presLayoutVars>
          <dgm:chMax val="0"/>
          <dgm:bulletEnabled val="1"/>
        </dgm:presLayoutVars>
      </dgm:prSet>
      <dgm:spPr/>
    </dgm:pt>
    <dgm:pt modelId="{09B19BEC-C658-4117-B8AA-B2F7517B70C2}" type="pres">
      <dgm:prSet presAssocID="{005D9009-D966-4127-92F4-4918CE27A898}" presName="negativeSpace" presStyleCnt="0"/>
      <dgm:spPr/>
    </dgm:pt>
    <dgm:pt modelId="{C1CFD387-EB4F-4C24-B429-D20D62A0C1D1}" type="pres">
      <dgm:prSet presAssocID="{005D9009-D966-4127-92F4-4918CE27A898}" presName="childText" presStyleLbl="conFgAcc1" presStyleIdx="1" presStyleCnt="2">
        <dgm:presLayoutVars>
          <dgm:bulletEnabled val="1"/>
        </dgm:presLayoutVars>
      </dgm:prSet>
      <dgm:spPr/>
    </dgm:pt>
  </dgm:ptLst>
  <dgm:cxnLst>
    <dgm:cxn modelId="{18162379-408E-41BF-ADA5-1CF898AACD1E}" srcId="{E09541F5-F732-47AE-A44C-52F88E0D7C90}" destId="{005D9009-D966-4127-92F4-4918CE27A898}" srcOrd="1" destOrd="0" parTransId="{E2B13318-0A85-4A24-88E5-2AE683FF328D}" sibTransId="{4FD4F7AB-A784-4FE3-8B8E-C23A909C0EEC}"/>
    <dgm:cxn modelId="{19D12F8D-9B20-44F8-8F0F-0B5BBF587FE7}" type="presOf" srcId="{005D9009-D966-4127-92F4-4918CE27A898}" destId="{E51C49CF-125F-499B-8C84-F7C23D7C60D7}" srcOrd="1" destOrd="0" presId="urn:microsoft.com/office/officeart/2005/8/layout/list1"/>
    <dgm:cxn modelId="{99A932AA-CFB6-4BFC-ABD3-7ADC06D3845B}" type="presOf" srcId="{28DB9DD9-2082-43F0-B2E9-9C530E14E751}" destId="{C1CFD387-EB4F-4C24-B429-D20D62A0C1D1}" srcOrd="0" destOrd="1" presId="urn:microsoft.com/office/officeart/2005/8/layout/list1"/>
    <dgm:cxn modelId="{75CED6D5-6AA9-4F38-8DAC-5755335BD43F}" srcId="{C799F216-2DDA-43FD-8979-046895066D8C}" destId="{CA22C5F7-126A-4236-BFEB-0D1992B93F87}" srcOrd="1" destOrd="0" parTransId="{E519F3D0-8730-4E9E-9B6C-74E9FAAAEAA6}" sibTransId="{DFE90D89-0B3B-4A85-A7B3-2D2B48723B04}"/>
    <dgm:cxn modelId="{EA4C2103-3BF2-4BE4-A165-02ADE5C73E54}" srcId="{C799F216-2DDA-43FD-8979-046895066D8C}" destId="{DB96FBE4-C202-4C6D-9886-76F5C4338AF5}" srcOrd="3" destOrd="0" parTransId="{87B31235-3D34-4955-987D-812DD5203285}" sibTransId="{E5080AD8-34E6-4432-8ABD-86D627494285}"/>
    <dgm:cxn modelId="{C3FDB2FA-2864-4D6D-8EBD-953B4F44586A}" type="presOf" srcId="{5D2A1266-186B-4100-93A5-BE090EF25F30}" destId="{CF521DE5-1371-44CC-9B64-97402E3C530D}" srcOrd="0" destOrd="0" presId="urn:microsoft.com/office/officeart/2005/8/layout/list1"/>
    <dgm:cxn modelId="{6868039E-7468-4D47-B0E3-D5A2670E87C9}" type="presOf" srcId="{C799F216-2DDA-43FD-8979-046895066D8C}" destId="{1D9B037D-C50F-4787-9B2A-93E8103D42F6}" srcOrd="0" destOrd="0" presId="urn:microsoft.com/office/officeart/2005/8/layout/list1"/>
    <dgm:cxn modelId="{1B896B52-C407-4099-9B6A-6C0D81DE3DEF}" srcId="{005D9009-D966-4127-92F4-4918CE27A898}" destId="{02CFAD73-094C-4407-B8B1-87051A748583}" srcOrd="2" destOrd="0" parTransId="{472D4C59-424F-4D28-AA63-285C92BA0BD3}" sibTransId="{4837603E-AFC6-4B55-879F-06D453268591}"/>
    <dgm:cxn modelId="{0130037C-2C01-4927-8AEA-7880C4DF21B5}" srcId="{C799F216-2DDA-43FD-8979-046895066D8C}" destId="{5D2A1266-186B-4100-93A5-BE090EF25F30}" srcOrd="0" destOrd="0" parTransId="{4466AEA3-10AA-4E29-945B-DF002682DD2D}" sibTransId="{30F3D120-D975-4905-AB77-C4DE183F9F49}"/>
    <dgm:cxn modelId="{B5DF2418-66BA-47F5-9D4F-C2D228EB9D1F}" srcId="{005D9009-D966-4127-92F4-4918CE27A898}" destId="{6CB6B7AF-C2C7-491B-8B9F-513F0C68DD21}" srcOrd="3" destOrd="0" parTransId="{B7255BE1-9391-49FD-AA4A-52E8ED014836}" sibTransId="{E2041702-8E44-460A-8462-647374EC969C}"/>
    <dgm:cxn modelId="{705825DE-B4B5-4001-BC48-7CD7A8CEC4AE}" type="presOf" srcId="{DB96FBE4-C202-4C6D-9886-76F5C4338AF5}" destId="{CF521DE5-1371-44CC-9B64-97402E3C530D}" srcOrd="0" destOrd="3" presId="urn:microsoft.com/office/officeart/2005/8/layout/list1"/>
    <dgm:cxn modelId="{09729E70-DA0C-47D5-A0CF-2539C936D4E0}" srcId="{E09541F5-F732-47AE-A44C-52F88E0D7C90}" destId="{C799F216-2DDA-43FD-8979-046895066D8C}" srcOrd="0" destOrd="0" parTransId="{36023341-7F52-4035-BC49-87F569D91B90}" sibTransId="{31ED41A1-89E9-4DFC-9B76-8AB347D99762}"/>
    <dgm:cxn modelId="{B5B21101-267B-4215-9B8B-ABD9E65A2212}" srcId="{005D9009-D966-4127-92F4-4918CE27A898}" destId="{28DB9DD9-2082-43F0-B2E9-9C530E14E751}" srcOrd="1" destOrd="0" parTransId="{9C872E79-CB80-412B-8092-78021E9F48FA}" sibTransId="{42861F70-24D8-4618-8980-F82360578B60}"/>
    <dgm:cxn modelId="{C2408F7A-FDF2-4751-A71A-4A55BCBA5A1E}" type="presOf" srcId="{E09541F5-F732-47AE-A44C-52F88E0D7C90}" destId="{CD2347C0-6206-4DB2-BE6C-796645676F65}" srcOrd="0" destOrd="0" presId="urn:microsoft.com/office/officeart/2005/8/layout/list1"/>
    <dgm:cxn modelId="{C0CA28C3-A4DC-4763-9B83-82CA2BE41215}" type="presOf" srcId="{CA22C5F7-126A-4236-BFEB-0D1992B93F87}" destId="{CF521DE5-1371-44CC-9B64-97402E3C530D}" srcOrd="0" destOrd="1" presId="urn:microsoft.com/office/officeart/2005/8/layout/list1"/>
    <dgm:cxn modelId="{3FA6AC4C-60EC-49D6-AE4D-F9ED6A06283E}" srcId="{005D9009-D966-4127-92F4-4918CE27A898}" destId="{AAEEA070-1361-4AC8-B9D7-7F02869B0E54}" srcOrd="0" destOrd="0" parTransId="{471D37C5-DF37-4EB7-A68A-6A3041A42114}" sibTransId="{57BB290C-5D7B-41EB-BD39-D4DDB8C1D5E6}"/>
    <dgm:cxn modelId="{4C998510-9989-471E-84F2-E94C38BCE4DF}" type="presOf" srcId="{6CB6B7AF-C2C7-491B-8B9F-513F0C68DD21}" destId="{C1CFD387-EB4F-4C24-B429-D20D62A0C1D1}" srcOrd="0" destOrd="3" presId="urn:microsoft.com/office/officeart/2005/8/layout/list1"/>
    <dgm:cxn modelId="{0FB247F2-3E30-4A96-9628-9569821CF665}" type="presOf" srcId="{02CFAD73-094C-4407-B8B1-87051A748583}" destId="{C1CFD387-EB4F-4C24-B429-D20D62A0C1D1}" srcOrd="0" destOrd="2" presId="urn:microsoft.com/office/officeart/2005/8/layout/list1"/>
    <dgm:cxn modelId="{6ED4F439-BACF-4C3E-87A9-758D7F0FAB2A}" type="presOf" srcId="{AAEEA070-1361-4AC8-B9D7-7F02869B0E54}" destId="{C1CFD387-EB4F-4C24-B429-D20D62A0C1D1}" srcOrd="0" destOrd="0" presId="urn:microsoft.com/office/officeart/2005/8/layout/list1"/>
    <dgm:cxn modelId="{E3582536-76AA-4272-9DBF-C0F4F1D5F31F}" type="presOf" srcId="{C799F216-2DDA-43FD-8979-046895066D8C}" destId="{5A5BFE5D-87F4-4EFC-9E08-8AE2E9AB801F}" srcOrd="1" destOrd="0" presId="urn:microsoft.com/office/officeart/2005/8/layout/list1"/>
    <dgm:cxn modelId="{F44881A9-2ACB-49BE-A54F-1FDAA06F3DE9}" srcId="{C799F216-2DDA-43FD-8979-046895066D8C}" destId="{B249494E-07B8-4B16-B0CF-9C9B4CB88303}" srcOrd="2" destOrd="0" parTransId="{A8B25764-E7A2-43A4-B7CB-00B86E21BA34}" sibTransId="{6FCC2AEA-06F1-49D0-8AF0-81CDC0C41F5B}"/>
    <dgm:cxn modelId="{C1B1E239-B57B-4558-9274-611942D9D37B}" type="presOf" srcId="{005D9009-D966-4127-92F4-4918CE27A898}" destId="{CD623056-2C96-402B-8546-5DEC2203CE44}" srcOrd="0" destOrd="0" presId="urn:microsoft.com/office/officeart/2005/8/layout/list1"/>
    <dgm:cxn modelId="{2D7144D6-C48B-4C42-9F26-92EF51066248}" type="presOf" srcId="{B249494E-07B8-4B16-B0CF-9C9B4CB88303}" destId="{CF521DE5-1371-44CC-9B64-97402E3C530D}" srcOrd="0" destOrd="2" presId="urn:microsoft.com/office/officeart/2005/8/layout/list1"/>
    <dgm:cxn modelId="{829518A0-8B6D-473E-9A6D-0B8C974B6833}" type="presParOf" srcId="{CD2347C0-6206-4DB2-BE6C-796645676F65}" destId="{B26930FE-CED0-4929-A06A-023EEA765B75}" srcOrd="0" destOrd="0" presId="urn:microsoft.com/office/officeart/2005/8/layout/list1"/>
    <dgm:cxn modelId="{7A3A47C3-AA45-46E1-91B3-A9CC4685CE91}" type="presParOf" srcId="{B26930FE-CED0-4929-A06A-023EEA765B75}" destId="{1D9B037D-C50F-4787-9B2A-93E8103D42F6}" srcOrd="0" destOrd="0" presId="urn:microsoft.com/office/officeart/2005/8/layout/list1"/>
    <dgm:cxn modelId="{8999F598-0EC8-4D2D-808A-454D81098A9E}" type="presParOf" srcId="{B26930FE-CED0-4929-A06A-023EEA765B75}" destId="{5A5BFE5D-87F4-4EFC-9E08-8AE2E9AB801F}" srcOrd="1" destOrd="0" presId="urn:microsoft.com/office/officeart/2005/8/layout/list1"/>
    <dgm:cxn modelId="{7746737D-35C2-4A50-882B-4C71000B6864}" type="presParOf" srcId="{CD2347C0-6206-4DB2-BE6C-796645676F65}" destId="{21DE3791-41D0-4E5B-AAF7-B75D80673B4F}" srcOrd="1" destOrd="0" presId="urn:microsoft.com/office/officeart/2005/8/layout/list1"/>
    <dgm:cxn modelId="{3B352388-909C-4B28-A4EB-374518EA2243}" type="presParOf" srcId="{CD2347C0-6206-4DB2-BE6C-796645676F65}" destId="{CF521DE5-1371-44CC-9B64-97402E3C530D}" srcOrd="2" destOrd="0" presId="urn:microsoft.com/office/officeart/2005/8/layout/list1"/>
    <dgm:cxn modelId="{BDA15873-A3A6-4774-AE61-7918C86BA03B}" type="presParOf" srcId="{CD2347C0-6206-4DB2-BE6C-796645676F65}" destId="{7A1EA410-4325-4053-AD00-38D6AACE0E45}" srcOrd="3" destOrd="0" presId="urn:microsoft.com/office/officeart/2005/8/layout/list1"/>
    <dgm:cxn modelId="{A0496112-1D2D-4BFF-86FC-353C267896A7}" type="presParOf" srcId="{CD2347C0-6206-4DB2-BE6C-796645676F65}" destId="{9153B652-D746-4BA5-9DB7-4BC53EB3C5AE}" srcOrd="4" destOrd="0" presId="urn:microsoft.com/office/officeart/2005/8/layout/list1"/>
    <dgm:cxn modelId="{8D9D9D0A-07DD-4E7B-8341-F6F5B5BC676F}" type="presParOf" srcId="{9153B652-D746-4BA5-9DB7-4BC53EB3C5AE}" destId="{CD623056-2C96-402B-8546-5DEC2203CE44}" srcOrd="0" destOrd="0" presId="urn:microsoft.com/office/officeart/2005/8/layout/list1"/>
    <dgm:cxn modelId="{C18A570C-A8C8-467E-A909-6C205A79CDC3}" type="presParOf" srcId="{9153B652-D746-4BA5-9DB7-4BC53EB3C5AE}" destId="{E51C49CF-125F-499B-8C84-F7C23D7C60D7}" srcOrd="1" destOrd="0" presId="urn:microsoft.com/office/officeart/2005/8/layout/list1"/>
    <dgm:cxn modelId="{AFFD3D47-9488-4D11-B7F9-88D31AA0DD34}" type="presParOf" srcId="{CD2347C0-6206-4DB2-BE6C-796645676F65}" destId="{09B19BEC-C658-4117-B8AA-B2F7517B70C2}" srcOrd="5" destOrd="0" presId="urn:microsoft.com/office/officeart/2005/8/layout/list1"/>
    <dgm:cxn modelId="{4118CA46-AF5F-4FDF-9949-C5C3ACF9DB0A}" type="presParOf" srcId="{CD2347C0-6206-4DB2-BE6C-796645676F65}" destId="{C1CFD387-EB4F-4C24-B429-D20D62A0C1D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09541F5-F732-47AE-A44C-52F88E0D7C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1DC6A61-B180-40C9-9DE2-2664A384B572}">
      <dgm:prSet phldrT="[Text]" custT="1"/>
      <dgm:spPr/>
      <dgm:t>
        <a:bodyPr/>
        <a:lstStyle/>
        <a:p>
          <a:r>
            <a:rPr lang="en-US" sz="2600" b="1" dirty="0" smtClean="0">
              <a:latin typeface="Times New Roman" panose="02020603050405020304" pitchFamily="18" charset="0"/>
              <a:cs typeface="Times New Roman" panose="02020603050405020304" pitchFamily="18" charset="0"/>
            </a:rPr>
            <a:t>Phase III</a:t>
          </a:r>
          <a:endParaRPr lang="en-US" sz="2600" b="1" dirty="0">
            <a:latin typeface="Times New Roman" panose="02020603050405020304" pitchFamily="18" charset="0"/>
            <a:cs typeface="Times New Roman" panose="02020603050405020304" pitchFamily="18" charset="0"/>
          </a:endParaRPr>
        </a:p>
      </dgm:t>
    </dgm:pt>
    <dgm:pt modelId="{E1CE84EC-0778-464E-8949-366EB29301C4}" type="parTrans" cxnId="{1B5BF202-4BB2-4E08-A3E8-40030C324E76}">
      <dgm:prSet/>
      <dgm:spPr/>
      <dgm:t>
        <a:bodyPr/>
        <a:lstStyle/>
        <a:p>
          <a:endParaRPr lang="en-US"/>
        </a:p>
      </dgm:t>
    </dgm:pt>
    <dgm:pt modelId="{1B21C853-3CAF-4B71-86DD-6DC2A07CD10A}" type="sibTrans" cxnId="{1B5BF202-4BB2-4E08-A3E8-40030C324E76}">
      <dgm:prSet/>
      <dgm:spPr/>
      <dgm:t>
        <a:bodyPr/>
        <a:lstStyle/>
        <a:p>
          <a:endParaRPr lang="en-US"/>
        </a:p>
      </dgm:t>
    </dgm:pt>
    <dgm:pt modelId="{942B5302-7BC4-47FD-9C5E-AFD6D80914DC}">
      <dgm:prSet phldrT="[Text]" custT="1"/>
      <dgm:spPr/>
      <dgm:t>
        <a:bodyPr/>
        <a:lstStyle/>
        <a:p>
          <a:pPr algn="just"/>
          <a:r>
            <a:rPr lang="en-US" sz="2200" b="0" i="0" dirty="0" smtClean="0">
              <a:latin typeface="Times New Roman" panose="02020603050405020304" pitchFamily="18" charset="0"/>
              <a:cs typeface="Times New Roman" panose="02020603050405020304" pitchFamily="18" charset="0"/>
            </a:rPr>
            <a:t>Mandatory applicability of IND AS to all Banks, NBFCs, and Insurance companies from 1st April 2018, whose:</a:t>
          </a:r>
          <a:endParaRPr lang="en-US" sz="2200" dirty="0">
            <a:latin typeface="Times New Roman" panose="02020603050405020304" pitchFamily="18" charset="0"/>
            <a:cs typeface="Times New Roman" panose="02020603050405020304" pitchFamily="18" charset="0"/>
          </a:endParaRPr>
        </a:p>
      </dgm:t>
    </dgm:pt>
    <dgm:pt modelId="{8EB028C0-4B7E-4C87-8514-D72565A27D1F}" type="parTrans" cxnId="{FF508E33-7268-4281-9437-ACA6B634CE9B}">
      <dgm:prSet/>
      <dgm:spPr/>
      <dgm:t>
        <a:bodyPr/>
        <a:lstStyle/>
        <a:p>
          <a:endParaRPr lang="en-US"/>
        </a:p>
      </dgm:t>
    </dgm:pt>
    <dgm:pt modelId="{1A55FD83-99A2-4973-8521-9401BECB48B0}" type="sibTrans" cxnId="{FF508E33-7268-4281-9437-ACA6B634CE9B}">
      <dgm:prSet/>
      <dgm:spPr/>
      <dgm:t>
        <a:bodyPr/>
        <a:lstStyle/>
        <a:p>
          <a:endParaRPr lang="en-US"/>
        </a:p>
      </dgm:t>
    </dgm:pt>
    <dgm:pt modelId="{475D6A16-8532-4C49-8740-FC7511DE244A}">
      <dgm:prSet phldrT="[Text]" custT="1"/>
      <dgm:spPr/>
      <dgm:t>
        <a:bodyPr/>
        <a:lstStyle/>
        <a:p>
          <a:pPr algn="just"/>
          <a:r>
            <a:rPr lang="en-US" sz="2200" b="0" i="0" dirty="0" smtClean="0">
              <a:latin typeface="Times New Roman" panose="02020603050405020304" pitchFamily="18" charset="0"/>
              <a:cs typeface="Times New Roman" panose="02020603050405020304" pitchFamily="18" charset="0"/>
            </a:rPr>
            <a:t>Net Worth shall be checked for the past 3 financial years  (2015-16, 2016-17, and 2017-18).</a:t>
          </a:r>
          <a:endParaRPr lang="en-US" sz="2200" dirty="0">
            <a:latin typeface="Times New Roman" panose="02020603050405020304" pitchFamily="18" charset="0"/>
            <a:cs typeface="Times New Roman" panose="02020603050405020304" pitchFamily="18" charset="0"/>
          </a:endParaRPr>
        </a:p>
      </dgm:t>
    </dgm:pt>
    <dgm:pt modelId="{823802B7-0B71-4DB1-8A9A-821989072BBF}" type="parTrans" cxnId="{D313EE27-9464-4847-96C9-BC9653788E8C}">
      <dgm:prSet/>
      <dgm:spPr/>
      <dgm:t>
        <a:bodyPr/>
        <a:lstStyle/>
        <a:p>
          <a:endParaRPr lang="en-US"/>
        </a:p>
      </dgm:t>
    </dgm:pt>
    <dgm:pt modelId="{1719FBAD-6C6A-4A26-951A-E72DA6D94301}" type="sibTrans" cxnId="{D313EE27-9464-4847-96C9-BC9653788E8C}">
      <dgm:prSet/>
      <dgm:spPr/>
      <dgm:t>
        <a:bodyPr/>
        <a:lstStyle/>
        <a:p>
          <a:endParaRPr lang="en-US"/>
        </a:p>
      </dgm:t>
    </dgm:pt>
    <dgm:pt modelId="{96E0B5F4-368A-45A1-9FA5-671A020FE79F}">
      <dgm:prSet custT="1"/>
      <dgm:spPr/>
      <dgm:t>
        <a:bodyPr/>
        <a:lstStyle/>
        <a:p>
          <a:pPr algn="just"/>
          <a:r>
            <a:rPr lang="en-US" sz="2200" b="0" i="0" dirty="0" smtClean="0">
              <a:latin typeface="Times New Roman" panose="02020603050405020304" pitchFamily="18" charset="0"/>
              <a:cs typeface="Times New Roman" panose="02020603050405020304" pitchFamily="18" charset="0"/>
            </a:rPr>
            <a:t>Net worth is more than or equal to INR 500 </a:t>
          </a:r>
          <a:r>
            <a:rPr lang="en-US" sz="2200" b="0" i="0" dirty="0" err="1" smtClean="0">
              <a:latin typeface="Times New Roman" panose="02020603050405020304" pitchFamily="18" charset="0"/>
              <a:cs typeface="Times New Roman" panose="02020603050405020304" pitchFamily="18" charset="0"/>
            </a:rPr>
            <a:t>crore</a:t>
          </a:r>
          <a:r>
            <a:rPr lang="en-US" sz="2200" b="0" i="0" dirty="0" smtClean="0">
              <a:latin typeface="Times New Roman" panose="02020603050405020304" pitchFamily="18" charset="0"/>
              <a:cs typeface="Times New Roman" panose="02020603050405020304" pitchFamily="18" charset="0"/>
            </a:rPr>
            <a:t> with effect from 1st April 2018.</a:t>
          </a:r>
          <a:endParaRPr lang="en-US" sz="2200" b="0" i="0" dirty="0">
            <a:latin typeface="Times New Roman" panose="02020603050405020304" pitchFamily="18" charset="0"/>
            <a:cs typeface="Times New Roman" panose="02020603050405020304" pitchFamily="18" charset="0"/>
          </a:endParaRPr>
        </a:p>
      </dgm:t>
    </dgm:pt>
    <dgm:pt modelId="{BBEF22A5-0876-49E4-9468-10C309A448AB}" type="parTrans" cxnId="{3ACE6C2A-2B90-4C1F-967F-DF106A12ECCB}">
      <dgm:prSet/>
      <dgm:spPr/>
      <dgm:t>
        <a:bodyPr/>
        <a:lstStyle/>
        <a:p>
          <a:endParaRPr lang="en-US"/>
        </a:p>
      </dgm:t>
    </dgm:pt>
    <dgm:pt modelId="{C3F549ED-508C-4E94-8EAB-8264D62BA79E}" type="sibTrans" cxnId="{3ACE6C2A-2B90-4C1F-967F-DF106A12ECCB}">
      <dgm:prSet/>
      <dgm:spPr/>
      <dgm:t>
        <a:bodyPr/>
        <a:lstStyle/>
        <a:p>
          <a:endParaRPr lang="en-US"/>
        </a:p>
      </dgm:t>
    </dgm:pt>
    <dgm:pt modelId="{3B1FA368-B393-4068-8C19-1FF108DBF2FC}">
      <dgm:prSet custT="1"/>
      <dgm:spPr/>
      <dgm:t>
        <a:bodyPr/>
        <a:lstStyle/>
        <a:p>
          <a:r>
            <a:rPr lang="en-US" sz="2600" b="1" dirty="0" smtClean="0">
              <a:latin typeface="Times New Roman" panose="02020603050405020304" pitchFamily="18" charset="0"/>
              <a:cs typeface="Times New Roman" panose="02020603050405020304" pitchFamily="18" charset="0"/>
            </a:rPr>
            <a:t>Phase IV</a:t>
          </a:r>
          <a:endParaRPr lang="en-US" sz="2600" b="1" dirty="0">
            <a:latin typeface="Times New Roman" panose="02020603050405020304" pitchFamily="18" charset="0"/>
            <a:cs typeface="Times New Roman" panose="02020603050405020304" pitchFamily="18" charset="0"/>
          </a:endParaRPr>
        </a:p>
      </dgm:t>
    </dgm:pt>
    <dgm:pt modelId="{335A7312-77BE-471E-82D0-94AFFCDD6B6C}" type="parTrans" cxnId="{B644B00D-3E15-4C09-A01E-4100C99CECC6}">
      <dgm:prSet/>
      <dgm:spPr/>
      <dgm:t>
        <a:bodyPr/>
        <a:lstStyle/>
        <a:p>
          <a:endParaRPr lang="en-US"/>
        </a:p>
      </dgm:t>
    </dgm:pt>
    <dgm:pt modelId="{88E13328-DC2C-48E1-A646-B9F245740807}" type="sibTrans" cxnId="{B644B00D-3E15-4C09-A01E-4100C99CECC6}">
      <dgm:prSet/>
      <dgm:spPr/>
      <dgm:t>
        <a:bodyPr/>
        <a:lstStyle/>
        <a:p>
          <a:endParaRPr lang="en-US"/>
        </a:p>
      </dgm:t>
    </dgm:pt>
    <dgm:pt modelId="{E82C0843-2CB8-4076-A646-16EEC0C2F881}">
      <dgm:prSet custT="1"/>
      <dgm:spPr/>
      <dgm:t>
        <a:bodyPr/>
        <a:lstStyle/>
        <a:p>
          <a:pPr algn="just"/>
          <a:r>
            <a:rPr lang="en-US" sz="2200" b="0" i="0" dirty="0" smtClean="0">
              <a:latin typeface="Times New Roman" panose="02020603050405020304" pitchFamily="18" charset="0"/>
              <a:cs typeface="Times New Roman" panose="02020603050405020304" pitchFamily="18" charset="0"/>
            </a:rPr>
            <a:t>All NBFCs whose Net worth is more than or equal to INR 250 </a:t>
          </a:r>
          <a:r>
            <a:rPr lang="en-US" sz="2200" b="0" i="0" dirty="0" err="1" smtClean="0">
              <a:latin typeface="Times New Roman" panose="02020603050405020304" pitchFamily="18" charset="0"/>
              <a:cs typeface="Times New Roman" panose="02020603050405020304" pitchFamily="18" charset="0"/>
            </a:rPr>
            <a:t>crore</a:t>
          </a:r>
          <a:r>
            <a:rPr lang="en-US" sz="2200" b="0" i="0" dirty="0" smtClean="0">
              <a:latin typeface="Times New Roman" panose="02020603050405020304" pitchFamily="18" charset="0"/>
              <a:cs typeface="Times New Roman" panose="02020603050405020304" pitchFamily="18" charset="0"/>
            </a:rPr>
            <a:t> but less than INR 500 </a:t>
          </a:r>
          <a:r>
            <a:rPr lang="en-US" sz="2200" b="0" i="0" dirty="0" err="1" smtClean="0">
              <a:latin typeface="Times New Roman" panose="02020603050405020304" pitchFamily="18" charset="0"/>
              <a:cs typeface="Times New Roman" panose="02020603050405020304" pitchFamily="18" charset="0"/>
            </a:rPr>
            <a:t>crore</a:t>
          </a:r>
          <a:r>
            <a:rPr lang="en-US" sz="2200" b="0" i="0" dirty="0" smtClean="0">
              <a:latin typeface="Times New Roman" panose="02020603050405020304" pitchFamily="18" charset="0"/>
              <a:cs typeface="Times New Roman" panose="02020603050405020304" pitchFamily="18" charset="0"/>
            </a:rPr>
            <a:t> shall have IND AS mandatorily applicable to them  with effect from 1st April 2019.</a:t>
          </a:r>
          <a:endParaRPr lang="en-US" sz="2200" dirty="0">
            <a:latin typeface="Times New Roman" panose="02020603050405020304" pitchFamily="18" charset="0"/>
            <a:cs typeface="Times New Roman" panose="02020603050405020304" pitchFamily="18" charset="0"/>
          </a:endParaRPr>
        </a:p>
      </dgm:t>
    </dgm:pt>
    <dgm:pt modelId="{CFCF9B87-CFE1-4ABA-B593-DC0FD9A55708}" type="parTrans" cxnId="{9C45633C-C3B8-492A-83BC-D171928416DF}">
      <dgm:prSet/>
      <dgm:spPr/>
      <dgm:t>
        <a:bodyPr/>
        <a:lstStyle/>
        <a:p>
          <a:endParaRPr lang="en-US"/>
        </a:p>
      </dgm:t>
    </dgm:pt>
    <dgm:pt modelId="{F1AA08AD-8C5F-44D3-B33C-E11375486E78}" type="sibTrans" cxnId="{9C45633C-C3B8-492A-83BC-D171928416DF}">
      <dgm:prSet/>
      <dgm:spPr/>
      <dgm:t>
        <a:bodyPr/>
        <a:lstStyle/>
        <a:p>
          <a:endParaRPr lang="en-US"/>
        </a:p>
      </dgm:t>
    </dgm:pt>
    <dgm:pt modelId="{CD2347C0-6206-4DB2-BE6C-796645676F65}" type="pres">
      <dgm:prSet presAssocID="{E09541F5-F732-47AE-A44C-52F88E0D7C90}" presName="linear" presStyleCnt="0">
        <dgm:presLayoutVars>
          <dgm:dir/>
          <dgm:animLvl val="lvl"/>
          <dgm:resizeHandles val="exact"/>
        </dgm:presLayoutVars>
      </dgm:prSet>
      <dgm:spPr/>
    </dgm:pt>
    <dgm:pt modelId="{8F0B8B04-AFB1-4524-834D-12DF614BC838}" type="pres">
      <dgm:prSet presAssocID="{E1DC6A61-B180-40C9-9DE2-2664A384B572}" presName="parentLin" presStyleCnt="0"/>
      <dgm:spPr/>
    </dgm:pt>
    <dgm:pt modelId="{94F0B130-2A5C-4374-B6CA-F5FEF24C05AA}" type="pres">
      <dgm:prSet presAssocID="{E1DC6A61-B180-40C9-9DE2-2664A384B572}" presName="parentLeftMargin" presStyleLbl="node1" presStyleIdx="0" presStyleCnt="2"/>
      <dgm:spPr/>
    </dgm:pt>
    <dgm:pt modelId="{08885703-9C35-492D-9640-31055BC2697B}" type="pres">
      <dgm:prSet presAssocID="{E1DC6A61-B180-40C9-9DE2-2664A384B572}" presName="parentText" presStyleLbl="node1" presStyleIdx="0" presStyleCnt="2">
        <dgm:presLayoutVars>
          <dgm:chMax val="0"/>
          <dgm:bulletEnabled val="1"/>
        </dgm:presLayoutVars>
      </dgm:prSet>
      <dgm:spPr/>
    </dgm:pt>
    <dgm:pt modelId="{2DEC28C7-801A-4C56-8C3C-3F1D92C5484B}" type="pres">
      <dgm:prSet presAssocID="{E1DC6A61-B180-40C9-9DE2-2664A384B572}" presName="negativeSpace" presStyleCnt="0"/>
      <dgm:spPr/>
    </dgm:pt>
    <dgm:pt modelId="{F80B65CE-ACBF-43C4-9D8D-EE9DD4364D5E}" type="pres">
      <dgm:prSet presAssocID="{E1DC6A61-B180-40C9-9DE2-2664A384B572}" presName="childText" presStyleLbl="conFgAcc1" presStyleIdx="0" presStyleCnt="2">
        <dgm:presLayoutVars>
          <dgm:bulletEnabled val="1"/>
        </dgm:presLayoutVars>
      </dgm:prSet>
      <dgm:spPr/>
    </dgm:pt>
    <dgm:pt modelId="{8605A808-593D-4333-AF2B-B45D848CDE28}" type="pres">
      <dgm:prSet presAssocID="{1B21C853-3CAF-4B71-86DD-6DC2A07CD10A}" presName="spaceBetweenRectangles" presStyleCnt="0"/>
      <dgm:spPr/>
    </dgm:pt>
    <dgm:pt modelId="{AB838591-FBBB-4323-9A53-B55D277678A5}" type="pres">
      <dgm:prSet presAssocID="{3B1FA368-B393-4068-8C19-1FF108DBF2FC}" presName="parentLin" presStyleCnt="0"/>
      <dgm:spPr/>
    </dgm:pt>
    <dgm:pt modelId="{8353EA35-7888-4CAD-AEAC-25E89798DE55}" type="pres">
      <dgm:prSet presAssocID="{3B1FA368-B393-4068-8C19-1FF108DBF2FC}" presName="parentLeftMargin" presStyleLbl="node1" presStyleIdx="0" presStyleCnt="2"/>
      <dgm:spPr/>
    </dgm:pt>
    <dgm:pt modelId="{90B63330-0D67-48CF-916C-FEEB7AACCE05}" type="pres">
      <dgm:prSet presAssocID="{3B1FA368-B393-4068-8C19-1FF108DBF2FC}" presName="parentText" presStyleLbl="node1" presStyleIdx="1" presStyleCnt="2">
        <dgm:presLayoutVars>
          <dgm:chMax val="0"/>
          <dgm:bulletEnabled val="1"/>
        </dgm:presLayoutVars>
      </dgm:prSet>
      <dgm:spPr/>
    </dgm:pt>
    <dgm:pt modelId="{9458CAB0-D947-48C5-84C8-37233B563630}" type="pres">
      <dgm:prSet presAssocID="{3B1FA368-B393-4068-8C19-1FF108DBF2FC}" presName="negativeSpace" presStyleCnt="0"/>
      <dgm:spPr/>
    </dgm:pt>
    <dgm:pt modelId="{FAAA16F9-BFFA-4A2F-90A2-2AB2DDBA3595}" type="pres">
      <dgm:prSet presAssocID="{3B1FA368-B393-4068-8C19-1FF108DBF2FC}" presName="childText" presStyleLbl="conFgAcc1" presStyleIdx="1" presStyleCnt="2">
        <dgm:presLayoutVars>
          <dgm:bulletEnabled val="1"/>
        </dgm:presLayoutVars>
      </dgm:prSet>
      <dgm:spPr/>
    </dgm:pt>
  </dgm:ptLst>
  <dgm:cxnLst>
    <dgm:cxn modelId="{24A73A7F-1997-43AA-955E-CB91955ED871}" type="presOf" srcId="{E09541F5-F732-47AE-A44C-52F88E0D7C90}" destId="{CD2347C0-6206-4DB2-BE6C-796645676F65}" srcOrd="0" destOrd="0" presId="urn:microsoft.com/office/officeart/2005/8/layout/list1"/>
    <dgm:cxn modelId="{16E420A0-D172-4B3D-897F-21512A74FCCF}" type="presOf" srcId="{E1DC6A61-B180-40C9-9DE2-2664A384B572}" destId="{94F0B130-2A5C-4374-B6CA-F5FEF24C05AA}" srcOrd="0" destOrd="0" presId="urn:microsoft.com/office/officeart/2005/8/layout/list1"/>
    <dgm:cxn modelId="{8DA9E615-2F58-4B17-8989-85ED142B0106}" type="presOf" srcId="{475D6A16-8532-4C49-8740-FC7511DE244A}" destId="{F80B65CE-ACBF-43C4-9D8D-EE9DD4364D5E}" srcOrd="0" destOrd="2" presId="urn:microsoft.com/office/officeart/2005/8/layout/list1"/>
    <dgm:cxn modelId="{3ACE6C2A-2B90-4C1F-967F-DF106A12ECCB}" srcId="{E1DC6A61-B180-40C9-9DE2-2664A384B572}" destId="{96E0B5F4-368A-45A1-9FA5-671A020FE79F}" srcOrd="1" destOrd="0" parTransId="{BBEF22A5-0876-49E4-9468-10C309A448AB}" sibTransId="{C3F549ED-508C-4E94-8EAB-8264D62BA79E}"/>
    <dgm:cxn modelId="{71DD050C-8AC4-4375-942D-833598998F41}" type="presOf" srcId="{942B5302-7BC4-47FD-9C5E-AFD6D80914DC}" destId="{F80B65CE-ACBF-43C4-9D8D-EE9DD4364D5E}" srcOrd="0" destOrd="0" presId="urn:microsoft.com/office/officeart/2005/8/layout/list1"/>
    <dgm:cxn modelId="{FF508E33-7268-4281-9437-ACA6B634CE9B}" srcId="{E1DC6A61-B180-40C9-9DE2-2664A384B572}" destId="{942B5302-7BC4-47FD-9C5E-AFD6D80914DC}" srcOrd="0" destOrd="0" parTransId="{8EB028C0-4B7E-4C87-8514-D72565A27D1F}" sibTransId="{1A55FD83-99A2-4973-8521-9401BECB48B0}"/>
    <dgm:cxn modelId="{D313EE27-9464-4847-96C9-BC9653788E8C}" srcId="{E1DC6A61-B180-40C9-9DE2-2664A384B572}" destId="{475D6A16-8532-4C49-8740-FC7511DE244A}" srcOrd="2" destOrd="0" parTransId="{823802B7-0B71-4DB1-8A9A-821989072BBF}" sibTransId="{1719FBAD-6C6A-4A26-951A-E72DA6D94301}"/>
    <dgm:cxn modelId="{AA44A93C-D8DB-428F-BF09-1ABC29381C34}" type="presOf" srcId="{3B1FA368-B393-4068-8C19-1FF108DBF2FC}" destId="{8353EA35-7888-4CAD-AEAC-25E89798DE55}" srcOrd="0" destOrd="0" presId="urn:microsoft.com/office/officeart/2005/8/layout/list1"/>
    <dgm:cxn modelId="{9C45633C-C3B8-492A-83BC-D171928416DF}" srcId="{3B1FA368-B393-4068-8C19-1FF108DBF2FC}" destId="{E82C0843-2CB8-4076-A646-16EEC0C2F881}" srcOrd="0" destOrd="0" parTransId="{CFCF9B87-CFE1-4ABA-B593-DC0FD9A55708}" sibTransId="{F1AA08AD-8C5F-44D3-B33C-E11375486E78}"/>
    <dgm:cxn modelId="{4CD9A0E8-9B27-4554-9F63-7F04DE6AE868}" type="presOf" srcId="{E1DC6A61-B180-40C9-9DE2-2664A384B572}" destId="{08885703-9C35-492D-9640-31055BC2697B}" srcOrd="1" destOrd="0" presId="urn:microsoft.com/office/officeart/2005/8/layout/list1"/>
    <dgm:cxn modelId="{2B9FE0CC-2313-49CB-AFCC-8F9879D9B488}" type="presOf" srcId="{96E0B5F4-368A-45A1-9FA5-671A020FE79F}" destId="{F80B65CE-ACBF-43C4-9D8D-EE9DD4364D5E}" srcOrd="0" destOrd="1" presId="urn:microsoft.com/office/officeart/2005/8/layout/list1"/>
    <dgm:cxn modelId="{EC7BB7DA-8D00-492B-920E-3E66B0C2EAB4}" type="presOf" srcId="{E82C0843-2CB8-4076-A646-16EEC0C2F881}" destId="{FAAA16F9-BFFA-4A2F-90A2-2AB2DDBA3595}" srcOrd="0" destOrd="0" presId="urn:microsoft.com/office/officeart/2005/8/layout/list1"/>
    <dgm:cxn modelId="{B644B00D-3E15-4C09-A01E-4100C99CECC6}" srcId="{E09541F5-F732-47AE-A44C-52F88E0D7C90}" destId="{3B1FA368-B393-4068-8C19-1FF108DBF2FC}" srcOrd="1" destOrd="0" parTransId="{335A7312-77BE-471E-82D0-94AFFCDD6B6C}" sibTransId="{88E13328-DC2C-48E1-A646-B9F245740807}"/>
    <dgm:cxn modelId="{1B5BF202-4BB2-4E08-A3E8-40030C324E76}" srcId="{E09541F5-F732-47AE-A44C-52F88E0D7C90}" destId="{E1DC6A61-B180-40C9-9DE2-2664A384B572}" srcOrd="0" destOrd="0" parTransId="{E1CE84EC-0778-464E-8949-366EB29301C4}" sibTransId="{1B21C853-3CAF-4B71-86DD-6DC2A07CD10A}"/>
    <dgm:cxn modelId="{D5060B68-7396-42F5-8F75-0FD770CCD7BD}" type="presOf" srcId="{3B1FA368-B393-4068-8C19-1FF108DBF2FC}" destId="{90B63330-0D67-48CF-916C-FEEB7AACCE05}" srcOrd="1" destOrd="0" presId="urn:microsoft.com/office/officeart/2005/8/layout/list1"/>
    <dgm:cxn modelId="{B681C9AB-47F3-4B64-BC54-4992D015C5AF}" type="presParOf" srcId="{CD2347C0-6206-4DB2-BE6C-796645676F65}" destId="{8F0B8B04-AFB1-4524-834D-12DF614BC838}" srcOrd="0" destOrd="0" presId="urn:microsoft.com/office/officeart/2005/8/layout/list1"/>
    <dgm:cxn modelId="{F2D8E838-A75A-46DB-AC7B-F3355389E54A}" type="presParOf" srcId="{8F0B8B04-AFB1-4524-834D-12DF614BC838}" destId="{94F0B130-2A5C-4374-B6CA-F5FEF24C05AA}" srcOrd="0" destOrd="0" presId="urn:microsoft.com/office/officeart/2005/8/layout/list1"/>
    <dgm:cxn modelId="{AD3D3840-D6B4-4527-A17B-3A119731D10A}" type="presParOf" srcId="{8F0B8B04-AFB1-4524-834D-12DF614BC838}" destId="{08885703-9C35-492D-9640-31055BC2697B}" srcOrd="1" destOrd="0" presId="urn:microsoft.com/office/officeart/2005/8/layout/list1"/>
    <dgm:cxn modelId="{B0CFE8A6-3B7D-4762-9F74-98C3E7FEBDDF}" type="presParOf" srcId="{CD2347C0-6206-4DB2-BE6C-796645676F65}" destId="{2DEC28C7-801A-4C56-8C3C-3F1D92C5484B}" srcOrd="1" destOrd="0" presId="urn:microsoft.com/office/officeart/2005/8/layout/list1"/>
    <dgm:cxn modelId="{F0E81154-A2B4-4845-A410-1F4B95A74CB6}" type="presParOf" srcId="{CD2347C0-6206-4DB2-BE6C-796645676F65}" destId="{F80B65CE-ACBF-43C4-9D8D-EE9DD4364D5E}" srcOrd="2" destOrd="0" presId="urn:microsoft.com/office/officeart/2005/8/layout/list1"/>
    <dgm:cxn modelId="{6049C7A3-7DAC-407A-8CF2-9424B7164A89}" type="presParOf" srcId="{CD2347C0-6206-4DB2-BE6C-796645676F65}" destId="{8605A808-593D-4333-AF2B-B45D848CDE28}" srcOrd="3" destOrd="0" presId="urn:microsoft.com/office/officeart/2005/8/layout/list1"/>
    <dgm:cxn modelId="{6FF2F254-5242-4872-8B0B-02E878BED276}" type="presParOf" srcId="{CD2347C0-6206-4DB2-BE6C-796645676F65}" destId="{AB838591-FBBB-4323-9A53-B55D277678A5}" srcOrd="4" destOrd="0" presId="urn:microsoft.com/office/officeart/2005/8/layout/list1"/>
    <dgm:cxn modelId="{216452C9-D52C-4463-9D42-6AAC04CF478A}" type="presParOf" srcId="{AB838591-FBBB-4323-9A53-B55D277678A5}" destId="{8353EA35-7888-4CAD-AEAC-25E89798DE55}" srcOrd="0" destOrd="0" presId="urn:microsoft.com/office/officeart/2005/8/layout/list1"/>
    <dgm:cxn modelId="{9559C6DF-A49B-4598-8696-B318D4AAAE03}" type="presParOf" srcId="{AB838591-FBBB-4323-9A53-B55D277678A5}" destId="{90B63330-0D67-48CF-916C-FEEB7AACCE05}" srcOrd="1" destOrd="0" presId="urn:microsoft.com/office/officeart/2005/8/layout/list1"/>
    <dgm:cxn modelId="{4E5A6FC5-07B3-42FB-A26E-E290881BD9E1}" type="presParOf" srcId="{CD2347C0-6206-4DB2-BE6C-796645676F65}" destId="{9458CAB0-D947-48C5-84C8-37233B563630}" srcOrd="5" destOrd="0" presId="urn:microsoft.com/office/officeart/2005/8/layout/list1"/>
    <dgm:cxn modelId="{F1B16925-93B3-4757-A671-A0DEB8FC6FF6}" type="presParOf" srcId="{CD2347C0-6206-4DB2-BE6C-796645676F65}" destId="{FAAA16F9-BFFA-4A2F-90A2-2AB2DDBA359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23A8C-D66A-4291-B281-218B81EAE181}"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0EB5763E-2010-4AD4-9EAA-2B32044A1A4B}">
      <dgm:prSet phldrT="[Text]"/>
      <dgm:spPr/>
      <dgm:t>
        <a:bodyPr/>
        <a:lstStyle/>
        <a:p>
          <a:r>
            <a:rPr lang="en-US" altLang="en-US" dirty="0" smtClean="0">
              <a:latin typeface="Bahnschrift" panose="020B0502040204020203" pitchFamily="34" charset="0"/>
            </a:rPr>
            <a:t>Globalization </a:t>
          </a:r>
          <a:endParaRPr lang="en-US" dirty="0"/>
        </a:p>
      </dgm:t>
    </dgm:pt>
    <dgm:pt modelId="{6ABD4195-7D94-4F5B-AF59-A5EDCF0D2C55}" type="parTrans" cxnId="{CFE98E30-9F33-435E-8D1C-7498300F0552}">
      <dgm:prSet/>
      <dgm:spPr/>
      <dgm:t>
        <a:bodyPr/>
        <a:lstStyle/>
        <a:p>
          <a:endParaRPr lang="en-US"/>
        </a:p>
      </dgm:t>
    </dgm:pt>
    <dgm:pt modelId="{CFF206FF-0071-40B5-B32E-740243125861}" type="sibTrans" cxnId="{CFE98E30-9F33-435E-8D1C-7498300F0552}">
      <dgm:prSet/>
      <dgm:spPr/>
      <dgm:t>
        <a:bodyPr/>
        <a:lstStyle/>
        <a:p>
          <a:endParaRPr lang="en-US"/>
        </a:p>
      </dgm:t>
    </dgm:pt>
    <dgm:pt modelId="{4B19283D-7499-4D82-AF17-9DC207BB008A}">
      <dgm:prSet/>
      <dgm:spPr/>
      <dgm:t>
        <a:bodyPr/>
        <a:lstStyle/>
        <a:p>
          <a:r>
            <a:rPr lang="en-IN" altLang="en-US" dirty="0" smtClean="0">
              <a:latin typeface="Bahnschrift" panose="020B0502040204020203" pitchFamily="34" charset="0"/>
            </a:rPr>
            <a:t>To reduce the differences between accounting standards</a:t>
          </a:r>
          <a:endParaRPr lang="en-US" altLang="en-US" dirty="0">
            <a:latin typeface="Bahnschrift" panose="020B0502040204020203" pitchFamily="34" charset="0"/>
          </a:endParaRPr>
        </a:p>
      </dgm:t>
    </dgm:pt>
    <dgm:pt modelId="{955B80C8-77A7-43FA-A022-18AF4ABD9057}" type="parTrans" cxnId="{C1278A1A-AD67-46B2-BA03-BFDF86FA4E8B}">
      <dgm:prSet/>
      <dgm:spPr/>
      <dgm:t>
        <a:bodyPr/>
        <a:lstStyle/>
        <a:p>
          <a:endParaRPr lang="en-US"/>
        </a:p>
      </dgm:t>
    </dgm:pt>
    <dgm:pt modelId="{D7DB7D2A-FA33-4B9F-9DD1-F078EE2F1AE4}" type="sibTrans" cxnId="{C1278A1A-AD67-46B2-BA03-BFDF86FA4E8B}">
      <dgm:prSet/>
      <dgm:spPr/>
      <dgm:t>
        <a:bodyPr/>
        <a:lstStyle/>
        <a:p>
          <a:endParaRPr lang="en-US"/>
        </a:p>
      </dgm:t>
    </dgm:pt>
    <dgm:pt modelId="{C46A377F-F214-406B-8842-4EAD49B7FC29}">
      <dgm:prSet/>
      <dgm:spPr/>
      <dgm:t>
        <a:bodyPr/>
        <a:lstStyle/>
        <a:p>
          <a:r>
            <a:rPr lang="en-US" altLang="en-US" dirty="0" smtClean="0">
              <a:latin typeface="Bahnschrift" panose="020B0502040204020203" pitchFamily="34" charset="0"/>
            </a:rPr>
            <a:t>International Acquisitions </a:t>
          </a:r>
          <a:endParaRPr lang="en-US" altLang="en-US" dirty="0">
            <a:latin typeface="Bahnschrift" panose="020B0502040204020203" pitchFamily="34" charset="0"/>
          </a:endParaRPr>
        </a:p>
      </dgm:t>
    </dgm:pt>
    <dgm:pt modelId="{BDBB3A68-4558-4A0B-AF4A-AB7728C28141}" type="parTrans" cxnId="{6188FE5F-4111-4F48-8A0B-E81B805E0035}">
      <dgm:prSet/>
      <dgm:spPr/>
      <dgm:t>
        <a:bodyPr/>
        <a:lstStyle/>
        <a:p>
          <a:endParaRPr lang="en-US"/>
        </a:p>
      </dgm:t>
    </dgm:pt>
    <dgm:pt modelId="{337D51A9-E692-40C4-9E1D-94EE75D4C65B}" type="sibTrans" cxnId="{6188FE5F-4111-4F48-8A0B-E81B805E0035}">
      <dgm:prSet/>
      <dgm:spPr/>
      <dgm:t>
        <a:bodyPr/>
        <a:lstStyle/>
        <a:p>
          <a:endParaRPr lang="en-US"/>
        </a:p>
      </dgm:t>
    </dgm:pt>
    <dgm:pt modelId="{7690F3C4-6210-4BA3-AF11-3D535F7DCFC5}">
      <dgm:prSet/>
      <dgm:spPr/>
      <dgm:t>
        <a:bodyPr/>
        <a:lstStyle/>
        <a:p>
          <a:r>
            <a:rPr lang="en-US" altLang="en-US" smtClean="0">
              <a:latin typeface="Bahnschrift" panose="020B0502040204020203" pitchFamily="34" charset="0"/>
            </a:rPr>
            <a:t>Enhance confidence among the global stakeholders</a:t>
          </a:r>
          <a:endParaRPr lang="en-US" altLang="en-US" dirty="0">
            <a:latin typeface="Bahnschrift" panose="020B0502040204020203" pitchFamily="34" charset="0"/>
          </a:endParaRPr>
        </a:p>
      </dgm:t>
    </dgm:pt>
    <dgm:pt modelId="{5C345757-7FE0-427E-A029-5DCF1CB4861A}" type="parTrans" cxnId="{E0B376CC-AF36-4337-B5EA-05DCB081D647}">
      <dgm:prSet/>
      <dgm:spPr/>
      <dgm:t>
        <a:bodyPr/>
        <a:lstStyle/>
        <a:p>
          <a:endParaRPr lang="en-US"/>
        </a:p>
      </dgm:t>
    </dgm:pt>
    <dgm:pt modelId="{926B3D36-12DD-4F8D-9DE1-819FF8D837D5}" type="sibTrans" cxnId="{E0B376CC-AF36-4337-B5EA-05DCB081D647}">
      <dgm:prSet/>
      <dgm:spPr/>
      <dgm:t>
        <a:bodyPr/>
        <a:lstStyle/>
        <a:p>
          <a:endParaRPr lang="en-US"/>
        </a:p>
      </dgm:t>
    </dgm:pt>
    <dgm:pt modelId="{0CD1B0ED-5E71-4CE9-B2D2-9031AAFB686A}" type="pres">
      <dgm:prSet presAssocID="{01B23A8C-D66A-4291-B281-218B81EAE181}" presName="Name0" presStyleCnt="0">
        <dgm:presLayoutVars>
          <dgm:chMax val="7"/>
          <dgm:dir/>
          <dgm:animLvl val="lvl"/>
          <dgm:resizeHandles val="exact"/>
        </dgm:presLayoutVars>
      </dgm:prSet>
      <dgm:spPr/>
      <dgm:t>
        <a:bodyPr/>
        <a:lstStyle/>
        <a:p>
          <a:endParaRPr lang="en-US"/>
        </a:p>
      </dgm:t>
    </dgm:pt>
    <dgm:pt modelId="{4C93A46B-2C5D-4680-8284-86817F182148}" type="pres">
      <dgm:prSet presAssocID="{0EB5763E-2010-4AD4-9EAA-2B32044A1A4B}" presName="circle1" presStyleLbl="node1" presStyleIdx="0" presStyleCnt="4"/>
      <dgm:spPr/>
    </dgm:pt>
    <dgm:pt modelId="{AB653745-E910-4E5E-8C3C-62B9C54D767C}" type="pres">
      <dgm:prSet presAssocID="{0EB5763E-2010-4AD4-9EAA-2B32044A1A4B}" presName="space" presStyleCnt="0"/>
      <dgm:spPr/>
    </dgm:pt>
    <dgm:pt modelId="{0010A1A7-6A5B-4A52-A82C-DC90BAF96AB3}" type="pres">
      <dgm:prSet presAssocID="{0EB5763E-2010-4AD4-9EAA-2B32044A1A4B}" presName="rect1" presStyleLbl="alignAcc1" presStyleIdx="0" presStyleCnt="4"/>
      <dgm:spPr/>
      <dgm:t>
        <a:bodyPr/>
        <a:lstStyle/>
        <a:p>
          <a:endParaRPr lang="en-US"/>
        </a:p>
      </dgm:t>
    </dgm:pt>
    <dgm:pt modelId="{ED829FD6-63BC-4FA9-ADD4-3B86BC4D1552}" type="pres">
      <dgm:prSet presAssocID="{4B19283D-7499-4D82-AF17-9DC207BB008A}" presName="vertSpace2" presStyleLbl="node1" presStyleIdx="0" presStyleCnt="4"/>
      <dgm:spPr/>
    </dgm:pt>
    <dgm:pt modelId="{831A583E-EBE4-4BAB-A581-097C26FE3144}" type="pres">
      <dgm:prSet presAssocID="{4B19283D-7499-4D82-AF17-9DC207BB008A}" presName="circle2" presStyleLbl="node1" presStyleIdx="1" presStyleCnt="4"/>
      <dgm:spPr/>
    </dgm:pt>
    <dgm:pt modelId="{DE913F31-6E50-4AE8-8D8B-327A0B40161C}" type="pres">
      <dgm:prSet presAssocID="{4B19283D-7499-4D82-AF17-9DC207BB008A}" presName="rect2" presStyleLbl="alignAcc1" presStyleIdx="1" presStyleCnt="4"/>
      <dgm:spPr/>
      <dgm:t>
        <a:bodyPr/>
        <a:lstStyle/>
        <a:p>
          <a:endParaRPr lang="en-US"/>
        </a:p>
      </dgm:t>
    </dgm:pt>
    <dgm:pt modelId="{79007B3C-4034-4050-97C5-F643111644C9}" type="pres">
      <dgm:prSet presAssocID="{C46A377F-F214-406B-8842-4EAD49B7FC29}" presName="vertSpace3" presStyleLbl="node1" presStyleIdx="1" presStyleCnt="4"/>
      <dgm:spPr/>
    </dgm:pt>
    <dgm:pt modelId="{74C625F2-6970-4818-B55B-0F3DED384CD3}" type="pres">
      <dgm:prSet presAssocID="{C46A377F-F214-406B-8842-4EAD49B7FC29}" presName="circle3" presStyleLbl="node1" presStyleIdx="2" presStyleCnt="4"/>
      <dgm:spPr/>
    </dgm:pt>
    <dgm:pt modelId="{41234803-479B-428E-B474-CABDC111FF1D}" type="pres">
      <dgm:prSet presAssocID="{C46A377F-F214-406B-8842-4EAD49B7FC29}" presName="rect3" presStyleLbl="alignAcc1" presStyleIdx="2" presStyleCnt="4"/>
      <dgm:spPr/>
      <dgm:t>
        <a:bodyPr/>
        <a:lstStyle/>
        <a:p>
          <a:endParaRPr lang="en-US"/>
        </a:p>
      </dgm:t>
    </dgm:pt>
    <dgm:pt modelId="{13E41C50-D6E1-44E2-8422-DBAEB5CACBD3}" type="pres">
      <dgm:prSet presAssocID="{7690F3C4-6210-4BA3-AF11-3D535F7DCFC5}" presName="vertSpace4" presStyleLbl="node1" presStyleIdx="2" presStyleCnt="4"/>
      <dgm:spPr/>
    </dgm:pt>
    <dgm:pt modelId="{42FE4ABE-F367-43D3-8861-3C09DFEA1661}" type="pres">
      <dgm:prSet presAssocID="{7690F3C4-6210-4BA3-AF11-3D535F7DCFC5}" presName="circle4" presStyleLbl="node1" presStyleIdx="3" presStyleCnt="4"/>
      <dgm:spPr/>
    </dgm:pt>
    <dgm:pt modelId="{435DEDB9-ECB5-44BF-8462-0340DB35C7E4}" type="pres">
      <dgm:prSet presAssocID="{7690F3C4-6210-4BA3-AF11-3D535F7DCFC5}" presName="rect4" presStyleLbl="alignAcc1" presStyleIdx="3" presStyleCnt="4"/>
      <dgm:spPr/>
      <dgm:t>
        <a:bodyPr/>
        <a:lstStyle/>
        <a:p>
          <a:endParaRPr lang="en-US"/>
        </a:p>
      </dgm:t>
    </dgm:pt>
    <dgm:pt modelId="{C8728C4F-CB44-4547-8BD5-1D11F3FECAF5}" type="pres">
      <dgm:prSet presAssocID="{0EB5763E-2010-4AD4-9EAA-2B32044A1A4B}" presName="rect1ParTxNoCh" presStyleLbl="alignAcc1" presStyleIdx="3" presStyleCnt="4">
        <dgm:presLayoutVars>
          <dgm:chMax val="1"/>
          <dgm:bulletEnabled val="1"/>
        </dgm:presLayoutVars>
      </dgm:prSet>
      <dgm:spPr/>
      <dgm:t>
        <a:bodyPr/>
        <a:lstStyle/>
        <a:p>
          <a:endParaRPr lang="en-US"/>
        </a:p>
      </dgm:t>
    </dgm:pt>
    <dgm:pt modelId="{A749D9B3-228E-4E90-BD68-873F93F30D04}" type="pres">
      <dgm:prSet presAssocID="{4B19283D-7499-4D82-AF17-9DC207BB008A}" presName="rect2ParTxNoCh" presStyleLbl="alignAcc1" presStyleIdx="3" presStyleCnt="4">
        <dgm:presLayoutVars>
          <dgm:chMax val="1"/>
          <dgm:bulletEnabled val="1"/>
        </dgm:presLayoutVars>
      </dgm:prSet>
      <dgm:spPr/>
      <dgm:t>
        <a:bodyPr/>
        <a:lstStyle/>
        <a:p>
          <a:endParaRPr lang="en-US"/>
        </a:p>
      </dgm:t>
    </dgm:pt>
    <dgm:pt modelId="{391CB317-A760-403B-B3BC-09969836B6BF}" type="pres">
      <dgm:prSet presAssocID="{C46A377F-F214-406B-8842-4EAD49B7FC29}" presName="rect3ParTxNoCh" presStyleLbl="alignAcc1" presStyleIdx="3" presStyleCnt="4">
        <dgm:presLayoutVars>
          <dgm:chMax val="1"/>
          <dgm:bulletEnabled val="1"/>
        </dgm:presLayoutVars>
      </dgm:prSet>
      <dgm:spPr/>
      <dgm:t>
        <a:bodyPr/>
        <a:lstStyle/>
        <a:p>
          <a:endParaRPr lang="en-US"/>
        </a:p>
      </dgm:t>
    </dgm:pt>
    <dgm:pt modelId="{CA16D5A9-03B3-4AC4-9B81-152061E8E86B}" type="pres">
      <dgm:prSet presAssocID="{7690F3C4-6210-4BA3-AF11-3D535F7DCFC5}" presName="rect4ParTxNoCh" presStyleLbl="alignAcc1" presStyleIdx="3" presStyleCnt="4">
        <dgm:presLayoutVars>
          <dgm:chMax val="1"/>
          <dgm:bulletEnabled val="1"/>
        </dgm:presLayoutVars>
      </dgm:prSet>
      <dgm:spPr/>
      <dgm:t>
        <a:bodyPr/>
        <a:lstStyle/>
        <a:p>
          <a:endParaRPr lang="en-US"/>
        </a:p>
      </dgm:t>
    </dgm:pt>
  </dgm:ptLst>
  <dgm:cxnLst>
    <dgm:cxn modelId="{C1278A1A-AD67-46B2-BA03-BFDF86FA4E8B}" srcId="{01B23A8C-D66A-4291-B281-218B81EAE181}" destId="{4B19283D-7499-4D82-AF17-9DC207BB008A}" srcOrd="1" destOrd="0" parTransId="{955B80C8-77A7-43FA-A022-18AF4ABD9057}" sibTransId="{D7DB7D2A-FA33-4B9F-9DD1-F078EE2F1AE4}"/>
    <dgm:cxn modelId="{1D9FD435-4AC1-4942-B7D5-9425F189B148}" type="presOf" srcId="{4B19283D-7499-4D82-AF17-9DC207BB008A}" destId="{DE913F31-6E50-4AE8-8D8B-327A0B40161C}" srcOrd="0" destOrd="0" presId="urn:microsoft.com/office/officeart/2005/8/layout/target3"/>
    <dgm:cxn modelId="{8C838B42-75F4-4382-92AA-31AFF8128B95}" type="presOf" srcId="{01B23A8C-D66A-4291-B281-218B81EAE181}" destId="{0CD1B0ED-5E71-4CE9-B2D2-9031AAFB686A}" srcOrd="0" destOrd="0" presId="urn:microsoft.com/office/officeart/2005/8/layout/target3"/>
    <dgm:cxn modelId="{75E8A9F6-0000-4531-8884-D8B655D66FAB}" type="presOf" srcId="{C46A377F-F214-406B-8842-4EAD49B7FC29}" destId="{41234803-479B-428E-B474-CABDC111FF1D}" srcOrd="0" destOrd="0" presId="urn:microsoft.com/office/officeart/2005/8/layout/target3"/>
    <dgm:cxn modelId="{357C313A-9F4D-4E6C-8DAA-E1C5B65FB345}" type="presOf" srcId="{0EB5763E-2010-4AD4-9EAA-2B32044A1A4B}" destId="{0010A1A7-6A5B-4A52-A82C-DC90BAF96AB3}" srcOrd="0" destOrd="0" presId="urn:microsoft.com/office/officeart/2005/8/layout/target3"/>
    <dgm:cxn modelId="{6188FE5F-4111-4F48-8A0B-E81B805E0035}" srcId="{01B23A8C-D66A-4291-B281-218B81EAE181}" destId="{C46A377F-F214-406B-8842-4EAD49B7FC29}" srcOrd="2" destOrd="0" parTransId="{BDBB3A68-4558-4A0B-AF4A-AB7728C28141}" sibTransId="{337D51A9-E692-40C4-9E1D-94EE75D4C65B}"/>
    <dgm:cxn modelId="{E0B376CC-AF36-4337-B5EA-05DCB081D647}" srcId="{01B23A8C-D66A-4291-B281-218B81EAE181}" destId="{7690F3C4-6210-4BA3-AF11-3D535F7DCFC5}" srcOrd="3" destOrd="0" parTransId="{5C345757-7FE0-427E-A029-5DCF1CB4861A}" sibTransId="{926B3D36-12DD-4F8D-9DE1-819FF8D837D5}"/>
    <dgm:cxn modelId="{3D8B275D-9C54-41ED-B7C1-5E9EF999FEB9}" type="presOf" srcId="{4B19283D-7499-4D82-AF17-9DC207BB008A}" destId="{A749D9B3-228E-4E90-BD68-873F93F30D04}" srcOrd="1" destOrd="0" presId="urn:microsoft.com/office/officeart/2005/8/layout/target3"/>
    <dgm:cxn modelId="{743C4043-34CA-4A71-83EA-BA058D51CB8F}" type="presOf" srcId="{C46A377F-F214-406B-8842-4EAD49B7FC29}" destId="{391CB317-A760-403B-B3BC-09969836B6BF}" srcOrd="1" destOrd="0" presId="urn:microsoft.com/office/officeart/2005/8/layout/target3"/>
    <dgm:cxn modelId="{767C8FB6-382B-46A8-B01C-303F53CAA99D}" type="presOf" srcId="{0EB5763E-2010-4AD4-9EAA-2B32044A1A4B}" destId="{C8728C4F-CB44-4547-8BD5-1D11F3FECAF5}" srcOrd="1" destOrd="0" presId="urn:microsoft.com/office/officeart/2005/8/layout/target3"/>
    <dgm:cxn modelId="{CFE98E30-9F33-435E-8D1C-7498300F0552}" srcId="{01B23A8C-D66A-4291-B281-218B81EAE181}" destId="{0EB5763E-2010-4AD4-9EAA-2B32044A1A4B}" srcOrd="0" destOrd="0" parTransId="{6ABD4195-7D94-4F5B-AF59-A5EDCF0D2C55}" sibTransId="{CFF206FF-0071-40B5-B32E-740243125861}"/>
    <dgm:cxn modelId="{B44E32CC-AF45-4242-88AB-628280BA3059}" type="presOf" srcId="{7690F3C4-6210-4BA3-AF11-3D535F7DCFC5}" destId="{435DEDB9-ECB5-44BF-8462-0340DB35C7E4}" srcOrd="0" destOrd="0" presId="urn:microsoft.com/office/officeart/2005/8/layout/target3"/>
    <dgm:cxn modelId="{9B389056-1E95-43EA-ADCD-93CE711F6075}" type="presOf" srcId="{7690F3C4-6210-4BA3-AF11-3D535F7DCFC5}" destId="{CA16D5A9-03B3-4AC4-9B81-152061E8E86B}" srcOrd="1" destOrd="0" presId="urn:microsoft.com/office/officeart/2005/8/layout/target3"/>
    <dgm:cxn modelId="{D1810F5F-CDC4-4B9D-81E1-EB54109332CB}" type="presParOf" srcId="{0CD1B0ED-5E71-4CE9-B2D2-9031AAFB686A}" destId="{4C93A46B-2C5D-4680-8284-86817F182148}" srcOrd="0" destOrd="0" presId="urn:microsoft.com/office/officeart/2005/8/layout/target3"/>
    <dgm:cxn modelId="{232F81A0-2A1A-40DB-B9BE-B6EB82F13674}" type="presParOf" srcId="{0CD1B0ED-5E71-4CE9-B2D2-9031AAFB686A}" destId="{AB653745-E910-4E5E-8C3C-62B9C54D767C}" srcOrd="1" destOrd="0" presId="urn:microsoft.com/office/officeart/2005/8/layout/target3"/>
    <dgm:cxn modelId="{68F44F5A-3897-44A7-B942-7A3EE730BFD4}" type="presParOf" srcId="{0CD1B0ED-5E71-4CE9-B2D2-9031AAFB686A}" destId="{0010A1A7-6A5B-4A52-A82C-DC90BAF96AB3}" srcOrd="2" destOrd="0" presId="urn:microsoft.com/office/officeart/2005/8/layout/target3"/>
    <dgm:cxn modelId="{8C8C037A-6AAE-43F0-ACCB-5639F83EBEF4}" type="presParOf" srcId="{0CD1B0ED-5E71-4CE9-B2D2-9031AAFB686A}" destId="{ED829FD6-63BC-4FA9-ADD4-3B86BC4D1552}" srcOrd="3" destOrd="0" presId="urn:microsoft.com/office/officeart/2005/8/layout/target3"/>
    <dgm:cxn modelId="{E10920FE-9352-4813-8F73-B5CA8C29AC6A}" type="presParOf" srcId="{0CD1B0ED-5E71-4CE9-B2D2-9031AAFB686A}" destId="{831A583E-EBE4-4BAB-A581-097C26FE3144}" srcOrd="4" destOrd="0" presId="urn:microsoft.com/office/officeart/2005/8/layout/target3"/>
    <dgm:cxn modelId="{3EC5A8C8-6119-4720-A659-E78679A855EF}" type="presParOf" srcId="{0CD1B0ED-5E71-4CE9-B2D2-9031AAFB686A}" destId="{DE913F31-6E50-4AE8-8D8B-327A0B40161C}" srcOrd="5" destOrd="0" presId="urn:microsoft.com/office/officeart/2005/8/layout/target3"/>
    <dgm:cxn modelId="{C0DD75C9-F5E0-4D77-83F7-351644DE5C84}" type="presParOf" srcId="{0CD1B0ED-5E71-4CE9-B2D2-9031AAFB686A}" destId="{79007B3C-4034-4050-97C5-F643111644C9}" srcOrd="6" destOrd="0" presId="urn:microsoft.com/office/officeart/2005/8/layout/target3"/>
    <dgm:cxn modelId="{76D54829-547B-4A23-B76C-7A20E1C0994A}" type="presParOf" srcId="{0CD1B0ED-5E71-4CE9-B2D2-9031AAFB686A}" destId="{74C625F2-6970-4818-B55B-0F3DED384CD3}" srcOrd="7" destOrd="0" presId="urn:microsoft.com/office/officeart/2005/8/layout/target3"/>
    <dgm:cxn modelId="{27FF8377-FCB2-49EB-A2E9-4DF68136CEBC}" type="presParOf" srcId="{0CD1B0ED-5E71-4CE9-B2D2-9031AAFB686A}" destId="{41234803-479B-428E-B474-CABDC111FF1D}" srcOrd="8" destOrd="0" presId="urn:microsoft.com/office/officeart/2005/8/layout/target3"/>
    <dgm:cxn modelId="{1A1D173F-C74B-45ED-A9BA-7DCDFC59A299}" type="presParOf" srcId="{0CD1B0ED-5E71-4CE9-B2D2-9031AAFB686A}" destId="{13E41C50-D6E1-44E2-8422-DBAEB5CACBD3}" srcOrd="9" destOrd="0" presId="urn:microsoft.com/office/officeart/2005/8/layout/target3"/>
    <dgm:cxn modelId="{8F9BDC37-FC49-4AC2-B013-D0D22A67775B}" type="presParOf" srcId="{0CD1B0ED-5E71-4CE9-B2D2-9031AAFB686A}" destId="{42FE4ABE-F367-43D3-8861-3C09DFEA1661}" srcOrd="10" destOrd="0" presId="urn:microsoft.com/office/officeart/2005/8/layout/target3"/>
    <dgm:cxn modelId="{B4D00999-DA24-4466-8010-24A167FF867E}" type="presParOf" srcId="{0CD1B0ED-5E71-4CE9-B2D2-9031AAFB686A}" destId="{435DEDB9-ECB5-44BF-8462-0340DB35C7E4}" srcOrd="11" destOrd="0" presId="urn:microsoft.com/office/officeart/2005/8/layout/target3"/>
    <dgm:cxn modelId="{AFE9CE6B-7355-4B94-A0AB-A417ACBE9B6F}" type="presParOf" srcId="{0CD1B0ED-5E71-4CE9-B2D2-9031AAFB686A}" destId="{C8728C4F-CB44-4547-8BD5-1D11F3FECAF5}" srcOrd="12" destOrd="0" presId="urn:microsoft.com/office/officeart/2005/8/layout/target3"/>
    <dgm:cxn modelId="{1D3FCED0-2E8C-40B4-8430-76800BAE353E}" type="presParOf" srcId="{0CD1B0ED-5E71-4CE9-B2D2-9031AAFB686A}" destId="{A749D9B3-228E-4E90-BD68-873F93F30D04}" srcOrd="13" destOrd="0" presId="urn:microsoft.com/office/officeart/2005/8/layout/target3"/>
    <dgm:cxn modelId="{FE0B0512-05E7-4ACF-A920-2C430476BFD0}" type="presParOf" srcId="{0CD1B0ED-5E71-4CE9-B2D2-9031AAFB686A}" destId="{391CB317-A760-403B-B3BC-09969836B6BF}" srcOrd="14" destOrd="0" presId="urn:microsoft.com/office/officeart/2005/8/layout/target3"/>
    <dgm:cxn modelId="{E132DF8D-B1BA-405C-BDDF-422D51257762}" type="presParOf" srcId="{0CD1B0ED-5E71-4CE9-B2D2-9031AAFB686A}" destId="{CA16D5A9-03B3-4AC4-9B81-152061E8E86B}"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010291-0089-47F8-B5C5-D31E8A98FA18}" type="doc">
      <dgm:prSet loTypeId="urn:microsoft.com/office/officeart/2005/8/layout/cycle7#1" loCatId="cycle" qsTypeId="urn:microsoft.com/office/officeart/2005/8/quickstyle/simple1#1" qsCatId="simple" csTypeId="urn:microsoft.com/office/officeart/2005/8/colors/accent0_3#1" csCatId="mainScheme" phldr="1"/>
      <dgm:spPr/>
      <dgm:t>
        <a:bodyPr/>
        <a:lstStyle/>
        <a:p>
          <a:endParaRPr lang="en-US"/>
        </a:p>
      </dgm:t>
    </dgm:pt>
    <dgm:pt modelId="{D9587CC3-C289-4326-A378-8A3AEFAB6785}">
      <dgm:prSet phldrT="[Text]"/>
      <dgm:spPr/>
      <dgm:t>
        <a:bodyPr/>
        <a:lstStyle/>
        <a:p>
          <a:r>
            <a:rPr lang="en-US" dirty="0"/>
            <a:t>Two Modes </a:t>
          </a:r>
        </a:p>
      </dgm:t>
    </dgm:pt>
    <dgm:pt modelId="{63727739-464C-479C-8C30-62202FBB7A25}" type="parTrans" cxnId="{165DFF20-AABE-4439-9198-150F32AEB191}">
      <dgm:prSet/>
      <dgm:spPr/>
      <dgm:t>
        <a:bodyPr/>
        <a:lstStyle/>
        <a:p>
          <a:endParaRPr lang="en-US"/>
        </a:p>
      </dgm:t>
    </dgm:pt>
    <dgm:pt modelId="{BA391006-7417-484E-9403-7E63394AD073}" type="sibTrans" cxnId="{165DFF20-AABE-4439-9198-150F32AEB191}">
      <dgm:prSet/>
      <dgm:spPr/>
      <dgm:t>
        <a:bodyPr/>
        <a:lstStyle/>
        <a:p>
          <a:endParaRPr lang="en-US"/>
        </a:p>
      </dgm:t>
    </dgm:pt>
    <dgm:pt modelId="{029F0766-3864-40AE-AF4B-4A874717C33D}">
      <dgm:prSet phldrT="[Text]"/>
      <dgm:spPr/>
      <dgm:t>
        <a:bodyPr/>
        <a:lstStyle/>
        <a:p>
          <a:r>
            <a:rPr lang="en-US" dirty="0"/>
            <a:t>Convergence </a:t>
          </a:r>
        </a:p>
      </dgm:t>
    </dgm:pt>
    <dgm:pt modelId="{086F7AD8-49FB-4255-8474-9C2142BE1BC7}" type="parTrans" cxnId="{37A3C6CF-128A-473E-A558-EF35B2FDDD87}">
      <dgm:prSet/>
      <dgm:spPr/>
      <dgm:t>
        <a:bodyPr/>
        <a:lstStyle/>
        <a:p>
          <a:endParaRPr lang="en-US"/>
        </a:p>
      </dgm:t>
    </dgm:pt>
    <dgm:pt modelId="{AE34678B-2CEE-46AE-8647-77A2562E4EBD}" type="sibTrans" cxnId="{37A3C6CF-128A-473E-A558-EF35B2FDDD87}">
      <dgm:prSet/>
      <dgm:spPr/>
      <dgm:t>
        <a:bodyPr/>
        <a:lstStyle/>
        <a:p>
          <a:endParaRPr lang="en-US"/>
        </a:p>
      </dgm:t>
    </dgm:pt>
    <dgm:pt modelId="{BE8EEC5A-7B2A-4D9D-97F5-564CA34ACBA3}">
      <dgm:prSet phldrT="[Text]"/>
      <dgm:spPr/>
      <dgm:t>
        <a:bodyPr/>
        <a:lstStyle/>
        <a:p>
          <a:r>
            <a:rPr lang="en-US" dirty="0"/>
            <a:t>Adoption</a:t>
          </a:r>
        </a:p>
      </dgm:t>
    </dgm:pt>
    <dgm:pt modelId="{56CB49DA-18D1-4D6F-AF95-FFAF95EA07F0}" type="parTrans" cxnId="{3DB2178A-E68F-452C-BA78-AEDA629793C2}">
      <dgm:prSet/>
      <dgm:spPr/>
      <dgm:t>
        <a:bodyPr/>
        <a:lstStyle/>
        <a:p>
          <a:endParaRPr lang="en-US"/>
        </a:p>
      </dgm:t>
    </dgm:pt>
    <dgm:pt modelId="{44CF742E-D048-43C7-8059-408A49B27147}" type="sibTrans" cxnId="{3DB2178A-E68F-452C-BA78-AEDA629793C2}">
      <dgm:prSet/>
      <dgm:spPr/>
      <dgm:t>
        <a:bodyPr/>
        <a:lstStyle/>
        <a:p>
          <a:endParaRPr lang="en-US"/>
        </a:p>
      </dgm:t>
    </dgm:pt>
    <dgm:pt modelId="{28CA246D-DF2E-4E34-AAFE-B6C7B6B691D1}" type="pres">
      <dgm:prSet presAssocID="{D3010291-0089-47F8-B5C5-D31E8A98FA18}" presName="Name0" presStyleCnt="0">
        <dgm:presLayoutVars>
          <dgm:dir/>
          <dgm:resizeHandles val="exact"/>
        </dgm:presLayoutVars>
      </dgm:prSet>
      <dgm:spPr/>
      <dgm:t>
        <a:bodyPr/>
        <a:lstStyle/>
        <a:p>
          <a:endParaRPr lang="en-IN"/>
        </a:p>
      </dgm:t>
    </dgm:pt>
    <dgm:pt modelId="{7A059111-9209-4920-8B54-7573F7B9C8B9}" type="pres">
      <dgm:prSet presAssocID="{D9587CC3-C289-4326-A378-8A3AEFAB6785}" presName="node" presStyleLbl="node1" presStyleIdx="0" presStyleCnt="3">
        <dgm:presLayoutVars>
          <dgm:bulletEnabled val="1"/>
        </dgm:presLayoutVars>
      </dgm:prSet>
      <dgm:spPr/>
      <dgm:t>
        <a:bodyPr/>
        <a:lstStyle/>
        <a:p>
          <a:endParaRPr lang="en-IN"/>
        </a:p>
      </dgm:t>
    </dgm:pt>
    <dgm:pt modelId="{EE6A23A2-14E5-431B-AD60-59A069489CC5}" type="pres">
      <dgm:prSet presAssocID="{BA391006-7417-484E-9403-7E63394AD073}" presName="sibTrans" presStyleLbl="sibTrans2D1" presStyleIdx="0" presStyleCnt="3"/>
      <dgm:spPr/>
      <dgm:t>
        <a:bodyPr/>
        <a:lstStyle/>
        <a:p>
          <a:endParaRPr lang="en-IN"/>
        </a:p>
      </dgm:t>
    </dgm:pt>
    <dgm:pt modelId="{54267D9E-5673-4BDC-B29D-9BF29E80FBE9}" type="pres">
      <dgm:prSet presAssocID="{BA391006-7417-484E-9403-7E63394AD073}" presName="connectorText" presStyleLbl="sibTrans2D1" presStyleIdx="0" presStyleCnt="3"/>
      <dgm:spPr/>
      <dgm:t>
        <a:bodyPr/>
        <a:lstStyle/>
        <a:p>
          <a:endParaRPr lang="en-IN"/>
        </a:p>
      </dgm:t>
    </dgm:pt>
    <dgm:pt modelId="{8E07D425-9D0B-486D-B321-FCA086C85E6D}" type="pres">
      <dgm:prSet presAssocID="{029F0766-3864-40AE-AF4B-4A874717C33D}" presName="node" presStyleLbl="node1" presStyleIdx="1" presStyleCnt="3">
        <dgm:presLayoutVars>
          <dgm:bulletEnabled val="1"/>
        </dgm:presLayoutVars>
      </dgm:prSet>
      <dgm:spPr/>
      <dgm:t>
        <a:bodyPr/>
        <a:lstStyle/>
        <a:p>
          <a:endParaRPr lang="en-IN"/>
        </a:p>
      </dgm:t>
    </dgm:pt>
    <dgm:pt modelId="{CDBBBCAE-9607-4D53-8106-56C38FED845A}" type="pres">
      <dgm:prSet presAssocID="{AE34678B-2CEE-46AE-8647-77A2562E4EBD}" presName="sibTrans" presStyleLbl="sibTrans2D1" presStyleIdx="1" presStyleCnt="3"/>
      <dgm:spPr/>
      <dgm:t>
        <a:bodyPr/>
        <a:lstStyle/>
        <a:p>
          <a:endParaRPr lang="en-IN"/>
        </a:p>
      </dgm:t>
    </dgm:pt>
    <dgm:pt modelId="{0D93F2AB-320D-4913-A1E6-3C618F06F883}" type="pres">
      <dgm:prSet presAssocID="{AE34678B-2CEE-46AE-8647-77A2562E4EBD}" presName="connectorText" presStyleLbl="sibTrans2D1" presStyleIdx="1" presStyleCnt="3"/>
      <dgm:spPr/>
      <dgm:t>
        <a:bodyPr/>
        <a:lstStyle/>
        <a:p>
          <a:endParaRPr lang="en-IN"/>
        </a:p>
      </dgm:t>
    </dgm:pt>
    <dgm:pt modelId="{4096E54C-6C2F-49FF-A97D-A26469F62924}" type="pres">
      <dgm:prSet presAssocID="{BE8EEC5A-7B2A-4D9D-97F5-564CA34ACBA3}" presName="node" presStyleLbl="node1" presStyleIdx="2" presStyleCnt="3">
        <dgm:presLayoutVars>
          <dgm:bulletEnabled val="1"/>
        </dgm:presLayoutVars>
      </dgm:prSet>
      <dgm:spPr/>
      <dgm:t>
        <a:bodyPr/>
        <a:lstStyle/>
        <a:p>
          <a:endParaRPr lang="en-IN"/>
        </a:p>
      </dgm:t>
    </dgm:pt>
    <dgm:pt modelId="{49F1725B-D694-4FE0-ABE7-EEBBC23E6FB2}" type="pres">
      <dgm:prSet presAssocID="{44CF742E-D048-43C7-8059-408A49B27147}" presName="sibTrans" presStyleLbl="sibTrans2D1" presStyleIdx="2" presStyleCnt="3"/>
      <dgm:spPr/>
      <dgm:t>
        <a:bodyPr/>
        <a:lstStyle/>
        <a:p>
          <a:endParaRPr lang="en-IN"/>
        </a:p>
      </dgm:t>
    </dgm:pt>
    <dgm:pt modelId="{0A255ADF-7AC5-4413-BEA7-4CA6A7B75D29}" type="pres">
      <dgm:prSet presAssocID="{44CF742E-D048-43C7-8059-408A49B27147}" presName="connectorText" presStyleLbl="sibTrans2D1" presStyleIdx="2" presStyleCnt="3"/>
      <dgm:spPr/>
      <dgm:t>
        <a:bodyPr/>
        <a:lstStyle/>
        <a:p>
          <a:endParaRPr lang="en-IN"/>
        </a:p>
      </dgm:t>
    </dgm:pt>
  </dgm:ptLst>
  <dgm:cxnLst>
    <dgm:cxn modelId="{CCC4AAF2-681F-45D5-A9E5-EB69DF4F539E}" type="presOf" srcId="{44CF742E-D048-43C7-8059-408A49B27147}" destId="{49F1725B-D694-4FE0-ABE7-EEBBC23E6FB2}" srcOrd="0" destOrd="0" presId="urn:microsoft.com/office/officeart/2005/8/layout/cycle7#1"/>
    <dgm:cxn modelId="{9899DA0E-8D37-4870-9E61-9AC5DC428872}" type="presOf" srcId="{D3010291-0089-47F8-B5C5-D31E8A98FA18}" destId="{28CA246D-DF2E-4E34-AAFE-B6C7B6B691D1}" srcOrd="0" destOrd="0" presId="urn:microsoft.com/office/officeart/2005/8/layout/cycle7#1"/>
    <dgm:cxn modelId="{BE8852F4-4E7C-4FB9-9D87-A5E6D07557E4}" type="presOf" srcId="{AE34678B-2CEE-46AE-8647-77A2562E4EBD}" destId="{0D93F2AB-320D-4913-A1E6-3C618F06F883}" srcOrd="1" destOrd="0" presId="urn:microsoft.com/office/officeart/2005/8/layout/cycle7#1"/>
    <dgm:cxn modelId="{1DDA0E7E-DC7B-4282-9083-AE4C3F9739C5}" type="presOf" srcId="{AE34678B-2CEE-46AE-8647-77A2562E4EBD}" destId="{CDBBBCAE-9607-4D53-8106-56C38FED845A}" srcOrd="0" destOrd="0" presId="urn:microsoft.com/office/officeart/2005/8/layout/cycle7#1"/>
    <dgm:cxn modelId="{1736C472-ABBE-420D-B29D-5A336D939E8F}" type="presOf" srcId="{D9587CC3-C289-4326-A378-8A3AEFAB6785}" destId="{7A059111-9209-4920-8B54-7573F7B9C8B9}" srcOrd="0" destOrd="0" presId="urn:microsoft.com/office/officeart/2005/8/layout/cycle7#1"/>
    <dgm:cxn modelId="{9F9FAAAC-0DB6-47C1-8A11-905B7C980C40}" type="presOf" srcId="{44CF742E-D048-43C7-8059-408A49B27147}" destId="{0A255ADF-7AC5-4413-BEA7-4CA6A7B75D29}" srcOrd="1" destOrd="0" presId="urn:microsoft.com/office/officeart/2005/8/layout/cycle7#1"/>
    <dgm:cxn modelId="{3DB2178A-E68F-452C-BA78-AEDA629793C2}" srcId="{D3010291-0089-47F8-B5C5-D31E8A98FA18}" destId="{BE8EEC5A-7B2A-4D9D-97F5-564CA34ACBA3}" srcOrd="2" destOrd="0" parTransId="{56CB49DA-18D1-4D6F-AF95-FFAF95EA07F0}" sibTransId="{44CF742E-D048-43C7-8059-408A49B27147}"/>
    <dgm:cxn modelId="{D2EBD08C-D2AE-48D3-84E1-F979233444AF}" type="presOf" srcId="{BE8EEC5A-7B2A-4D9D-97F5-564CA34ACBA3}" destId="{4096E54C-6C2F-49FF-A97D-A26469F62924}" srcOrd="0" destOrd="0" presId="urn:microsoft.com/office/officeart/2005/8/layout/cycle7#1"/>
    <dgm:cxn modelId="{165DFF20-AABE-4439-9198-150F32AEB191}" srcId="{D3010291-0089-47F8-B5C5-D31E8A98FA18}" destId="{D9587CC3-C289-4326-A378-8A3AEFAB6785}" srcOrd="0" destOrd="0" parTransId="{63727739-464C-479C-8C30-62202FBB7A25}" sibTransId="{BA391006-7417-484E-9403-7E63394AD073}"/>
    <dgm:cxn modelId="{F82568D7-077C-403B-9C19-76E6A85D6042}" type="presOf" srcId="{BA391006-7417-484E-9403-7E63394AD073}" destId="{EE6A23A2-14E5-431B-AD60-59A069489CC5}" srcOrd="0" destOrd="0" presId="urn:microsoft.com/office/officeart/2005/8/layout/cycle7#1"/>
    <dgm:cxn modelId="{37A3C6CF-128A-473E-A558-EF35B2FDDD87}" srcId="{D3010291-0089-47F8-B5C5-D31E8A98FA18}" destId="{029F0766-3864-40AE-AF4B-4A874717C33D}" srcOrd="1" destOrd="0" parTransId="{086F7AD8-49FB-4255-8474-9C2142BE1BC7}" sibTransId="{AE34678B-2CEE-46AE-8647-77A2562E4EBD}"/>
    <dgm:cxn modelId="{557450C1-25A6-4534-9507-A40AA40EA82F}" type="presOf" srcId="{BA391006-7417-484E-9403-7E63394AD073}" destId="{54267D9E-5673-4BDC-B29D-9BF29E80FBE9}" srcOrd="1" destOrd="0" presId="urn:microsoft.com/office/officeart/2005/8/layout/cycle7#1"/>
    <dgm:cxn modelId="{F0EBADC6-7C69-4B49-AF69-06EE81732BEB}" type="presOf" srcId="{029F0766-3864-40AE-AF4B-4A874717C33D}" destId="{8E07D425-9D0B-486D-B321-FCA086C85E6D}" srcOrd="0" destOrd="0" presId="urn:microsoft.com/office/officeart/2005/8/layout/cycle7#1"/>
    <dgm:cxn modelId="{3734EF58-B670-450F-8266-F3FC09E67458}" type="presParOf" srcId="{28CA246D-DF2E-4E34-AAFE-B6C7B6B691D1}" destId="{7A059111-9209-4920-8B54-7573F7B9C8B9}" srcOrd="0" destOrd="0" presId="urn:microsoft.com/office/officeart/2005/8/layout/cycle7#1"/>
    <dgm:cxn modelId="{BBC05DAE-26E0-40C6-8A88-5A157956DAA7}" type="presParOf" srcId="{28CA246D-DF2E-4E34-AAFE-B6C7B6B691D1}" destId="{EE6A23A2-14E5-431B-AD60-59A069489CC5}" srcOrd="1" destOrd="0" presId="urn:microsoft.com/office/officeart/2005/8/layout/cycle7#1"/>
    <dgm:cxn modelId="{1CBF0AB6-1605-47B4-9F4E-359E321C37DC}" type="presParOf" srcId="{EE6A23A2-14E5-431B-AD60-59A069489CC5}" destId="{54267D9E-5673-4BDC-B29D-9BF29E80FBE9}" srcOrd="0" destOrd="0" presId="urn:microsoft.com/office/officeart/2005/8/layout/cycle7#1"/>
    <dgm:cxn modelId="{88AD17B8-8EEC-4606-A061-7F1BE374910D}" type="presParOf" srcId="{28CA246D-DF2E-4E34-AAFE-B6C7B6B691D1}" destId="{8E07D425-9D0B-486D-B321-FCA086C85E6D}" srcOrd="2" destOrd="0" presId="urn:microsoft.com/office/officeart/2005/8/layout/cycle7#1"/>
    <dgm:cxn modelId="{7A52CF5D-4B79-4659-9296-E3C1CA33D2DE}" type="presParOf" srcId="{28CA246D-DF2E-4E34-AAFE-B6C7B6B691D1}" destId="{CDBBBCAE-9607-4D53-8106-56C38FED845A}" srcOrd="3" destOrd="0" presId="urn:microsoft.com/office/officeart/2005/8/layout/cycle7#1"/>
    <dgm:cxn modelId="{53FFC1C1-5C74-42D1-9E18-34E8E33E352D}" type="presParOf" srcId="{CDBBBCAE-9607-4D53-8106-56C38FED845A}" destId="{0D93F2AB-320D-4913-A1E6-3C618F06F883}" srcOrd="0" destOrd="0" presId="urn:microsoft.com/office/officeart/2005/8/layout/cycle7#1"/>
    <dgm:cxn modelId="{36363BC7-232A-4A14-B312-DB47E1E1094A}" type="presParOf" srcId="{28CA246D-DF2E-4E34-AAFE-B6C7B6B691D1}" destId="{4096E54C-6C2F-49FF-A97D-A26469F62924}" srcOrd="4" destOrd="0" presId="urn:microsoft.com/office/officeart/2005/8/layout/cycle7#1"/>
    <dgm:cxn modelId="{564C4B59-18B6-4E80-8F45-4FE9A178DCF4}" type="presParOf" srcId="{28CA246D-DF2E-4E34-AAFE-B6C7B6B691D1}" destId="{49F1725B-D694-4FE0-ABE7-EEBBC23E6FB2}" srcOrd="5" destOrd="0" presId="urn:microsoft.com/office/officeart/2005/8/layout/cycle7#1"/>
    <dgm:cxn modelId="{98EE7279-F783-4413-848D-57AC438FA092}" type="presParOf" srcId="{49F1725B-D694-4FE0-ABE7-EEBBC23E6FB2}" destId="{0A255ADF-7AC5-4413-BEA7-4CA6A7B75D29}" srcOrd="0" destOrd="0" presId="urn:microsoft.com/office/officeart/2005/8/layout/cycle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11C481-B217-42D9-A684-E42723B9DD60}"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2F35D8F8-5445-431D-9950-4F79C3A7819A}">
      <dgm:prSet phldrT="[Text]"/>
      <dgm:spPr/>
      <dgm:t>
        <a:bodyPr/>
        <a:lstStyle/>
        <a:p>
          <a:r>
            <a:rPr lang="en-US" dirty="0"/>
            <a:t>Accounting principles</a:t>
          </a:r>
        </a:p>
      </dgm:t>
    </dgm:pt>
    <dgm:pt modelId="{0EC3E869-442F-42D3-8C8E-9E3151D2F24D}" type="parTrans" cxnId="{B0AC920A-B8CD-4354-A26E-92EB14EAD598}">
      <dgm:prSet/>
      <dgm:spPr/>
      <dgm:t>
        <a:bodyPr/>
        <a:lstStyle/>
        <a:p>
          <a:endParaRPr lang="en-US"/>
        </a:p>
      </dgm:t>
    </dgm:pt>
    <dgm:pt modelId="{A0189B51-523A-4236-A7BA-58F232F3DEF3}" type="sibTrans" cxnId="{B0AC920A-B8CD-4354-A26E-92EB14EAD598}">
      <dgm:prSet/>
      <dgm:spPr/>
      <dgm:t>
        <a:bodyPr/>
        <a:lstStyle/>
        <a:p>
          <a:endParaRPr lang="en-US"/>
        </a:p>
      </dgm:t>
    </dgm:pt>
    <dgm:pt modelId="{74EBAE3D-5DCD-44FF-9B0D-812FCF494E85}">
      <dgm:prSet phldrT="[Text]"/>
      <dgm:spPr/>
      <dgm:t>
        <a:bodyPr/>
        <a:lstStyle/>
        <a:p>
          <a:r>
            <a:rPr lang="en-US" dirty="0"/>
            <a:t>Concepts</a:t>
          </a:r>
        </a:p>
      </dgm:t>
    </dgm:pt>
    <dgm:pt modelId="{B006E745-6603-4B35-AEC8-59ECDF1DBB37}" type="parTrans" cxnId="{01925F94-56B3-4DE1-A4AA-E98217083E76}">
      <dgm:prSet/>
      <dgm:spPr/>
      <dgm:t>
        <a:bodyPr/>
        <a:lstStyle/>
        <a:p>
          <a:endParaRPr lang="en-US"/>
        </a:p>
      </dgm:t>
    </dgm:pt>
    <dgm:pt modelId="{45077C56-7F71-4399-B49A-3D93761C1D25}" type="sibTrans" cxnId="{01925F94-56B3-4DE1-A4AA-E98217083E76}">
      <dgm:prSet/>
      <dgm:spPr/>
      <dgm:t>
        <a:bodyPr/>
        <a:lstStyle/>
        <a:p>
          <a:endParaRPr lang="en-US"/>
        </a:p>
      </dgm:t>
    </dgm:pt>
    <dgm:pt modelId="{65608E37-314E-4DD2-BC4F-160066CF14F5}">
      <dgm:prSet phldrT="[Text]"/>
      <dgm:spPr/>
      <dgm:t>
        <a:bodyPr/>
        <a:lstStyle/>
        <a:p>
          <a:r>
            <a:rPr lang="en-US" dirty="0" smtClean="0"/>
            <a:t>Conventions</a:t>
          </a:r>
          <a:endParaRPr lang="en-US" dirty="0"/>
        </a:p>
      </dgm:t>
    </dgm:pt>
    <dgm:pt modelId="{C699B5A5-8E80-44E7-9ADA-FCCDCA247BC4}" type="parTrans" cxnId="{77A8E37A-C927-4AF7-BE28-EC7A9185BB76}">
      <dgm:prSet/>
      <dgm:spPr/>
      <dgm:t>
        <a:bodyPr/>
        <a:lstStyle/>
        <a:p>
          <a:endParaRPr lang="en-US"/>
        </a:p>
      </dgm:t>
    </dgm:pt>
    <dgm:pt modelId="{DE410A5D-B8B4-4221-A5BE-CE913DAAC7EC}" type="sibTrans" cxnId="{77A8E37A-C927-4AF7-BE28-EC7A9185BB76}">
      <dgm:prSet/>
      <dgm:spPr/>
      <dgm:t>
        <a:bodyPr/>
        <a:lstStyle/>
        <a:p>
          <a:endParaRPr lang="en-US"/>
        </a:p>
      </dgm:t>
    </dgm:pt>
    <dgm:pt modelId="{83330FE7-2D43-4FD4-848D-62B9BE4C1056}" type="pres">
      <dgm:prSet presAssocID="{4211C481-B217-42D9-A684-E42723B9DD60}" presName="diagram" presStyleCnt="0">
        <dgm:presLayoutVars>
          <dgm:chPref val="1"/>
          <dgm:dir/>
          <dgm:animOne val="branch"/>
          <dgm:animLvl val="lvl"/>
          <dgm:resizeHandles val="exact"/>
        </dgm:presLayoutVars>
      </dgm:prSet>
      <dgm:spPr/>
      <dgm:t>
        <a:bodyPr/>
        <a:lstStyle/>
        <a:p>
          <a:endParaRPr lang="en-IN"/>
        </a:p>
      </dgm:t>
    </dgm:pt>
    <dgm:pt modelId="{132D2B84-B5AA-4198-9D97-FD3447B7BCB6}" type="pres">
      <dgm:prSet presAssocID="{2F35D8F8-5445-431D-9950-4F79C3A7819A}" presName="root1" presStyleCnt="0"/>
      <dgm:spPr/>
    </dgm:pt>
    <dgm:pt modelId="{5265DAB6-09DB-4C3A-A2A9-0DEE5CF0FA22}" type="pres">
      <dgm:prSet presAssocID="{2F35D8F8-5445-431D-9950-4F79C3A7819A}" presName="LevelOneTextNode" presStyleLbl="node0" presStyleIdx="0" presStyleCnt="1" custScaleX="76135">
        <dgm:presLayoutVars>
          <dgm:chPref val="3"/>
        </dgm:presLayoutVars>
      </dgm:prSet>
      <dgm:spPr/>
      <dgm:t>
        <a:bodyPr/>
        <a:lstStyle/>
        <a:p>
          <a:endParaRPr lang="en-IN"/>
        </a:p>
      </dgm:t>
    </dgm:pt>
    <dgm:pt modelId="{C985B079-6F05-48D1-A1C1-DE7BCF7E0932}" type="pres">
      <dgm:prSet presAssocID="{2F35D8F8-5445-431D-9950-4F79C3A7819A}" presName="level2hierChild" presStyleCnt="0"/>
      <dgm:spPr/>
    </dgm:pt>
    <dgm:pt modelId="{2CC0C99E-5472-4452-9884-4CC95FA643B4}" type="pres">
      <dgm:prSet presAssocID="{B006E745-6603-4B35-AEC8-59ECDF1DBB37}" presName="conn2-1" presStyleLbl="parChTrans1D2" presStyleIdx="0" presStyleCnt="2"/>
      <dgm:spPr/>
      <dgm:t>
        <a:bodyPr/>
        <a:lstStyle/>
        <a:p>
          <a:endParaRPr lang="en-IN"/>
        </a:p>
      </dgm:t>
    </dgm:pt>
    <dgm:pt modelId="{3C4469F5-86B4-471C-990B-EB770200FC21}" type="pres">
      <dgm:prSet presAssocID="{B006E745-6603-4B35-AEC8-59ECDF1DBB37}" presName="connTx" presStyleLbl="parChTrans1D2" presStyleIdx="0" presStyleCnt="2"/>
      <dgm:spPr/>
      <dgm:t>
        <a:bodyPr/>
        <a:lstStyle/>
        <a:p>
          <a:endParaRPr lang="en-IN"/>
        </a:p>
      </dgm:t>
    </dgm:pt>
    <dgm:pt modelId="{06FE8F0E-CC4E-474E-AD0D-1B10AECB657A}" type="pres">
      <dgm:prSet presAssocID="{74EBAE3D-5DCD-44FF-9B0D-812FCF494E85}" presName="root2" presStyleCnt="0"/>
      <dgm:spPr/>
    </dgm:pt>
    <dgm:pt modelId="{F1DF3C1A-BC3A-4ECC-9587-AFC3F2DA9868}" type="pres">
      <dgm:prSet presAssocID="{74EBAE3D-5DCD-44FF-9B0D-812FCF494E85}" presName="LevelTwoTextNode" presStyleLbl="node2" presStyleIdx="0" presStyleCnt="2">
        <dgm:presLayoutVars>
          <dgm:chPref val="3"/>
        </dgm:presLayoutVars>
      </dgm:prSet>
      <dgm:spPr/>
      <dgm:t>
        <a:bodyPr/>
        <a:lstStyle/>
        <a:p>
          <a:endParaRPr lang="en-IN"/>
        </a:p>
      </dgm:t>
    </dgm:pt>
    <dgm:pt modelId="{B99E86CC-0D0A-4608-B06C-27F1F2CFC55D}" type="pres">
      <dgm:prSet presAssocID="{74EBAE3D-5DCD-44FF-9B0D-812FCF494E85}" presName="level3hierChild" presStyleCnt="0"/>
      <dgm:spPr/>
    </dgm:pt>
    <dgm:pt modelId="{E0441726-1C10-4D1C-ABA8-BE17010CE530}" type="pres">
      <dgm:prSet presAssocID="{C699B5A5-8E80-44E7-9ADA-FCCDCA247BC4}" presName="conn2-1" presStyleLbl="parChTrans1D2" presStyleIdx="1" presStyleCnt="2"/>
      <dgm:spPr/>
      <dgm:t>
        <a:bodyPr/>
        <a:lstStyle/>
        <a:p>
          <a:endParaRPr lang="en-IN"/>
        </a:p>
      </dgm:t>
    </dgm:pt>
    <dgm:pt modelId="{DBF6D5D7-20BC-4BD6-85D8-85B67F026017}" type="pres">
      <dgm:prSet presAssocID="{C699B5A5-8E80-44E7-9ADA-FCCDCA247BC4}" presName="connTx" presStyleLbl="parChTrans1D2" presStyleIdx="1" presStyleCnt="2"/>
      <dgm:spPr/>
      <dgm:t>
        <a:bodyPr/>
        <a:lstStyle/>
        <a:p>
          <a:endParaRPr lang="en-IN"/>
        </a:p>
      </dgm:t>
    </dgm:pt>
    <dgm:pt modelId="{D03C73CD-468C-4C2B-855C-D6AD9C00BDB6}" type="pres">
      <dgm:prSet presAssocID="{65608E37-314E-4DD2-BC4F-160066CF14F5}" presName="root2" presStyleCnt="0"/>
      <dgm:spPr/>
    </dgm:pt>
    <dgm:pt modelId="{54D3F562-E1B8-4E92-908D-3FB795C72FDE}" type="pres">
      <dgm:prSet presAssocID="{65608E37-314E-4DD2-BC4F-160066CF14F5}" presName="LevelTwoTextNode" presStyleLbl="node2" presStyleIdx="1" presStyleCnt="2">
        <dgm:presLayoutVars>
          <dgm:chPref val="3"/>
        </dgm:presLayoutVars>
      </dgm:prSet>
      <dgm:spPr/>
      <dgm:t>
        <a:bodyPr/>
        <a:lstStyle/>
        <a:p>
          <a:endParaRPr lang="en-IN"/>
        </a:p>
      </dgm:t>
    </dgm:pt>
    <dgm:pt modelId="{E1339F71-6160-45C8-84FE-3CDA4443617C}" type="pres">
      <dgm:prSet presAssocID="{65608E37-314E-4DD2-BC4F-160066CF14F5}" presName="level3hierChild" presStyleCnt="0"/>
      <dgm:spPr/>
    </dgm:pt>
  </dgm:ptLst>
  <dgm:cxnLst>
    <dgm:cxn modelId="{99B15C15-2934-429E-B01F-11090802169F}" type="presOf" srcId="{B006E745-6603-4B35-AEC8-59ECDF1DBB37}" destId="{2CC0C99E-5472-4452-9884-4CC95FA643B4}" srcOrd="0" destOrd="0" presId="urn:microsoft.com/office/officeart/2005/8/layout/hierarchy2"/>
    <dgm:cxn modelId="{A56BAD02-BF5D-41B8-8A23-5E2E46FE0332}" type="presOf" srcId="{65608E37-314E-4DD2-BC4F-160066CF14F5}" destId="{54D3F562-E1B8-4E92-908D-3FB795C72FDE}" srcOrd="0" destOrd="0" presId="urn:microsoft.com/office/officeart/2005/8/layout/hierarchy2"/>
    <dgm:cxn modelId="{01925F94-56B3-4DE1-A4AA-E98217083E76}" srcId="{2F35D8F8-5445-431D-9950-4F79C3A7819A}" destId="{74EBAE3D-5DCD-44FF-9B0D-812FCF494E85}" srcOrd="0" destOrd="0" parTransId="{B006E745-6603-4B35-AEC8-59ECDF1DBB37}" sibTransId="{45077C56-7F71-4399-B49A-3D93761C1D25}"/>
    <dgm:cxn modelId="{C73A361F-E34A-4F6C-ACEC-DA7B5C13E6CD}" type="presOf" srcId="{C699B5A5-8E80-44E7-9ADA-FCCDCA247BC4}" destId="{DBF6D5D7-20BC-4BD6-85D8-85B67F026017}" srcOrd="1" destOrd="0" presId="urn:microsoft.com/office/officeart/2005/8/layout/hierarchy2"/>
    <dgm:cxn modelId="{6C2712FD-5745-4074-BC47-E906C4440D99}" type="presOf" srcId="{C699B5A5-8E80-44E7-9ADA-FCCDCA247BC4}" destId="{E0441726-1C10-4D1C-ABA8-BE17010CE530}" srcOrd="0" destOrd="0" presId="urn:microsoft.com/office/officeart/2005/8/layout/hierarchy2"/>
    <dgm:cxn modelId="{B4E9046F-3EF2-4A7F-819A-C027C8EF10C8}" type="presOf" srcId="{74EBAE3D-5DCD-44FF-9B0D-812FCF494E85}" destId="{F1DF3C1A-BC3A-4ECC-9587-AFC3F2DA9868}" srcOrd="0" destOrd="0" presId="urn:microsoft.com/office/officeart/2005/8/layout/hierarchy2"/>
    <dgm:cxn modelId="{951CF58A-1B70-4AED-926A-26A9D96AC3FB}" type="presOf" srcId="{B006E745-6603-4B35-AEC8-59ECDF1DBB37}" destId="{3C4469F5-86B4-471C-990B-EB770200FC21}" srcOrd="1" destOrd="0" presId="urn:microsoft.com/office/officeart/2005/8/layout/hierarchy2"/>
    <dgm:cxn modelId="{B0AC920A-B8CD-4354-A26E-92EB14EAD598}" srcId="{4211C481-B217-42D9-A684-E42723B9DD60}" destId="{2F35D8F8-5445-431D-9950-4F79C3A7819A}" srcOrd="0" destOrd="0" parTransId="{0EC3E869-442F-42D3-8C8E-9E3151D2F24D}" sibTransId="{A0189B51-523A-4236-A7BA-58F232F3DEF3}"/>
    <dgm:cxn modelId="{F1892CA5-09FC-45A0-9633-72DE2AAD63B7}" type="presOf" srcId="{2F35D8F8-5445-431D-9950-4F79C3A7819A}" destId="{5265DAB6-09DB-4C3A-A2A9-0DEE5CF0FA22}" srcOrd="0" destOrd="0" presId="urn:microsoft.com/office/officeart/2005/8/layout/hierarchy2"/>
    <dgm:cxn modelId="{77A8E37A-C927-4AF7-BE28-EC7A9185BB76}" srcId="{2F35D8F8-5445-431D-9950-4F79C3A7819A}" destId="{65608E37-314E-4DD2-BC4F-160066CF14F5}" srcOrd="1" destOrd="0" parTransId="{C699B5A5-8E80-44E7-9ADA-FCCDCA247BC4}" sibTransId="{DE410A5D-B8B4-4221-A5BE-CE913DAAC7EC}"/>
    <dgm:cxn modelId="{D89DDAF0-931C-4015-AF49-B628BF6EA80E}" type="presOf" srcId="{4211C481-B217-42D9-A684-E42723B9DD60}" destId="{83330FE7-2D43-4FD4-848D-62B9BE4C1056}" srcOrd="0" destOrd="0" presId="urn:microsoft.com/office/officeart/2005/8/layout/hierarchy2"/>
    <dgm:cxn modelId="{5BE340A8-3D7E-406C-AAB7-E0A1B50CE6BA}" type="presParOf" srcId="{83330FE7-2D43-4FD4-848D-62B9BE4C1056}" destId="{132D2B84-B5AA-4198-9D97-FD3447B7BCB6}" srcOrd="0" destOrd="0" presId="urn:microsoft.com/office/officeart/2005/8/layout/hierarchy2"/>
    <dgm:cxn modelId="{E39C06E5-39DA-45CC-9B6E-E2C1559B6F52}" type="presParOf" srcId="{132D2B84-B5AA-4198-9D97-FD3447B7BCB6}" destId="{5265DAB6-09DB-4C3A-A2A9-0DEE5CF0FA22}" srcOrd="0" destOrd="0" presId="urn:microsoft.com/office/officeart/2005/8/layout/hierarchy2"/>
    <dgm:cxn modelId="{FF4F80DD-A5D5-4755-8C2C-3951B454BA7F}" type="presParOf" srcId="{132D2B84-B5AA-4198-9D97-FD3447B7BCB6}" destId="{C985B079-6F05-48D1-A1C1-DE7BCF7E0932}" srcOrd="1" destOrd="0" presId="urn:microsoft.com/office/officeart/2005/8/layout/hierarchy2"/>
    <dgm:cxn modelId="{67F2AF1D-9986-4EB5-9584-8B8B2AB6D136}" type="presParOf" srcId="{C985B079-6F05-48D1-A1C1-DE7BCF7E0932}" destId="{2CC0C99E-5472-4452-9884-4CC95FA643B4}" srcOrd="0" destOrd="0" presId="urn:microsoft.com/office/officeart/2005/8/layout/hierarchy2"/>
    <dgm:cxn modelId="{08377EA1-7F22-4DA3-B768-231E0BB05E2D}" type="presParOf" srcId="{2CC0C99E-5472-4452-9884-4CC95FA643B4}" destId="{3C4469F5-86B4-471C-990B-EB770200FC21}" srcOrd="0" destOrd="0" presId="urn:microsoft.com/office/officeart/2005/8/layout/hierarchy2"/>
    <dgm:cxn modelId="{4557010D-B53E-4218-94AB-7A4C76B6C077}" type="presParOf" srcId="{C985B079-6F05-48D1-A1C1-DE7BCF7E0932}" destId="{06FE8F0E-CC4E-474E-AD0D-1B10AECB657A}" srcOrd="1" destOrd="0" presId="urn:microsoft.com/office/officeart/2005/8/layout/hierarchy2"/>
    <dgm:cxn modelId="{F3798490-5D6D-4DD4-BD19-854A08C42F41}" type="presParOf" srcId="{06FE8F0E-CC4E-474E-AD0D-1B10AECB657A}" destId="{F1DF3C1A-BC3A-4ECC-9587-AFC3F2DA9868}" srcOrd="0" destOrd="0" presId="urn:microsoft.com/office/officeart/2005/8/layout/hierarchy2"/>
    <dgm:cxn modelId="{5D7D7EB8-5D1B-4C9D-AAE2-1EE36FBB62C4}" type="presParOf" srcId="{06FE8F0E-CC4E-474E-AD0D-1B10AECB657A}" destId="{B99E86CC-0D0A-4608-B06C-27F1F2CFC55D}" srcOrd="1" destOrd="0" presId="urn:microsoft.com/office/officeart/2005/8/layout/hierarchy2"/>
    <dgm:cxn modelId="{06C40B1B-102E-4D8F-B321-8DD7479775D1}" type="presParOf" srcId="{C985B079-6F05-48D1-A1C1-DE7BCF7E0932}" destId="{E0441726-1C10-4D1C-ABA8-BE17010CE530}" srcOrd="2" destOrd="0" presId="urn:microsoft.com/office/officeart/2005/8/layout/hierarchy2"/>
    <dgm:cxn modelId="{6F3CD1D5-6795-44EF-AFB2-C2D2660F85BC}" type="presParOf" srcId="{E0441726-1C10-4D1C-ABA8-BE17010CE530}" destId="{DBF6D5D7-20BC-4BD6-85D8-85B67F026017}" srcOrd="0" destOrd="0" presId="urn:microsoft.com/office/officeart/2005/8/layout/hierarchy2"/>
    <dgm:cxn modelId="{EB1941DF-42CD-46A6-A436-AE5859F84797}" type="presParOf" srcId="{C985B079-6F05-48D1-A1C1-DE7BCF7E0932}" destId="{D03C73CD-468C-4C2B-855C-D6AD9C00BDB6}" srcOrd="3" destOrd="0" presId="urn:microsoft.com/office/officeart/2005/8/layout/hierarchy2"/>
    <dgm:cxn modelId="{244F2C42-F87E-451E-AEEC-1207E8CD0979}" type="presParOf" srcId="{D03C73CD-468C-4C2B-855C-D6AD9C00BDB6}" destId="{54D3F562-E1B8-4E92-908D-3FB795C72FDE}" srcOrd="0" destOrd="0" presId="urn:microsoft.com/office/officeart/2005/8/layout/hierarchy2"/>
    <dgm:cxn modelId="{60E3B0DB-C3BD-40C0-A1D9-28EFED078379}" type="presParOf" srcId="{D03C73CD-468C-4C2B-855C-D6AD9C00BDB6}" destId="{E1339F71-6160-45C8-84FE-3CDA444361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CE2E2C-B8E7-4CCC-BAF0-1A48E6DBEB82}" type="doc">
      <dgm:prSet loTypeId="urn:microsoft.com/office/officeart/2005/8/layout/hList3" loCatId="list" qsTypeId="urn:microsoft.com/office/officeart/2005/8/quickstyle/simple5" qsCatId="simple" csTypeId="urn:microsoft.com/office/officeart/2005/8/colors/colorful2" csCatId="colorful" phldr="1"/>
      <dgm:spPr/>
      <dgm:t>
        <a:bodyPr/>
        <a:lstStyle/>
        <a:p>
          <a:endParaRPr lang="en-US"/>
        </a:p>
      </dgm:t>
    </dgm:pt>
    <dgm:pt modelId="{1B44691D-F3C9-4214-A066-6EC37EA3EB33}">
      <dgm:prSet phldrT="[Text]" custT="1"/>
      <dgm:spPr/>
      <dgm:t>
        <a:bodyPr/>
        <a:lstStyle/>
        <a:p>
          <a:pPr>
            <a:lnSpc>
              <a:spcPct val="130000"/>
            </a:lnSpc>
          </a:pPr>
          <a:r>
            <a:rPr lang="en-US" sz="3000" b="1" i="1" dirty="0" smtClean="0">
              <a:latin typeface="Times New Roman" panose="02020603050405020304" pitchFamily="18" charset="0"/>
              <a:cs typeface="Times New Roman" panose="02020603050405020304" pitchFamily="18" charset="0"/>
            </a:rPr>
            <a:t>Accounting standards deal with aspects of accounting events</a:t>
          </a:r>
          <a:endParaRPr lang="en-US" sz="3000" b="1" i="1" dirty="0">
            <a:latin typeface="Times New Roman" panose="02020603050405020304" pitchFamily="18" charset="0"/>
            <a:cs typeface="Times New Roman" panose="02020603050405020304" pitchFamily="18" charset="0"/>
          </a:endParaRPr>
        </a:p>
      </dgm:t>
    </dgm:pt>
    <dgm:pt modelId="{C892C585-840C-4570-A32B-5DEB7036F540}" type="parTrans" cxnId="{27E957DA-CB8D-4037-AE24-BC91285CCF24}">
      <dgm:prSet/>
      <dgm:spPr/>
      <dgm:t>
        <a:bodyPr/>
        <a:lstStyle/>
        <a:p>
          <a:endParaRPr lang="en-US"/>
        </a:p>
      </dgm:t>
    </dgm:pt>
    <dgm:pt modelId="{BDF0233E-A089-430B-B9CD-C5028150CA2D}" type="sibTrans" cxnId="{27E957DA-CB8D-4037-AE24-BC91285CCF24}">
      <dgm:prSet/>
      <dgm:spPr/>
      <dgm:t>
        <a:bodyPr/>
        <a:lstStyle/>
        <a:p>
          <a:endParaRPr lang="en-US"/>
        </a:p>
      </dgm:t>
    </dgm:pt>
    <dgm:pt modelId="{2791D624-98C8-4DDD-809B-75A145F30C96}">
      <dgm:prSet phldrT="[Text]" custT="1"/>
      <dgm:spPr/>
      <dgm:t>
        <a:bodyPr/>
        <a:lstStyle/>
        <a:p>
          <a:pPr>
            <a:lnSpc>
              <a:spcPct val="130000"/>
            </a:lnSpc>
          </a:pPr>
          <a:r>
            <a:rPr lang="en-US" sz="2400" dirty="0" smtClean="0">
              <a:latin typeface="Times New Roman" panose="02020603050405020304" pitchFamily="18" charset="0"/>
              <a:cs typeface="Times New Roman" panose="02020603050405020304" pitchFamily="18" charset="0"/>
            </a:rPr>
            <a:t>Recognition of events and transactions</a:t>
          </a:r>
          <a:endParaRPr lang="en-US" sz="2400" dirty="0">
            <a:latin typeface="Times New Roman" panose="02020603050405020304" pitchFamily="18" charset="0"/>
            <a:cs typeface="Times New Roman" panose="02020603050405020304" pitchFamily="18" charset="0"/>
          </a:endParaRPr>
        </a:p>
      </dgm:t>
    </dgm:pt>
    <dgm:pt modelId="{3CD8292B-261C-4F41-9C44-4F3DA8026CA6}" type="parTrans" cxnId="{62D49508-E9F8-400A-8D1D-B6253E155866}">
      <dgm:prSet/>
      <dgm:spPr/>
      <dgm:t>
        <a:bodyPr/>
        <a:lstStyle/>
        <a:p>
          <a:endParaRPr lang="en-US"/>
        </a:p>
      </dgm:t>
    </dgm:pt>
    <dgm:pt modelId="{9D2595D4-4B36-449B-8E75-4057FEC7E4B5}" type="sibTrans" cxnId="{62D49508-E9F8-400A-8D1D-B6253E155866}">
      <dgm:prSet/>
      <dgm:spPr/>
      <dgm:t>
        <a:bodyPr/>
        <a:lstStyle/>
        <a:p>
          <a:endParaRPr lang="en-US"/>
        </a:p>
      </dgm:t>
    </dgm:pt>
    <dgm:pt modelId="{380D8526-0A7E-4D18-AF05-0A1105E990C3}">
      <dgm:prSet phldrT="[Text]" custT="1"/>
      <dgm:spPr/>
      <dgm:t>
        <a:bodyPr/>
        <a:lstStyle/>
        <a:p>
          <a:pPr>
            <a:lnSpc>
              <a:spcPct val="130000"/>
            </a:lnSpc>
          </a:pPr>
          <a:r>
            <a:rPr lang="en-US" sz="2400" dirty="0" smtClean="0">
              <a:latin typeface="Times New Roman" panose="02020603050405020304" pitchFamily="18" charset="0"/>
              <a:cs typeface="Times New Roman" panose="02020603050405020304" pitchFamily="18" charset="0"/>
            </a:rPr>
            <a:t>Measurement of transactions and events</a:t>
          </a:r>
          <a:endParaRPr lang="en-US" sz="2400" dirty="0">
            <a:latin typeface="Times New Roman" panose="02020603050405020304" pitchFamily="18" charset="0"/>
            <a:cs typeface="Times New Roman" panose="02020603050405020304" pitchFamily="18" charset="0"/>
          </a:endParaRPr>
        </a:p>
      </dgm:t>
    </dgm:pt>
    <dgm:pt modelId="{728E18A9-DF87-4C88-BBBF-D8C0C2EB6F1D}" type="parTrans" cxnId="{8FEFB559-2DA0-4204-A464-877BE49322BB}">
      <dgm:prSet/>
      <dgm:spPr/>
      <dgm:t>
        <a:bodyPr/>
        <a:lstStyle/>
        <a:p>
          <a:endParaRPr lang="en-US"/>
        </a:p>
      </dgm:t>
    </dgm:pt>
    <dgm:pt modelId="{BE77AF6E-4003-42BA-9DDC-6CD8BC98AE2A}" type="sibTrans" cxnId="{8FEFB559-2DA0-4204-A464-877BE49322BB}">
      <dgm:prSet/>
      <dgm:spPr/>
      <dgm:t>
        <a:bodyPr/>
        <a:lstStyle/>
        <a:p>
          <a:endParaRPr lang="en-US"/>
        </a:p>
      </dgm:t>
    </dgm:pt>
    <dgm:pt modelId="{E0B1EE09-592D-4CAE-8C96-EE645EB6214C}">
      <dgm:prSet phldrT="[Text]" custT="1"/>
      <dgm:spPr/>
      <dgm:t>
        <a:bodyPr/>
        <a:lstStyle/>
        <a:p>
          <a:pPr>
            <a:lnSpc>
              <a:spcPct val="130000"/>
            </a:lnSpc>
          </a:pPr>
          <a:r>
            <a:rPr lang="en-US" sz="2400" dirty="0" smtClean="0">
              <a:latin typeface="Times New Roman" panose="02020603050405020304" pitchFamily="18" charset="0"/>
              <a:cs typeface="Times New Roman" panose="02020603050405020304" pitchFamily="18" charset="0"/>
            </a:rPr>
            <a:t>Presentation of transactions and events</a:t>
          </a:r>
          <a:endParaRPr lang="en-US" sz="2400" dirty="0">
            <a:latin typeface="Times New Roman" panose="02020603050405020304" pitchFamily="18" charset="0"/>
            <a:cs typeface="Times New Roman" panose="02020603050405020304" pitchFamily="18" charset="0"/>
          </a:endParaRPr>
        </a:p>
      </dgm:t>
    </dgm:pt>
    <dgm:pt modelId="{E59897D8-F3AA-4BC6-9AB9-3C93A0071AFA}" type="parTrans" cxnId="{BB14EFBA-A8B0-4414-BEFB-483DA06672B0}">
      <dgm:prSet/>
      <dgm:spPr/>
      <dgm:t>
        <a:bodyPr/>
        <a:lstStyle/>
        <a:p>
          <a:endParaRPr lang="en-US"/>
        </a:p>
      </dgm:t>
    </dgm:pt>
    <dgm:pt modelId="{3B729141-2019-441A-909A-18950E3868FD}" type="sibTrans" cxnId="{BB14EFBA-A8B0-4414-BEFB-483DA06672B0}">
      <dgm:prSet/>
      <dgm:spPr/>
      <dgm:t>
        <a:bodyPr/>
        <a:lstStyle/>
        <a:p>
          <a:endParaRPr lang="en-US"/>
        </a:p>
      </dgm:t>
    </dgm:pt>
    <dgm:pt modelId="{C5B4E463-AC3A-4127-8B28-876E05B7ADBD}">
      <dgm:prSet phldrT="[Text]" custT="1"/>
      <dgm:spPr/>
      <dgm:t>
        <a:bodyPr/>
        <a:lstStyle/>
        <a:p>
          <a:pPr>
            <a:lnSpc>
              <a:spcPct val="130000"/>
            </a:lnSpc>
          </a:pPr>
          <a:r>
            <a:rPr lang="en-US" sz="2400" dirty="0" smtClean="0">
              <a:latin typeface="Times New Roman" panose="02020603050405020304" pitchFamily="18" charset="0"/>
              <a:cs typeface="Times New Roman" panose="02020603050405020304" pitchFamily="18" charset="0"/>
            </a:rPr>
            <a:t>Disclosure requirements</a:t>
          </a:r>
          <a:endParaRPr lang="en-US" sz="2400" dirty="0">
            <a:latin typeface="Times New Roman" panose="02020603050405020304" pitchFamily="18" charset="0"/>
            <a:cs typeface="Times New Roman" panose="02020603050405020304" pitchFamily="18" charset="0"/>
          </a:endParaRPr>
        </a:p>
      </dgm:t>
    </dgm:pt>
    <dgm:pt modelId="{30FD6123-7887-467D-BC2C-7A4D6C605F3A}" type="parTrans" cxnId="{B5DED94A-1985-4BB6-95E5-1FDFAB0B230D}">
      <dgm:prSet/>
      <dgm:spPr/>
      <dgm:t>
        <a:bodyPr/>
        <a:lstStyle/>
        <a:p>
          <a:endParaRPr lang="en-US"/>
        </a:p>
      </dgm:t>
    </dgm:pt>
    <dgm:pt modelId="{06CDBCFC-1E10-4430-A491-40B12EB825B7}" type="sibTrans" cxnId="{B5DED94A-1985-4BB6-95E5-1FDFAB0B230D}">
      <dgm:prSet/>
      <dgm:spPr/>
      <dgm:t>
        <a:bodyPr/>
        <a:lstStyle/>
        <a:p>
          <a:endParaRPr lang="en-US"/>
        </a:p>
      </dgm:t>
    </dgm:pt>
    <dgm:pt modelId="{6E718B40-5842-4206-B7AA-952CE2EFA128}" type="pres">
      <dgm:prSet presAssocID="{9ACE2E2C-B8E7-4CCC-BAF0-1A48E6DBEB82}" presName="composite" presStyleCnt="0">
        <dgm:presLayoutVars>
          <dgm:chMax val="1"/>
          <dgm:dir/>
          <dgm:resizeHandles val="exact"/>
        </dgm:presLayoutVars>
      </dgm:prSet>
      <dgm:spPr/>
      <dgm:t>
        <a:bodyPr/>
        <a:lstStyle/>
        <a:p>
          <a:endParaRPr lang="en-US"/>
        </a:p>
      </dgm:t>
    </dgm:pt>
    <dgm:pt modelId="{C06BD791-28E7-4078-ADAC-D5844843E229}" type="pres">
      <dgm:prSet presAssocID="{1B44691D-F3C9-4214-A066-6EC37EA3EB33}" presName="roof" presStyleLbl="dkBgShp" presStyleIdx="0" presStyleCnt="2"/>
      <dgm:spPr/>
      <dgm:t>
        <a:bodyPr/>
        <a:lstStyle/>
        <a:p>
          <a:endParaRPr lang="en-US"/>
        </a:p>
      </dgm:t>
    </dgm:pt>
    <dgm:pt modelId="{944DB954-9D2E-4504-B523-8C4C2A29773E}" type="pres">
      <dgm:prSet presAssocID="{1B44691D-F3C9-4214-A066-6EC37EA3EB33}" presName="pillars" presStyleCnt="0"/>
      <dgm:spPr/>
    </dgm:pt>
    <dgm:pt modelId="{8587C20B-DE42-4B7B-93F3-583CFF23ADE8}" type="pres">
      <dgm:prSet presAssocID="{1B44691D-F3C9-4214-A066-6EC37EA3EB33}" presName="pillar1" presStyleLbl="node1" presStyleIdx="0" presStyleCnt="4">
        <dgm:presLayoutVars>
          <dgm:bulletEnabled val="1"/>
        </dgm:presLayoutVars>
      </dgm:prSet>
      <dgm:spPr/>
      <dgm:t>
        <a:bodyPr/>
        <a:lstStyle/>
        <a:p>
          <a:endParaRPr lang="en-US"/>
        </a:p>
      </dgm:t>
    </dgm:pt>
    <dgm:pt modelId="{6DA8D8EA-C4D7-4E52-9B32-CE893E3E33E4}" type="pres">
      <dgm:prSet presAssocID="{380D8526-0A7E-4D18-AF05-0A1105E990C3}" presName="pillarX" presStyleLbl="node1" presStyleIdx="1" presStyleCnt="4">
        <dgm:presLayoutVars>
          <dgm:bulletEnabled val="1"/>
        </dgm:presLayoutVars>
      </dgm:prSet>
      <dgm:spPr/>
      <dgm:t>
        <a:bodyPr/>
        <a:lstStyle/>
        <a:p>
          <a:endParaRPr lang="en-US"/>
        </a:p>
      </dgm:t>
    </dgm:pt>
    <dgm:pt modelId="{4D18D56B-D6DB-47AF-99A7-9A54069AD0F6}" type="pres">
      <dgm:prSet presAssocID="{E0B1EE09-592D-4CAE-8C96-EE645EB6214C}" presName="pillarX" presStyleLbl="node1" presStyleIdx="2" presStyleCnt="4">
        <dgm:presLayoutVars>
          <dgm:bulletEnabled val="1"/>
        </dgm:presLayoutVars>
      </dgm:prSet>
      <dgm:spPr/>
      <dgm:t>
        <a:bodyPr/>
        <a:lstStyle/>
        <a:p>
          <a:endParaRPr lang="en-US"/>
        </a:p>
      </dgm:t>
    </dgm:pt>
    <dgm:pt modelId="{CB71001D-78B1-4277-A9E5-8441015D2AF5}" type="pres">
      <dgm:prSet presAssocID="{C5B4E463-AC3A-4127-8B28-876E05B7ADBD}" presName="pillarX" presStyleLbl="node1" presStyleIdx="3" presStyleCnt="4">
        <dgm:presLayoutVars>
          <dgm:bulletEnabled val="1"/>
        </dgm:presLayoutVars>
      </dgm:prSet>
      <dgm:spPr/>
      <dgm:t>
        <a:bodyPr/>
        <a:lstStyle/>
        <a:p>
          <a:endParaRPr lang="en-US"/>
        </a:p>
      </dgm:t>
    </dgm:pt>
    <dgm:pt modelId="{7658C263-58DE-4595-96B3-391370A5AC22}" type="pres">
      <dgm:prSet presAssocID="{1B44691D-F3C9-4214-A066-6EC37EA3EB33}" presName="base" presStyleLbl="dkBgShp" presStyleIdx="1" presStyleCnt="2"/>
      <dgm:spPr/>
    </dgm:pt>
  </dgm:ptLst>
  <dgm:cxnLst>
    <dgm:cxn modelId="{05262CC2-6165-4CAC-902F-70BD319252A7}" type="presOf" srcId="{9ACE2E2C-B8E7-4CCC-BAF0-1A48E6DBEB82}" destId="{6E718B40-5842-4206-B7AA-952CE2EFA128}" srcOrd="0" destOrd="0" presId="urn:microsoft.com/office/officeart/2005/8/layout/hList3"/>
    <dgm:cxn modelId="{5AFE0970-8A36-42D8-BB20-8BE43E39E280}" type="presOf" srcId="{E0B1EE09-592D-4CAE-8C96-EE645EB6214C}" destId="{4D18D56B-D6DB-47AF-99A7-9A54069AD0F6}" srcOrd="0" destOrd="0" presId="urn:microsoft.com/office/officeart/2005/8/layout/hList3"/>
    <dgm:cxn modelId="{8173CBFE-DBD2-46E2-96AF-2DE6CA546775}" type="presOf" srcId="{380D8526-0A7E-4D18-AF05-0A1105E990C3}" destId="{6DA8D8EA-C4D7-4E52-9B32-CE893E3E33E4}" srcOrd="0" destOrd="0" presId="urn:microsoft.com/office/officeart/2005/8/layout/hList3"/>
    <dgm:cxn modelId="{BB14EFBA-A8B0-4414-BEFB-483DA06672B0}" srcId="{1B44691D-F3C9-4214-A066-6EC37EA3EB33}" destId="{E0B1EE09-592D-4CAE-8C96-EE645EB6214C}" srcOrd="2" destOrd="0" parTransId="{E59897D8-F3AA-4BC6-9AB9-3C93A0071AFA}" sibTransId="{3B729141-2019-441A-909A-18950E3868FD}"/>
    <dgm:cxn modelId="{8FEFB559-2DA0-4204-A464-877BE49322BB}" srcId="{1B44691D-F3C9-4214-A066-6EC37EA3EB33}" destId="{380D8526-0A7E-4D18-AF05-0A1105E990C3}" srcOrd="1" destOrd="0" parTransId="{728E18A9-DF87-4C88-BBBF-D8C0C2EB6F1D}" sibTransId="{BE77AF6E-4003-42BA-9DDC-6CD8BC98AE2A}"/>
    <dgm:cxn modelId="{27E957DA-CB8D-4037-AE24-BC91285CCF24}" srcId="{9ACE2E2C-B8E7-4CCC-BAF0-1A48E6DBEB82}" destId="{1B44691D-F3C9-4214-A066-6EC37EA3EB33}" srcOrd="0" destOrd="0" parTransId="{C892C585-840C-4570-A32B-5DEB7036F540}" sibTransId="{BDF0233E-A089-430B-B9CD-C5028150CA2D}"/>
    <dgm:cxn modelId="{C580193E-3573-4473-A695-0CA85A2CAB33}" type="presOf" srcId="{1B44691D-F3C9-4214-A066-6EC37EA3EB33}" destId="{C06BD791-28E7-4078-ADAC-D5844843E229}" srcOrd="0" destOrd="0" presId="urn:microsoft.com/office/officeart/2005/8/layout/hList3"/>
    <dgm:cxn modelId="{B5DED94A-1985-4BB6-95E5-1FDFAB0B230D}" srcId="{1B44691D-F3C9-4214-A066-6EC37EA3EB33}" destId="{C5B4E463-AC3A-4127-8B28-876E05B7ADBD}" srcOrd="3" destOrd="0" parTransId="{30FD6123-7887-467D-BC2C-7A4D6C605F3A}" sibTransId="{06CDBCFC-1E10-4430-A491-40B12EB825B7}"/>
    <dgm:cxn modelId="{C7376538-CEF6-45E7-8D92-4269CFAE29E5}" type="presOf" srcId="{2791D624-98C8-4DDD-809B-75A145F30C96}" destId="{8587C20B-DE42-4B7B-93F3-583CFF23ADE8}" srcOrd="0" destOrd="0" presId="urn:microsoft.com/office/officeart/2005/8/layout/hList3"/>
    <dgm:cxn modelId="{E258FD3B-BF1C-4755-B744-9BF8A39B8E37}" type="presOf" srcId="{C5B4E463-AC3A-4127-8B28-876E05B7ADBD}" destId="{CB71001D-78B1-4277-A9E5-8441015D2AF5}" srcOrd="0" destOrd="0" presId="urn:microsoft.com/office/officeart/2005/8/layout/hList3"/>
    <dgm:cxn modelId="{62D49508-E9F8-400A-8D1D-B6253E155866}" srcId="{1B44691D-F3C9-4214-A066-6EC37EA3EB33}" destId="{2791D624-98C8-4DDD-809B-75A145F30C96}" srcOrd="0" destOrd="0" parTransId="{3CD8292B-261C-4F41-9C44-4F3DA8026CA6}" sibTransId="{9D2595D4-4B36-449B-8E75-4057FEC7E4B5}"/>
    <dgm:cxn modelId="{D9187938-5F68-42F5-B989-7ED4CAC789AF}" type="presParOf" srcId="{6E718B40-5842-4206-B7AA-952CE2EFA128}" destId="{C06BD791-28E7-4078-ADAC-D5844843E229}" srcOrd="0" destOrd="0" presId="urn:microsoft.com/office/officeart/2005/8/layout/hList3"/>
    <dgm:cxn modelId="{C912ED97-24E0-4C7B-9DA4-1FB3C17D0763}" type="presParOf" srcId="{6E718B40-5842-4206-B7AA-952CE2EFA128}" destId="{944DB954-9D2E-4504-B523-8C4C2A29773E}" srcOrd="1" destOrd="0" presId="urn:microsoft.com/office/officeart/2005/8/layout/hList3"/>
    <dgm:cxn modelId="{BDFA3CFA-FDF4-425A-BDE3-2F76E2895993}" type="presParOf" srcId="{944DB954-9D2E-4504-B523-8C4C2A29773E}" destId="{8587C20B-DE42-4B7B-93F3-583CFF23ADE8}" srcOrd="0" destOrd="0" presId="urn:microsoft.com/office/officeart/2005/8/layout/hList3"/>
    <dgm:cxn modelId="{63D9911B-8353-4A57-B853-E6DC20B3458A}" type="presParOf" srcId="{944DB954-9D2E-4504-B523-8C4C2A29773E}" destId="{6DA8D8EA-C4D7-4E52-9B32-CE893E3E33E4}" srcOrd="1" destOrd="0" presId="urn:microsoft.com/office/officeart/2005/8/layout/hList3"/>
    <dgm:cxn modelId="{C99D77BF-5FD1-497D-8CC3-726504537336}" type="presParOf" srcId="{944DB954-9D2E-4504-B523-8C4C2A29773E}" destId="{4D18D56B-D6DB-47AF-99A7-9A54069AD0F6}" srcOrd="2" destOrd="0" presId="urn:microsoft.com/office/officeart/2005/8/layout/hList3"/>
    <dgm:cxn modelId="{F7199F13-9B25-4B97-874B-3C2160309F9D}" type="presParOf" srcId="{944DB954-9D2E-4504-B523-8C4C2A29773E}" destId="{CB71001D-78B1-4277-A9E5-8441015D2AF5}" srcOrd="3" destOrd="0" presId="urn:microsoft.com/office/officeart/2005/8/layout/hList3"/>
    <dgm:cxn modelId="{C66D312A-8B79-4EA8-A1C1-14F703746611}" type="presParOf" srcId="{6E718B40-5842-4206-B7AA-952CE2EFA128}" destId="{7658C263-58DE-4595-96B3-391370A5AC22}"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9A8D4C-4737-40CC-9AF8-986DA082D06E}" type="doc">
      <dgm:prSet loTypeId="urn:microsoft.com/office/officeart/2005/8/layout/hierarchy6" loCatId="hierarchy" qsTypeId="urn:microsoft.com/office/officeart/2005/8/quickstyle/simple5" qsCatId="simple" csTypeId="urn:microsoft.com/office/officeart/2005/8/colors/accent1_1" csCatId="accent1" phldr="1"/>
      <dgm:spPr/>
      <dgm:t>
        <a:bodyPr/>
        <a:lstStyle/>
        <a:p>
          <a:endParaRPr lang="en-US"/>
        </a:p>
      </dgm:t>
    </dgm:pt>
    <dgm:pt modelId="{918B9571-E8D0-4C31-85F6-3324E247FBA0}">
      <dgm:prSet/>
      <dgm:spPr/>
      <dgm:t>
        <a:bodyPr/>
        <a:lstStyle/>
        <a:p>
          <a:pPr rtl="0"/>
          <a:r>
            <a:rPr lang="en-US" dirty="0"/>
            <a:t>Indian Accounting Standards</a:t>
          </a:r>
        </a:p>
      </dgm:t>
    </dgm:pt>
    <dgm:pt modelId="{0DA2789A-96C3-494D-926A-B3B017D775E8}" type="parTrans" cxnId="{CBC404B7-EA5D-45C7-A71C-0152660EC082}">
      <dgm:prSet/>
      <dgm:spPr/>
      <dgm:t>
        <a:bodyPr/>
        <a:lstStyle/>
        <a:p>
          <a:endParaRPr lang="en-US"/>
        </a:p>
      </dgm:t>
    </dgm:pt>
    <dgm:pt modelId="{E82D2CBE-E447-4B19-93F4-317AD5D7C81F}" type="sibTrans" cxnId="{CBC404B7-EA5D-45C7-A71C-0152660EC082}">
      <dgm:prSet/>
      <dgm:spPr/>
      <dgm:t>
        <a:bodyPr/>
        <a:lstStyle/>
        <a:p>
          <a:endParaRPr lang="en-US"/>
        </a:p>
      </dgm:t>
    </dgm:pt>
    <dgm:pt modelId="{BE78ACD3-8B5B-4641-969E-D3242061032E}">
      <dgm:prSet custT="1"/>
      <dgm:spPr/>
      <dgm:t>
        <a:bodyPr/>
        <a:lstStyle/>
        <a:p>
          <a:pPr algn="just" rtl="0"/>
          <a:r>
            <a:rPr lang="en-US" sz="2400" dirty="0">
              <a:latin typeface="Times New Roman" panose="02020603050405020304" pitchFamily="18" charset="0"/>
              <a:cs typeface="Times New Roman" panose="02020603050405020304" pitchFamily="18" charset="0"/>
            </a:rPr>
            <a:t>Existing Accounting Standards under Companies (Accounting Standard) Rules, 2006</a:t>
          </a:r>
        </a:p>
      </dgm:t>
    </dgm:pt>
    <dgm:pt modelId="{A03CA290-9B8A-4994-94F1-9C2BB125187C}" type="parTrans" cxnId="{F0850D74-FA4F-47A8-8BDC-D8E2AF8F4009}">
      <dgm:prSet/>
      <dgm:spPr/>
      <dgm:t>
        <a:bodyPr/>
        <a:lstStyle/>
        <a:p>
          <a:endParaRPr lang="en-US"/>
        </a:p>
      </dgm:t>
    </dgm:pt>
    <dgm:pt modelId="{E9CBE55C-EEF6-46C7-984B-0BD33AC3958D}" type="sibTrans" cxnId="{F0850D74-FA4F-47A8-8BDC-D8E2AF8F4009}">
      <dgm:prSet/>
      <dgm:spPr/>
      <dgm:t>
        <a:bodyPr/>
        <a:lstStyle/>
        <a:p>
          <a:endParaRPr lang="en-US"/>
        </a:p>
      </dgm:t>
    </dgm:pt>
    <dgm:pt modelId="{07639126-0A66-4740-A3BA-D064416A29C8}">
      <dgm:prSet custT="1"/>
      <dgm:spPr/>
      <dgm:t>
        <a:bodyPr/>
        <a:lstStyle/>
        <a:p>
          <a:pPr algn="just" rtl="0"/>
          <a:r>
            <a:rPr lang="en-US" sz="2400" dirty="0">
              <a:latin typeface="Times New Roman" panose="02020603050405020304" pitchFamily="18" charset="0"/>
              <a:cs typeface="Times New Roman" panose="02020603050405020304" pitchFamily="18" charset="0"/>
            </a:rPr>
            <a:t>IFRS converged Indian Accounting Standards (</a:t>
          </a:r>
          <a:r>
            <a:rPr lang="en-US" sz="2400" dirty="0" err="1">
              <a:latin typeface="Times New Roman" panose="02020603050405020304" pitchFamily="18" charset="0"/>
              <a:cs typeface="Times New Roman" panose="02020603050405020304" pitchFamily="18" charset="0"/>
            </a:rPr>
            <a:t>Ind</a:t>
          </a:r>
          <a:r>
            <a:rPr lang="en-US" sz="2400" dirty="0">
              <a:latin typeface="Times New Roman" panose="02020603050405020304" pitchFamily="18" charset="0"/>
              <a:cs typeface="Times New Roman" panose="02020603050405020304" pitchFamily="18" charset="0"/>
            </a:rPr>
            <a:t> AS)</a:t>
          </a:r>
        </a:p>
      </dgm:t>
    </dgm:pt>
    <dgm:pt modelId="{D320AC57-A628-46D3-BAA7-DE8339553BF0}" type="parTrans" cxnId="{0FAF320A-7465-4B1C-BB51-A292144FCAF6}">
      <dgm:prSet/>
      <dgm:spPr/>
      <dgm:t>
        <a:bodyPr/>
        <a:lstStyle/>
        <a:p>
          <a:endParaRPr lang="en-US"/>
        </a:p>
      </dgm:t>
    </dgm:pt>
    <dgm:pt modelId="{AE2DFC02-F0B0-41C4-8366-36DBD9E191D8}" type="sibTrans" cxnId="{0FAF320A-7465-4B1C-BB51-A292144FCAF6}">
      <dgm:prSet/>
      <dgm:spPr/>
      <dgm:t>
        <a:bodyPr/>
        <a:lstStyle/>
        <a:p>
          <a:endParaRPr lang="en-US"/>
        </a:p>
      </dgm:t>
    </dgm:pt>
    <dgm:pt modelId="{90A7B0B6-88B8-429B-98D1-FD8636AF412C}" type="pres">
      <dgm:prSet presAssocID="{799A8D4C-4737-40CC-9AF8-986DA082D06E}" presName="mainComposite" presStyleCnt="0">
        <dgm:presLayoutVars>
          <dgm:chPref val="1"/>
          <dgm:dir/>
          <dgm:animOne val="branch"/>
          <dgm:animLvl val="lvl"/>
          <dgm:resizeHandles val="exact"/>
        </dgm:presLayoutVars>
      </dgm:prSet>
      <dgm:spPr/>
      <dgm:t>
        <a:bodyPr/>
        <a:lstStyle/>
        <a:p>
          <a:endParaRPr lang="en-IN"/>
        </a:p>
      </dgm:t>
    </dgm:pt>
    <dgm:pt modelId="{C08B4D4B-4963-42A3-BF7E-E358ED233C79}" type="pres">
      <dgm:prSet presAssocID="{799A8D4C-4737-40CC-9AF8-986DA082D06E}" presName="hierFlow" presStyleCnt="0"/>
      <dgm:spPr/>
      <dgm:t>
        <a:bodyPr/>
        <a:lstStyle/>
        <a:p>
          <a:endParaRPr lang="en-US"/>
        </a:p>
      </dgm:t>
    </dgm:pt>
    <dgm:pt modelId="{845B0081-C026-444A-A685-FF5B7D42E4F6}" type="pres">
      <dgm:prSet presAssocID="{799A8D4C-4737-40CC-9AF8-986DA082D06E}" presName="firstBuf" presStyleCnt="0"/>
      <dgm:spPr/>
      <dgm:t>
        <a:bodyPr/>
        <a:lstStyle/>
        <a:p>
          <a:endParaRPr lang="en-US"/>
        </a:p>
      </dgm:t>
    </dgm:pt>
    <dgm:pt modelId="{2BD3283D-94B3-4E93-9C99-D0AD9BBB6C22}" type="pres">
      <dgm:prSet presAssocID="{799A8D4C-4737-40CC-9AF8-986DA082D06E}" presName="hierChild1" presStyleCnt="0">
        <dgm:presLayoutVars>
          <dgm:chPref val="1"/>
          <dgm:animOne val="branch"/>
          <dgm:animLvl val="lvl"/>
        </dgm:presLayoutVars>
      </dgm:prSet>
      <dgm:spPr/>
      <dgm:t>
        <a:bodyPr/>
        <a:lstStyle/>
        <a:p>
          <a:endParaRPr lang="en-US"/>
        </a:p>
      </dgm:t>
    </dgm:pt>
    <dgm:pt modelId="{F0CC5E55-7E3B-4CF5-90D7-22AC935F05DB}" type="pres">
      <dgm:prSet presAssocID="{918B9571-E8D0-4C31-85F6-3324E247FBA0}" presName="Name14" presStyleCnt="0"/>
      <dgm:spPr/>
      <dgm:t>
        <a:bodyPr/>
        <a:lstStyle/>
        <a:p>
          <a:endParaRPr lang="en-US"/>
        </a:p>
      </dgm:t>
    </dgm:pt>
    <dgm:pt modelId="{D35A4A4E-ADF6-4A43-8299-FDCA404AE6DC}" type="pres">
      <dgm:prSet presAssocID="{918B9571-E8D0-4C31-85F6-3324E247FBA0}" presName="level1Shape" presStyleLbl="node0" presStyleIdx="0" presStyleCnt="1">
        <dgm:presLayoutVars>
          <dgm:chPref val="3"/>
        </dgm:presLayoutVars>
      </dgm:prSet>
      <dgm:spPr/>
      <dgm:t>
        <a:bodyPr/>
        <a:lstStyle/>
        <a:p>
          <a:endParaRPr lang="en-IN"/>
        </a:p>
      </dgm:t>
    </dgm:pt>
    <dgm:pt modelId="{D18FEFAA-44C7-4282-9EC5-B44FA9A57F61}" type="pres">
      <dgm:prSet presAssocID="{918B9571-E8D0-4C31-85F6-3324E247FBA0}" presName="hierChild2" presStyleCnt="0"/>
      <dgm:spPr/>
      <dgm:t>
        <a:bodyPr/>
        <a:lstStyle/>
        <a:p>
          <a:endParaRPr lang="en-US"/>
        </a:p>
      </dgm:t>
    </dgm:pt>
    <dgm:pt modelId="{264E08A9-BC80-4061-AA92-E6CE595B0114}" type="pres">
      <dgm:prSet presAssocID="{799A8D4C-4737-40CC-9AF8-986DA082D06E}" presName="bgShapesFlow" presStyleCnt="0"/>
      <dgm:spPr/>
      <dgm:t>
        <a:bodyPr/>
        <a:lstStyle/>
        <a:p>
          <a:endParaRPr lang="en-US"/>
        </a:p>
      </dgm:t>
    </dgm:pt>
    <dgm:pt modelId="{46C0A9E1-6A7D-4B6F-8EE0-7AD4BCB0B103}" type="pres">
      <dgm:prSet presAssocID="{BE78ACD3-8B5B-4641-969E-D3242061032E}" presName="rectComp" presStyleCnt="0"/>
      <dgm:spPr/>
      <dgm:t>
        <a:bodyPr/>
        <a:lstStyle/>
        <a:p>
          <a:endParaRPr lang="en-US"/>
        </a:p>
      </dgm:t>
    </dgm:pt>
    <dgm:pt modelId="{31B082CD-0302-4D2D-8E6A-6EA4F422E6A0}" type="pres">
      <dgm:prSet presAssocID="{BE78ACD3-8B5B-4641-969E-D3242061032E}" presName="bgRect" presStyleLbl="bgShp" presStyleIdx="0" presStyleCnt="2"/>
      <dgm:spPr/>
      <dgm:t>
        <a:bodyPr/>
        <a:lstStyle/>
        <a:p>
          <a:endParaRPr lang="en-IN"/>
        </a:p>
      </dgm:t>
    </dgm:pt>
    <dgm:pt modelId="{7DDCA166-A01D-4C88-9148-E2069ABD59CA}" type="pres">
      <dgm:prSet presAssocID="{BE78ACD3-8B5B-4641-969E-D3242061032E}" presName="bgRectTx" presStyleLbl="bgShp" presStyleIdx="0" presStyleCnt="2">
        <dgm:presLayoutVars>
          <dgm:bulletEnabled val="1"/>
        </dgm:presLayoutVars>
      </dgm:prSet>
      <dgm:spPr/>
      <dgm:t>
        <a:bodyPr/>
        <a:lstStyle/>
        <a:p>
          <a:endParaRPr lang="en-IN"/>
        </a:p>
      </dgm:t>
    </dgm:pt>
    <dgm:pt modelId="{A2BA77E9-10C6-4DFE-9145-8EAB9574928D}" type="pres">
      <dgm:prSet presAssocID="{BE78ACD3-8B5B-4641-969E-D3242061032E}" presName="spComp" presStyleCnt="0"/>
      <dgm:spPr/>
      <dgm:t>
        <a:bodyPr/>
        <a:lstStyle/>
        <a:p>
          <a:endParaRPr lang="en-US"/>
        </a:p>
      </dgm:t>
    </dgm:pt>
    <dgm:pt modelId="{E42DE431-0793-4ACD-BC5C-05863290D01C}" type="pres">
      <dgm:prSet presAssocID="{BE78ACD3-8B5B-4641-969E-D3242061032E}" presName="vSp" presStyleCnt="0"/>
      <dgm:spPr/>
      <dgm:t>
        <a:bodyPr/>
        <a:lstStyle/>
        <a:p>
          <a:endParaRPr lang="en-US"/>
        </a:p>
      </dgm:t>
    </dgm:pt>
    <dgm:pt modelId="{95E2B4AF-BE32-4719-9DD8-BD6AAEFBB2D9}" type="pres">
      <dgm:prSet presAssocID="{07639126-0A66-4740-A3BA-D064416A29C8}" presName="rectComp" presStyleCnt="0"/>
      <dgm:spPr/>
      <dgm:t>
        <a:bodyPr/>
        <a:lstStyle/>
        <a:p>
          <a:endParaRPr lang="en-US"/>
        </a:p>
      </dgm:t>
    </dgm:pt>
    <dgm:pt modelId="{64226387-2C48-440A-83BB-455670B92EB1}" type="pres">
      <dgm:prSet presAssocID="{07639126-0A66-4740-A3BA-D064416A29C8}" presName="bgRect" presStyleLbl="bgShp" presStyleIdx="1" presStyleCnt="2"/>
      <dgm:spPr/>
      <dgm:t>
        <a:bodyPr/>
        <a:lstStyle/>
        <a:p>
          <a:endParaRPr lang="en-IN"/>
        </a:p>
      </dgm:t>
    </dgm:pt>
    <dgm:pt modelId="{70A99706-2E36-4AF2-A46C-7374CBEFD4DD}" type="pres">
      <dgm:prSet presAssocID="{07639126-0A66-4740-A3BA-D064416A29C8}" presName="bgRectTx" presStyleLbl="bgShp" presStyleIdx="1" presStyleCnt="2">
        <dgm:presLayoutVars>
          <dgm:bulletEnabled val="1"/>
        </dgm:presLayoutVars>
      </dgm:prSet>
      <dgm:spPr/>
      <dgm:t>
        <a:bodyPr/>
        <a:lstStyle/>
        <a:p>
          <a:endParaRPr lang="en-IN"/>
        </a:p>
      </dgm:t>
    </dgm:pt>
  </dgm:ptLst>
  <dgm:cxnLst>
    <dgm:cxn modelId="{3C125DD1-B909-4959-B96E-140F8E157A86}" type="presOf" srcId="{07639126-0A66-4740-A3BA-D064416A29C8}" destId="{64226387-2C48-440A-83BB-455670B92EB1}" srcOrd="0" destOrd="0" presId="urn:microsoft.com/office/officeart/2005/8/layout/hierarchy6"/>
    <dgm:cxn modelId="{0FAF320A-7465-4B1C-BB51-A292144FCAF6}" srcId="{799A8D4C-4737-40CC-9AF8-986DA082D06E}" destId="{07639126-0A66-4740-A3BA-D064416A29C8}" srcOrd="2" destOrd="0" parTransId="{D320AC57-A628-46D3-BAA7-DE8339553BF0}" sibTransId="{AE2DFC02-F0B0-41C4-8366-36DBD9E191D8}"/>
    <dgm:cxn modelId="{B7D39374-7414-44D9-A0F1-2625B9B71051}" type="presOf" srcId="{918B9571-E8D0-4C31-85F6-3324E247FBA0}" destId="{D35A4A4E-ADF6-4A43-8299-FDCA404AE6DC}" srcOrd="0" destOrd="0" presId="urn:microsoft.com/office/officeart/2005/8/layout/hierarchy6"/>
    <dgm:cxn modelId="{CBC404B7-EA5D-45C7-A71C-0152660EC082}" srcId="{799A8D4C-4737-40CC-9AF8-986DA082D06E}" destId="{918B9571-E8D0-4C31-85F6-3324E247FBA0}" srcOrd="0" destOrd="0" parTransId="{0DA2789A-96C3-494D-926A-B3B017D775E8}" sibTransId="{E82D2CBE-E447-4B19-93F4-317AD5D7C81F}"/>
    <dgm:cxn modelId="{418F86CA-46C3-4272-8617-512E3C521B12}" type="presOf" srcId="{BE78ACD3-8B5B-4641-969E-D3242061032E}" destId="{7DDCA166-A01D-4C88-9148-E2069ABD59CA}" srcOrd="1" destOrd="0" presId="urn:microsoft.com/office/officeart/2005/8/layout/hierarchy6"/>
    <dgm:cxn modelId="{A1110512-DA08-46DB-8EA5-FD91160A2CD1}" type="presOf" srcId="{07639126-0A66-4740-A3BA-D064416A29C8}" destId="{70A99706-2E36-4AF2-A46C-7374CBEFD4DD}" srcOrd="1" destOrd="0" presId="urn:microsoft.com/office/officeart/2005/8/layout/hierarchy6"/>
    <dgm:cxn modelId="{F0850D74-FA4F-47A8-8BDC-D8E2AF8F4009}" srcId="{799A8D4C-4737-40CC-9AF8-986DA082D06E}" destId="{BE78ACD3-8B5B-4641-969E-D3242061032E}" srcOrd="1" destOrd="0" parTransId="{A03CA290-9B8A-4994-94F1-9C2BB125187C}" sibTransId="{E9CBE55C-EEF6-46C7-984B-0BD33AC3958D}"/>
    <dgm:cxn modelId="{46EDD143-2598-42F0-9905-82364ACB52EB}" type="presOf" srcId="{BE78ACD3-8B5B-4641-969E-D3242061032E}" destId="{31B082CD-0302-4D2D-8E6A-6EA4F422E6A0}" srcOrd="0" destOrd="0" presId="urn:microsoft.com/office/officeart/2005/8/layout/hierarchy6"/>
    <dgm:cxn modelId="{242C2BEC-DB73-4298-8DB8-7EC6A943F176}" type="presOf" srcId="{799A8D4C-4737-40CC-9AF8-986DA082D06E}" destId="{90A7B0B6-88B8-429B-98D1-FD8636AF412C}" srcOrd="0" destOrd="0" presId="urn:microsoft.com/office/officeart/2005/8/layout/hierarchy6"/>
    <dgm:cxn modelId="{73AB9891-44AF-455A-9D81-0493B78F21A6}" type="presParOf" srcId="{90A7B0B6-88B8-429B-98D1-FD8636AF412C}" destId="{C08B4D4B-4963-42A3-BF7E-E358ED233C79}" srcOrd="0" destOrd="0" presId="urn:microsoft.com/office/officeart/2005/8/layout/hierarchy6"/>
    <dgm:cxn modelId="{6F12E831-99A4-40E4-ABEE-186F8B168412}" type="presParOf" srcId="{C08B4D4B-4963-42A3-BF7E-E358ED233C79}" destId="{845B0081-C026-444A-A685-FF5B7D42E4F6}" srcOrd="0" destOrd="0" presId="urn:microsoft.com/office/officeart/2005/8/layout/hierarchy6"/>
    <dgm:cxn modelId="{BEF30A26-7020-48C6-A557-275853E251BA}" type="presParOf" srcId="{C08B4D4B-4963-42A3-BF7E-E358ED233C79}" destId="{2BD3283D-94B3-4E93-9C99-D0AD9BBB6C22}" srcOrd="1" destOrd="0" presId="urn:microsoft.com/office/officeart/2005/8/layout/hierarchy6"/>
    <dgm:cxn modelId="{EF45DBF3-95BA-4294-8B94-ECE2705C751D}" type="presParOf" srcId="{2BD3283D-94B3-4E93-9C99-D0AD9BBB6C22}" destId="{F0CC5E55-7E3B-4CF5-90D7-22AC935F05DB}" srcOrd="0" destOrd="0" presId="urn:microsoft.com/office/officeart/2005/8/layout/hierarchy6"/>
    <dgm:cxn modelId="{6B0555FE-16E6-4E03-A388-0620916CA038}" type="presParOf" srcId="{F0CC5E55-7E3B-4CF5-90D7-22AC935F05DB}" destId="{D35A4A4E-ADF6-4A43-8299-FDCA404AE6DC}" srcOrd="0" destOrd="0" presId="urn:microsoft.com/office/officeart/2005/8/layout/hierarchy6"/>
    <dgm:cxn modelId="{72C11C1B-C955-4B6F-9CEE-C532F3EF1CCB}" type="presParOf" srcId="{F0CC5E55-7E3B-4CF5-90D7-22AC935F05DB}" destId="{D18FEFAA-44C7-4282-9EC5-B44FA9A57F61}" srcOrd="1" destOrd="0" presId="urn:microsoft.com/office/officeart/2005/8/layout/hierarchy6"/>
    <dgm:cxn modelId="{51235EE4-61EE-4E1E-92FF-75F6AE8DA6CE}" type="presParOf" srcId="{90A7B0B6-88B8-429B-98D1-FD8636AF412C}" destId="{264E08A9-BC80-4061-AA92-E6CE595B0114}" srcOrd="1" destOrd="0" presId="urn:microsoft.com/office/officeart/2005/8/layout/hierarchy6"/>
    <dgm:cxn modelId="{34BC5BED-5C71-4899-A38E-DCAE9221C40F}" type="presParOf" srcId="{264E08A9-BC80-4061-AA92-E6CE595B0114}" destId="{46C0A9E1-6A7D-4B6F-8EE0-7AD4BCB0B103}" srcOrd="0" destOrd="0" presId="urn:microsoft.com/office/officeart/2005/8/layout/hierarchy6"/>
    <dgm:cxn modelId="{F11353B0-AC56-446B-B1C2-1FC34029E5A2}" type="presParOf" srcId="{46C0A9E1-6A7D-4B6F-8EE0-7AD4BCB0B103}" destId="{31B082CD-0302-4D2D-8E6A-6EA4F422E6A0}" srcOrd="0" destOrd="0" presId="urn:microsoft.com/office/officeart/2005/8/layout/hierarchy6"/>
    <dgm:cxn modelId="{57E24994-7BC3-4936-81AB-D20587BC2664}" type="presParOf" srcId="{46C0A9E1-6A7D-4B6F-8EE0-7AD4BCB0B103}" destId="{7DDCA166-A01D-4C88-9148-E2069ABD59CA}" srcOrd="1" destOrd="0" presId="urn:microsoft.com/office/officeart/2005/8/layout/hierarchy6"/>
    <dgm:cxn modelId="{9F435076-C9F4-42EC-924D-5BD6981FF0A4}" type="presParOf" srcId="{264E08A9-BC80-4061-AA92-E6CE595B0114}" destId="{A2BA77E9-10C6-4DFE-9145-8EAB9574928D}" srcOrd="1" destOrd="0" presId="urn:microsoft.com/office/officeart/2005/8/layout/hierarchy6"/>
    <dgm:cxn modelId="{EC698897-5DA0-4B9E-A692-FA4CC632B37C}" type="presParOf" srcId="{A2BA77E9-10C6-4DFE-9145-8EAB9574928D}" destId="{E42DE431-0793-4ACD-BC5C-05863290D01C}" srcOrd="0" destOrd="0" presId="urn:microsoft.com/office/officeart/2005/8/layout/hierarchy6"/>
    <dgm:cxn modelId="{04CFB2E1-9D92-4A39-BF32-325A7A0839C9}" type="presParOf" srcId="{264E08A9-BC80-4061-AA92-E6CE595B0114}" destId="{95E2B4AF-BE32-4719-9DD8-BD6AAEFBB2D9}" srcOrd="2" destOrd="0" presId="urn:microsoft.com/office/officeart/2005/8/layout/hierarchy6"/>
    <dgm:cxn modelId="{A6CD411E-2CED-4B37-9221-59B25050F339}" type="presParOf" srcId="{95E2B4AF-BE32-4719-9DD8-BD6AAEFBB2D9}" destId="{64226387-2C48-440A-83BB-455670B92EB1}" srcOrd="0" destOrd="0" presId="urn:microsoft.com/office/officeart/2005/8/layout/hierarchy6"/>
    <dgm:cxn modelId="{60C9571D-C814-4807-B0E8-811BDB0BC23B}" type="presParOf" srcId="{95E2B4AF-BE32-4719-9DD8-BD6AAEFBB2D9}" destId="{70A99706-2E36-4AF2-A46C-7374CBEFD4D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AD21CC-ACA3-4CAC-AAC9-963BA9C08A64}"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F95EC630-DCF8-421F-B99D-03CBD1B86297}">
      <dgm:prSet phldrT="[Text]" custT="1"/>
      <dgm:spPr/>
      <dgm:t>
        <a:bodyPr/>
        <a:lstStyle/>
        <a:p>
          <a:r>
            <a:rPr lang="en-US" sz="2000" b="0" i="0" u="none" dirty="0" smtClean="0">
              <a:latin typeface="Times New Roman" panose="02020603050405020304" pitchFamily="18" charset="0"/>
              <a:cs typeface="Times New Roman" panose="02020603050405020304" pitchFamily="18" charset="0"/>
            </a:rPr>
            <a:t>AS 1 Disclosure of Accounting Policies</a:t>
          </a:r>
          <a:endParaRPr lang="en-US" sz="2000" u="none" dirty="0">
            <a:latin typeface="Times New Roman" panose="02020603050405020304" pitchFamily="18" charset="0"/>
            <a:cs typeface="Times New Roman" panose="02020603050405020304" pitchFamily="18" charset="0"/>
          </a:endParaRPr>
        </a:p>
      </dgm:t>
    </dgm:pt>
    <dgm:pt modelId="{404A21F7-4908-4404-B0EC-51DC97184A0A}" type="parTrans" cxnId="{2A5D0366-F3DA-47EE-AD39-3E467B81AA91}">
      <dgm:prSet/>
      <dgm:spPr/>
      <dgm:t>
        <a:bodyPr/>
        <a:lstStyle/>
        <a:p>
          <a:endParaRPr lang="en-US"/>
        </a:p>
      </dgm:t>
    </dgm:pt>
    <dgm:pt modelId="{7A2AB88C-74E2-44D6-9BB1-7B5BDE4D6C2C}" type="sibTrans" cxnId="{2A5D0366-F3DA-47EE-AD39-3E467B81AA91}">
      <dgm:prSet/>
      <dgm:spPr/>
      <dgm:t>
        <a:bodyPr/>
        <a:lstStyle/>
        <a:p>
          <a:endParaRPr lang="en-US"/>
        </a:p>
      </dgm:t>
    </dgm:pt>
    <dgm:pt modelId="{D03712EA-F280-47CF-89E7-76465FF605DA}">
      <dgm:prSet custT="1"/>
      <dgm:spPr/>
      <dgm:t>
        <a:bodyPr/>
        <a:lstStyle/>
        <a:p>
          <a:r>
            <a:rPr lang="en-US" sz="2000" b="0" i="0" u="none" dirty="0" smtClean="0">
              <a:latin typeface="Times New Roman" panose="02020603050405020304" pitchFamily="18" charset="0"/>
              <a:cs typeface="Times New Roman" panose="02020603050405020304" pitchFamily="18" charset="0"/>
            </a:rPr>
            <a:t>AS 2 Valuation of Inventories</a:t>
          </a:r>
          <a:endParaRPr lang="en-US" sz="2000" b="0" i="0" u="none" dirty="0">
            <a:latin typeface="Times New Roman" panose="02020603050405020304" pitchFamily="18" charset="0"/>
            <a:cs typeface="Times New Roman" panose="02020603050405020304" pitchFamily="18" charset="0"/>
          </a:endParaRPr>
        </a:p>
      </dgm:t>
    </dgm:pt>
    <dgm:pt modelId="{A55A4D10-3E95-4817-B16D-172B56B1E494}" type="parTrans" cxnId="{8F1C7138-FA90-40E1-BC0C-3B7B29BB85C1}">
      <dgm:prSet/>
      <dgm:spPr/>
      <dgm:t>
        <a:bodyPr/>
        <a:lstStyle/>
        <a:p>
          <a:endParaRPr lang="en-US"/>
        </a:p>
      </dgm:t>
    </dgm:pt>
    <dgm:pt modelId="{CE75BA20-5CF7-4EBD-83B6-340D7FD61179}" type="sibTrans" cxnId="{8F1C7138-FA90-40E1-BC0C-3B7B29BB85C1}">
      <dgm:prSet/>
      <dgm:spPr/>
      <dgm:t>
        <a:bodyPr/>
        <a:lstStyle/>
        <a:p>
          <a:endParaRPr lang="en-US"/>
        </a:p>
      </dgm:t>
    </dgm:pt>
    <dgm:pt modelId="{96703FF2-CEFC-4859-B88B-3B8357AD944C}">
      <dgm:prSet custT="1"/>
      <dgm:spPr/>
      <dgm:t>
        <a:bodyPr/>
        <a:lstStyle/>
        <a:p>
          <a:r>
            <a:rPr lang="en-US" sz="2000" b="0" i="0" u="none" dirty="0" smtClean="0">
              <a:latin typeface="Times New Roman" panose="02020603050405020304" pitchFamily="18" charset="0"/>
              <a:cs typeface="Times New Roman" panose="02020603050405020304" pitchFamily="18" charset="0"/>
            </a:rPr>
            <a:t>AS 3 Cash Flow Statements</a:t>
          </a:r>
          <a:endParaRPr lang="en-US" sz="2000" b="0" i="0" u="none" dirty="0">
            <a:latin typeface="Times New Roman" panose="02020603050405020304" pitchFamily="18" charset="0"/>
            <a:cs typeface="Times New Roman" panose="02020603050405020304" pitchFamily="18" charset="0"/>
          </a:endParaRPr>
        </a:p>
      </dgm:t>
    </dgm:pt>
    <dgm:pt modelId="{86BA6262-3483-4753-87FE-576AC75DEDE3}" type="parTrans" cxnId="{ABFF2914-2540-4F9F-A2FE-C389098DA5A5}">
      <dgm:prSet/>
      <dgm:spPr/>
      <dgm:t>
        <a:bodyPr/>
        <a:lstStyle/>
        <a:p>
          <a:endParaRPr lang="en-US"/>
        </a:p>
      </dgm:t>
    </dgm:pt>
    <dgm:pt modelId="{2C029E94-D979-4C88-ABC9-D81641B761E4}" type="sibTrans" cxnId="{ABFF2914-2540-4F9F-A2FE-C389098DA5A5}">
      <dgm:prSet/>
      <dgm:spPr/>
      <dgm:t>
        <a:bodyPr/>
        <a:lstStyle/>
        <a:p>
          <a:endParaRPr lang="en-US"/>
        </a:p>
      </dgm:t>
    </dgm:pt>
    <dgm:pt modelId="{BCB643F5-4AED-455A-A744-431882F75E48}">
      <dgm:prSet custT="1"/>
      <dgm:spPr/>
      <dgm:t>
        <a:bodyPr/>
        <a:lstStyle/>
        <a:p>
          <a:r>
            <a:rPr lang="en-US" sz="2000" b="0" i="0" u="none" dirty="0" smtClean="0">
              <a:latin typeface="Times New Roman" panose="02020603050405020304" pitchFamily="18" charset="0"/>
              <a:cs typeface="Times New Roman" panose="02020603050405020304" pitchFamily="18" charset="0"/>
            </a:rPr>
            <a:t>AS 4 Contingencies and Events Occurring After the Balance Sheet Date</a:t>
          </a:r>
          <a:endParaRPr lang="en-US" sz="2000" b="0" i="0" u="none" dirty="0">
            <a:latin typeface="Times New Roman" panose="02020603050405020304" pitchFamily="18" charset="0"/>
            <a:cs typeface="Times New Roman" panose="02020603050405020304" pitchFamily="18" charset="0"/>
          </a:endParaRPr>
        </a:p>
      </dgm:t>
    </dgm:pt>
    <dgm:pt modelId="{40B5A8CA-9E72-470D-8CC5-BE907D06C959}" type="parTrans" cxnId="{7A189FC8-DD72-4F8E-B13B-9CEA1AFB82D6}">
      <dgm:prSet/>
      <dgm:spPr/>
      <dgm:t>
        <a:bodyPr/>
        <a:lstStyle/>
        <a:p>
          <a:endParaRPr lang="en-US"/>
        </a:p>
      </dgm:t>
    </dgm:pt>
    <dgm:pt modelId="{3DABFFB1-B4D6-4CE6-BC3D-C363A7DE0A51}" type="sibTrans" cxnId="{7A189FC8-DD72-4F8E-B13B-9CEA1AFB82D6}">
      <dgm:prSet/>
      <dgm:spPr/>
      <dgm:t>
        <a:bodyPr/>
        <a:lstStyle/>
        <a:p>
          <a:endParaRPr lang="en-US"/>
        </a:p>
      </dgm:t>
    </dgm:pt>
    <dgm:pt modelId="{99CF3CF0-272D-46C5-9833-EE2EDB465836}">
      <dgm:prSet custT="1"/>
      <dgm:spPr/>
      <dgm:t>
        <a:bodyPr/>
        <a:lstStyle/>
        <a:p>
          <a:r>
            <a:rPr lang="en-US" sz="2000" b="0" i="0" u="none" dirty="0" smtClean="0">
              <a:latin typeface="Times New Roman" panose="02020603050405020304" pitchFamily="18" charset="0"/>
              <a:cs typeface="Times New Roman" panose="02020603050405020304" pitchFamily="18" charset="0"/>
            </a:rPr>
            <a:t>AS 5 Net Profit or Loss for the Period, Prior Period Items and Changes in Accounting Policies</a:t>
          </a:r>
          <a:endParaRPr lang="en-US" sz="2000" b="0" i="0" u="none" dirty="0">
            <a:latin typeface="Times New Roman" panose="02020603050405020304" pitchFamily="18" charset="0"/>
            <a:cs typeface="Times New Roman" panose="02020603050405020304" pitchFamily="18" charset="0"/>
          </a:endParaRPr>
        </a:p>
      </dgm:t>
    </dgm:pt>
    <dgm:pt modelId="{F153E2E3-74E4-4B17-8B59-3832AA8A96AD}" type="parTrans" cxnId="{7E4F6285-FC07-42CE-B77C-65B6E056B3BB}">
      <dgm:prSet/>
      <dgm:spPr/>
      <dgm:t>
        <a:bodyPr/>
        <a:lstStyle/>
        <a:p>
          <a:endParaRPr lang="en-US"/>
        </a:p>
      </dgm:t>
    </dgm:pt>
    <dgm:pt modelId="{CDDB4117-4AAC-4949-A512-83DB99822F56}" type="sibTrans" cxnId="{7E4F6285-FC07-42CE-B77C-65B6E056B3BB}">
      <dgm:prSet/>
      <dgm:spPr/>
      <dgm:t>
        <a:bodyPr/>
        <a:lstStyle/>
        <a:p>
          <a:endParaRPr lang="en-US"/>
        </a:p>
      </dgm:t>
    </dgm:pt>
    <dgm:pt modelId="{9A710529-017C-4B59-9D63-AA5826F6787F}">
      <dgm:prSet custT="1"/>
      <dgm:spPr/>
      <dgm:t>
        <a:bodyPr/>
        <a:lstStyle/>
        <a:p>
          <a:r>
            <a:rPr lang="en-US" sz="2000" b="0" i="0" u="none" dirty="0" smtClean="0">
              <a:latin typeface="Times New Roman" panose="02020603050405020304" pitchFamily="18" charset="0"/>
              <a:cs typeface="Times New Roman" panose="02020603050405020304" pitchFamily="18" charset="0"/>
            </a:rPr>
            <a:t>AS 7 Construction Contract</a:t>
          </a:r>
          <a:endParaRPr lang="en-US" sz="2000" b="0" i="0" u="none" dirty="0">
            <a:latin typeface="Times New Roman" panose="02020603050405020304" pitchFamily="18" charset="0"/>
            <a:cs typeface="Times New Roman" panose="02020603050405020304" pitchFamily="18" charset="0"/>
          </a:endParaRPr>
        </a:p>
      </dgm:t>
    </dgm:pt>
    <dgm:pt modelId="{6B4201DE-5FF4-4162-880A-7138E4B9BCF4}" type="parTrans" cxnId="{A0765804-C1EF-40E2-A251-ED911E6C0E8E}">
      <dgm:prSet/>
      <dgm:spPr/>
      <dgm:t>
        <a:bodyPr/>
        <a:lstStyle/>
        <a:p>
          <a:endParaRPr lang="en-US"/>
        </a:p>
      </dgm:t>
    </dgm:pt>
    <dgm:pt modelId="{9CB83605-D4B0-4030-87CD-0457B798EBC9}" type="sibTrans" cxnId="{A0765804-C1EF-40E2-A251-ED911E6C0E8E}">
      <dgm:prSet/>
      <dgm:spPr/>
      <dgm:t>
        <a:bodyPr/>
        <a:lstStyle/>
        <a:p>
          <a:endParaRPr lang="en-US"/>
        </a:p>
      </dgm:t>
    </dgm:pt>
    <dgm:pt modelId="{B35A11A0-EB97-4160-8860-94E1BDAB650A}">
      <dgm:prSet custT="1"/>
      <dgm:spPr/>
      <dgm:t>
        <a:bodyPr/>
        <a:lstStyle/>
        <a:p>
          <a:r>
            <a:rPr lang="en-US" sz="2000" b="0" i="0" u="none" dirty="0" smtClean="0">
              <a:latin typeface="Times New Roman" panose="02020603050405020304" pitchFamily="18" charset="0"/>
              <a:cs typeface="Times New Roman" panose="02020603050405020304" pitchFamily="18" charset="0"/>
            </a:rPr>
            <a:t>AS 9 Revenue Recognition</a:t>
          </a:r>
          <a:endParaRPr lang="en-US" sz="2000" b="0" i="0" u="none" dirty="0">
            <a:latin typeface="Times New Roman" panose="02020603050405020304" pitchFamily="18" charset="0"/>
            <a:cs typeface="Times New Roman" panose="02020603050405020304" pitchFamily="18" charset="0"/>
          </a:endParaRPr>
        </a:p>
      </dgm:t>
    </dgm:pt>
    <dgm:pt modelId="{EAC56C2E-181E-46BA-9E7E-F5986629BC6F}" type="parTrans" cxnId="{21EEEEE3-164D-4C8D-89A1-891229DE76D0}">
      <dgm:prSet/>
      <dgm:spPr/>
      <dgm:t>
        <a:bodyPr/>
        <a:lstStyle/>
        <a:p>
          <a:endParaRPr lang="en-US"/>
        </a:p>
      </dgm:t>
    </dgm:pt>
    <dgm:pt modelId="{EAEBD61B-465F-4D86-9677-CC7543670694}" type="sibTrans" cxnId="{21EEEEE3-164D-4C8D-89A1-891229DE76D0}">
      <dgm:prSet/>
      <dgm:spPr/>
      <dgm:t>
        <a:bodyPr/>
        <a:lstStyle/>
        <a:p>
          <a:endParaRPr lang="en-US"/>
        </a:p>
      </dgm:t>
    </dgm:pt>
    <dgm:pt modelId="{7D164D6E-87DE-41BE-8277-DDFD1F1D2406}">
      <dgm:prSet custT="1"/>
      <dgm:spPr/>
      <dgm:t>
        <a:bodyPr/>
        <a:lstStyle/>
        <a:p>
          <a:r>
            <a:rPr lang="en-US" sz="2000" b="0" i="0" u="none" dirty="0" smtClean="0">
              <a:latin typeface="Times New Roman" panose="02020603050405020304" pitchFamily="18" charset="0"/>
              <a:cs typeface="Times New Roman" panose="02020603050405020304" pitchFamily="18" charset="0"/>
            </a:rPr>
            <a:t>AS 10 Property, Plant and Equipment</a:t>
          </a:r>
          <a:endParaRPr lang="en-US" sz="2000" b="0" i="0" u="none" dirty="0">
            <a:latin typeface="Times New Roman" panose="02020603050405020304" pitchFamily="18" charset="0"/>
            <a:cs typeface="Times New Roman" panose="02020603050405020304" pitchFamily="18" charset="0"/>
          </a:endParaRPr>
        </a:p>
      </dgm:t>
    </dgm:pt>
    <dgm:pt modelId="{BADCB041-AF5C-4F92-B73F-F664B7A018F2}" type="parTrans" cxnId="{75B99A95-8F9F-4D68-8CB9-7DB5A62A5573}">
      <dgm:prSet/>
      <dgm:spPr/>
      <dgm:t>
        <a:bodyPr/>
        <a:lstStyle/>
        <a:p>
          <a:endParaRPr lang="en-US"/>
        </a:p>
      </dgm:t>
    </dgm:pt>
    <dgm:pt modelId="{B9AF27A0-F107-4015-BA05-1C67D1B82120}" type="sibTrans" cxnId="{75B99A95-8F9F-4D68-8CB9-7DB5A62A5573}">
      <dgm:prSet/>
      <dgm:spPr/>
      <dgm:t>
        <a:bodyPr/>
        <a:lstStyle/>
        <a:p>
          <a:endParaRPr lang="en-US"/>
        </a:p>
      </dgm:t>
    </dgm:pt>
    <dgm:pt modelId="{F6E50C05-25D6-463D-934D-4F7AD1C3B32B}">
      <dgm:prSet custT="1"/>
      <dgm:spPr/>
      <dgm:t>
        <a:bodyPr/>
        <a:lstStyle/>
        <a:p>
          <a:r>
            <a:rPr lang="en-US" sz="2000" b="0" i="0" u="none" dirty="0" smtClean="0">
              <a:latin typeface="Times New Roman" panose="02020603050405020304" pitchFamily="18" charset="0"/>
              <a:cs typeface="Times New Roman" panose="02020603050405020304" pitchFamily="18" charset="0"/>
            </a:rPr>
            <a:t>AS 11 The Effects of Changes in Foreign Exchange Rates</a:t>
          </a:r>
          <a:endParaRPr lang="en-US" sz="2000" b="0" i="0" u="none" dirty="0">
            <a:latin typeface="Times New Roman" panose="02020603050405020304" pitchFamily="18" charset="0"/>
            <a:cs typeface="Times New Roman" panose="02020603050405020304" pitchFamily="18" charset="0"/>
          </a:endParaRPr>
        </a:p>
      </dgm:t>
    </dgm:pt>
    <dgm:pt modelId="{DB0259DF-5DA7-46FF-95E7-89EE3E14061B}" type="parTrans" cxnId="{14BCD4D1-F743-4F8E-9FC1-3CB1BEEBC87F}">
      <dgm:prSet/>
      <dgm:spPr/>
      <dgm:t>
        <a:bodyPr/>
        <a:lstStyle/>
        <a:p>
          <a:endParaRPr lang="en-US"/>
        </a:p>
      </dgm:t>
    </dgm:pt>
    <dgm:pt modelId="{6617EDFD-F462-4AA6-BA1E-08C0B699400C}" type="sibTrans" cxnId="{14BCD4D1-F743-4F8E-9FC1-3CB1BEEBC87F}">
      <dgm:prSet/>
      <dgm:spPr/>
      <dgm:t>
        <a:bodyPr/>
        <a:lstStyle/>
        <a:p>
          <a:endParaRPr lang="en-US"/>
        </a:p>
      </dgm:t>
    </dgm:pt>
    <dgm:pt modelId="{EEE935AD-043E-485B-9CD3-A926953E4AE2}">
      <dgm:prSet custT="1"/>
      <dgm:spPr/>
      <dgm:t>
        <a:bodyPr/>
        <a:lstStyle/>
        <a:p>
          <a:r>
            <a:rPr lang="en-US" sz="2000" b="0" i="0" u="none" dirty="0" smtClean="0">
              <a:latin typeface="Times New Roman" panose="02020603050405020304" pitchFamily="18" charset="0"/>
              <a:cs typeface="Times New Roman" panose="02020603050405020304" pitchFamily="18" charset="0"/>
            </a:rPr>
            <a:t>AS 12 Accounting for Government Grants</a:t>
          </a:r>
          <a:endParaRPr lang="en-US" sz="2000" b="0" i="0" u="none" dirty="0">
            <a:latin typeface="Times New Roman" panose="02020603050405020304" pitchFamily="18" charset="0"/>
            <a:cs typeface="Times New Roman" panose="02020603050405020304" pitchFamily="18" charset="0"/>
          </a:endParaRPr>
        </a:p>
      </dgm:t>
    </dgm:pt>
    <dgm:pt modelId="{49164A97-90E9-4ABD-8B78-7A53D427A849}" type="parTrans" cxnId="{4294BE83-F03D-498A-A3BD-E3C50E33FA17}">
      <dgm:prSet/>
      <dgm:spPr/>
      <dgm:t>
        <a:bodyPr/>
        <a:lstStyle/>
        <a:p>
          <a:endParaRPr lang="en-US"/>
        </a:p>
      </dgm:t>
    </dgm:pt>
    <dgm:pt modelId="{D30E7F85-5740-4D73-90AC-5EF499CFEFB3}" type="sibTrans" cxnId="{4294BE83-F03D-498A-A3BD-E3C50E33FA17}">
      <dgm:prSet/>
      <dgm:spPr/>
      <dgm:t>
        <a:bodyPr/>
        <a:lstStyle/>
        <a:p>
          <a:endParaRPr lang="en-US"/>
        </a:p>
      </dgm:t>
    </dgm:pt>
    <dgm:pt modelId="{AD0C440B-2B66-40C6-ABA2-121B68291DDA}">
      <dgm:prSet custT="1"/>
      <dgm:spPr/>
      <dgm:t>
        <a:bodyPr/>
        <a:lstStyle/>
        <a:p>
          <a:r>
            <a:rPr lang="en-US" sz="2000" b="0" i="0" u="none" dirty="0" smtClean="0">
              <a:latin typeface="Times New Roman" panose="02020603050405020304" pitchFamily="18" charset="0"/>
              <a:cs typeface="Times New Roman" panose="02020603050405020304" pitchFamily="18" charset="0"/>
            </a:rPr>
            <a:t>AS 13 Accounting for Investments</a:t>
          </a:r>
          <a:endParaRPr lang="en-US" sz="2000" b="0" i="0" u="none" dirty="0">
            <a:latin typeface="Times New Roman" panose="02020603050405020304" pitchFamily="18" charset="0"/>
            <a:cs typeface="Times New Roman" panose="02020603050405020304" pitchFamily="18" charset="0"/>
          </a:endParaRPr>
        </a:p>
      </dgm:t>
    </dgm:pt>
    <dgm:pt modelId="{6C9A83BC-8928-4789-9F30-A760196C062D}" type="parTrans" cxnId="{FED1E6BB-3872-45C4-9451-C851C9DDBAE2}">
      <dgm:prSet/>
      <dgm:spPr/>
      <dgm:t>
        <a:bodyPr/>
        <a:lstStyle/>
        <a:p>
          <a:endParaRPr lang="en-US"/>
        </a:p>
      </dgm:t>
    </dgm:pt>
    <dgm:pt modelId="{C514E43E-20C4-4E5C-844E-A6CF82F7E85A}" type="sibTrans" cxnId="{FED1E6BB-3872-45C4-9451-C851C9DDBAE2}">
      <dgm:prSet/>
      <dgm:spPr/>
      <dgm:t>
        <a:bodyPr/>
        <a:lstStyle/>
        <a:p>
          <a:endParaRPr lang="en-US"/>
        </a:p>
      </dgm:t>
    </dgm:pt>
    <dgm:pt modelId="{113A6EA9-EB31-4001-81D3-531E766AC9D3}">
      <dgm:prSet custT="1"/>
      <dgm:spPr/>
      <dgm:t>
        <a:bodyPr/>
        <a:lstStyle/>
        <a:p>
          <a:r>
            <a:rPr lang="en-US" sz="2000" b="0" i="0" u="none" dirty="0" smtClean="0">
              <a:latin typeface="Times New Roman" panose="02020603050405020304" pitchFamily="18" charset="0"/>
              <a:cs typeface="Times New Roman" panose="02020603050405020304" pitchFamily="18" charset="0"/>
            </a:rPr>
            <a:t>AS 14 Accounting for Amalgamations</a:t>
          </a:r>
          <a:endParaRPr lang="en-US" sz="2000" b="0" i="0" u="none" dirty="0">
            <a:latin typeface="Times New Roman" panose="02020603050405020304" pitchFamily="18" charset="0"/>
            <a:cs typeface="Times New Roman" panose="02020603050405020304" pitchFamily="18" charset="0"/>
          </a:endParaRPr>
        </a:p>
      </dgm:t>
    </dgm:pt>
    <dgm:pt modelId="{605C7F8C-D2BA-4FDE-A2FB-38DF0D151A18}" type="parTrans" cxnId="{599A8101-5468-4F88-86DF-CB7D7889BD3A}">
      <dgm:prSet/>
      <dgm:spPr/>
      <dgm:t>
        <a:bodyPr/>
        <a:lstStyle/>
        <a:p>
          <a:endParaRPr lang="en-US"/>
        </a:p>
      </dgm:t>
    </dgm:pt>
    <dgm:pt modelId="{0C4B8E16-8287-4D01-B20D-3E2681D4ABEC}" type="sibTrans" cxnId="{599A8101-5468-4F88-86DF-CB7D7889BD3A}">
      <dgm:prSet/>
      <dgm:spPr/>
      <dgm:t>
        <a:bodyPr/>
        <a:lstStyle/>
        <a:p>
          <a:endParaRPr lang="en-US"/>
        </a:p>
      </dgm:t>
    </dgm:pt>
    <dgm:pt modelId="{1A31E647-FAC0-4EF5-93EC-FC22F41028DB}">
      <dgm:prSet custT="1"/>
      <dgm:spPr/>
      <dgm:t>
        <a:bodyPr/>
        <a:lstStyle/>
        <a:p>
          <a:r>
            <a:rPr lang="en-US" sz="2000" b="0" i="0" u="none" dirty="0" smtClean="0">
              <a:latin typeface="Times New Roman" panose="02020603050405020304" pitchFamily="18" charset="0"/>
              <a:cs typeface="Times New Roman" panose="02020603050405020304" pitchFamily="18" charset="0"/>
            </a:rPr>
            <a:t>AS 15 Employee Benefits</a:t>
          </a:r>
          <a:endParaRPr lang="en-US" sz="2000" b="0" i="0" u="none" dirty="0">
            <a:latin typeface="Times New Roman" panose="02020603050405020304" pitchFamily="18" charset="0"/>
            <a:cs typeface="Times New Roman" panose="02020603050405020304" pitchFamily="18" charset="0"/>
          </a:endParaRPr>
        </a:p>
      </dgm:t>
    </dgm:pt>
    <dgm:pt modelId="{349C6519-4F42-46FB-ABAD-B0E4117CE852}" type="parTrans" cxnId="{DBE09ACB-82A3-46CE-AC69-7BBE4D057EB8}">
      <dgm:prSet/>
      <dgm:spPr/>
      <dgm:t>
        <a:bodyPr/>
        <a:lstStyle/>
        <a:p>
          <a:endParaRPr lang="en-US"/>
        </a:p>
      </dgm:t>
    </dgm:pt>
    <dgm:pt modelId="{F7806B42-DE0C-477E-9460-C7A304A35F63}" type="sibTrans" cxnId="{DBE09ACB-82A3-46CE-AC69-7BBE4D057EB8}">
      <dgm:prSet/>
      <dgm:spPr/>
      <dgm:t>
        <a:bodyPr/>
        <a:lstStyle/>
        <a:p>
          <a:endParaRPr lang="en-US"/>
        </a:p>
      </dgm:t>
    </dgm:pt>
    <dgm:pt modelId="{41B52013-04C6-45D4-B2A3-684B623116C9}">
      <dgm:prSet custT="1"/>
      <dgm:spPr/>
      <dgm:t>
        <a:bodyPr/>
        <a:lstStyle/>
        <a:p>
          <a:r>
            <a:rPr lang="en-US" sz="2000" b="0" i="0" u="none" dirty="0" smtClean="0">
              <a:latin typeface="Times New Roman" panose="02020603050405020304" pitchFamily="18" charset="0"/>
              <a:cs typeface="Times New Roman" panose="02020603050405020304" pitchFamily="18" charset="0"/>
            </a:rPr>
            <a:t>AS 16 Borrowing Costs</a:t>
          </a:r>
          <a:endParaRPr lang="en-US" sz="2000" b="0" i="0" u="none" dirty="0">
            <a:latin typeface="Times New Roman" panose="02020603050405020304" pitchFamily="18" charset="0"/>
            <a:cs typeface="Times New Roman" panose="02020603050405020304" pitchFamily="18" charset="0"/>
          </a:endParaRPr>
        </a:p>
      </dgm:t>
    </dgm:pt>
    <dgm:pt modelId="{B5D05D7F-0E05-4864-85FC-A265CAA8C855}" type="parTrans" cxnId="{221A74B9-B1E3-4449-8678-11CB0B4F582A}">
      <dgm:prSet/>
      <dgm:spPr/>
      <dgm:t>
        <a:bodyPr/>
        <a:lstStyle/>
        <a:p>
          <a:endParaRPr lang="en-US"/>
        </a:p>
      </dgm:t>
    </dgm:pt>
    <dgm:pt modelId="{972FDF20-2A5E-413D-9550-CCD8A722745F}" type="sibTrans" cxnId="{221A74B9-B1E3-4449-8678-11CB0B4F582A}">
      <dgm:prSet/>
      <dgm:spPr/>
      <dgm:t>
        <a:bodyPr/>
        <a:lstStyle/>
        <a:p>
          <a:endParaRPr lang="en-US"/>
        </a:p>
      </dgm:t>
    </dgm:pt>
    <dgm:pt modelId="{23329A40-DE6A-4994-9E92-3C1EE7FD5D7A}">
      <dgm:prSet custT="1"/>
      <dgm:spPr/>
      <dgm:t>
        <a:bodyPr/>
        <a:lstStyle/>
        <a:p>
          <a:r>
            <a:rPr lang="en-US" sz="2000" b="0" i="0" u="none" dirty="0" smtClean="0">
              <a:latin typeface="Times New Roman" panose="02020603050405020304" pitchFamily="18" charset="0"/>
              <a:cs typeface="Times New Roman" panose="02020603050405020304" pitchFamily="18" charset="0"/>
            </a:rPr>
            <a:t>AS 17 Segment Reporting</a:t>
          </a:r>
          <a:endParaRPr lang="en-US" sz="2000" b="0" i="0" u="none" dirty="0">
            <a:latin typeface="Times New Roman" panose="02020603050405020304" pitchFamily="18" charset="0"/>
            <a:cs typeface="Times New Roman" panose="02020603050405020304" pitchFamily="18" charset="0"/>
          </a:endParaRPr>
        </a:p>
      </dgm:t>
    </dgm:pt>
    <dgm:pt modelId="{F2086C8E-84DB-4BFA-85D1-A15EC2AC24AE}" type="parTrans" cxnId="{9CB7D94C-3EE7-4751-82D4-1E982B52D9B4}">
      <dgm:prSet/>
      <dgm:spPr/>
      <dgm:t>
        <a:bodyPr/>
        <a:lstStyle/>
        <a:p>
          <a:endParaRPr lang="en-US"/>
        </a:p>
      </dgm:t>
    </dgm:pt>
    <dgm:pt modelId="{6A9A8369-8B5E-45E7-B57B-6070C7C574A8}" type="sibTrans" cxnId="{9CB7D94C-3EE7-4751-82D4-1E982B52D9B4}">
      <dgm:prSet/>
      <dgm:spPr/>
      <dgm:t>
        <a:bodyPr/>
        <a:lstStyle/>
        <a:p>
          <a:endParaRPr lang="en-US"/>
        </a:p>
      </dgm:t>
    </dgm:pt>
    <dgm:pt modelId="{0DF10C8B-C1A4-444E-8EF2-F268CBD24476}" type="pres">
      <dgm:prSet presAssocID="{2BAD21CC-ACA3-4CAC-AAC9-963BA9C08A64}" presName="vert0" presStyleCnt="0">
        <dgm:presLayoutVars>
          <dgm:dir/>
          <dgm:animOne val="branch"/>
          <dgm:animLvl val="lvl"/>
        </dgm:presLayoutVars>
      </dgm:prSet>
      <dgm:spPr/>
    </dgm:pt>
    <dgm:pt modelId="{E714C177-A827-426E-8DFB-2B6842C114C8}" type="pres">
      <dgm:prSet presAssocID="{F95EC630-DCF8-421F-B99D-03CBD1B86297}" presName="thickLine" presStyleLbl="alignNode1" presStyleIdx="0" presStyleCnt="15"/>
      <dgm:spPr/>
    </dgm:pt>
    <dgm:pt modelId="{E889174A-A85D-449D-90FE-F9A84A9DAA25}" type="pres">
      <dgm:prSet presAssocID="{F95EC630-DCF8-421F-B99D-03CBD1B86297}" presName="horz1" presStyleCnt="0"/>
      <dgm:spPr/>
    </dgm:pt>
    <dgm:pt modelId="{BE2FE79F-14F9-44FE-96D9-DDBEE433C9B9}" type="pres">
      <dgm:prSet presAssocID="{F95EC630-DCF8-421F-B99D-03CBD1B86297}" presName="tx1" presStyleLbl="revTx" presStyleIdx="0" presStyleCnt="15"/>
      <dgm:spPr/>
    </dgm:pt>
    <dgm:pt modelId="{D8C196EE-967E-43EF-9152-1B846CD9C640}" type="pres">
      <dgm:prSet presAssocID="{F95EC630-DCF8-421F-B99D-03CBD1B86297}" presName="vert1" presStyleCnt="0"/>
      <dgm:spPr/>
    </dgm:pt>
    <dgm:pt modelId="{9CB459A7-3656-49DB-9CA7-686B145C43C4}" type="pres">
      <dgm:prSet presAssocID="{D03712EA-F280-47CF-89E7-76465FF605DA}" presName="thickLine" presStyleLbl="alignNode1" presStyleIdx="1" presStyleCnt="15"/>
      <dgm:spPr/>
    </dgm:pt>
    <dgm:pt modelId="{7849B760-CC5B-47C1-83F1-72D6D041932F}" type="pres">
      <dgm:prSet presAssocID="{D03712EA-F280-47CF-89E7-76465FF605DA}" presName="horz1" presStyleCnt="0"/>
      <dgm:spPr/>
    </dgm:pt>
    <dgm:pt modelId="{203B4316-52F5-4E69-90B6-47D2D1F53AC9}" type="pres">
      <dgm:prSet presAssocID="{D03712EA-F280-47CF-89E7-76465FF605DA}" presName="tx1" presStyleLbl="revTx" presStyleIdx="1" presStyleCnt="15"/>
      <dgm:spPr/>
    </dgm:pt>
    <dgm:pt modelId="{119AC5D5-580F-4977-B21E-DA2EB8775B81}" type="pres">
      <dgm:prSet presAssocID="{D03712EA-F280-47CF-89E7-76465FF605DA}" presName="vert1" presStyleCnt="0"/>
      <dgm:spPr/>
    </dgm:pt>
    <dgm:pt modelId="{8DF3E22D-0D67-4425-BBDE-DE3FDD6671EB}" type="pres">
      <dgm:prSet presAssocID="{96703FF2-CEFC-4859-B88B-3B8357AD944C}" presName="thickLine" presStyleLbl="alignNode1" presStyleIdx="2" presStyleCnt="15"/>
      <dgm:spPr/>
    </dgm:pt>
    <dgm:pt modelId="{2BD6E819-85F3-4D21-B6E0-FE425553E160}" type="pres">
      <dgm:prSet presAssocID="{96703FF2-CEFC-4859-B88B-3B8357AD944C}" presName="horz1" presStyleCnt="0"/>
      <dgm:spPr/>
    </dgm:pt>
    <dgm:pt modelId="{D684B7EB-5E6D-4BA7-91B2-43A68A0E13EC}" type="pres">
      <dgm:prSet presAssocID="{96703FF2-CEFC-4859-B88B-3B8357AD944C}" presName="tx1" presStyleLbl="revTx" presStyleIdx="2" presStyleCnt="15"/>
      <dgm:spPr/>
    </dgm:pt>
    <dgm:pt modelId="{85A80046-B48B-4B39-9CF8-CB2F20ACF863}" type="pres">
      <dgm:prSet presAssocID="{96703FF2-CEFC-4859-B88B-3B8357AD944C}" presName="vert1" presStyleCnt="0"/>
      <dgm:spPr/>
    </dgm:pt>
    <dgm:pt modelId="{13BB48E7-E14C-49A0-A394-D26C22376344}" type="pres">
      <dgm:prSet presAssocID="{BCB643F5-4AED-455A-A744-431882F75E48}" presName="thickLine" presStyleLbl="alignNode1" presStyleIdx="3" presStyleCnt="15"/>
      <dgm:spPr/>
    </dgm:pt>
    <dgm:pt modelId="{9968A10A-7D1D-4EBE-B9EB-8B718F288E3C}" type="pres">
      <dgm:prSet presAssocID="{BCB643F5-4AED-455A-A744-431882F75E48}" presName="horz1" presStyleCnt="0"/>
      <dgm:spPr/>
    </dgm:pt>
    <dgm:pt modelId="{10600B77-A05C-4DDB-BAF3-FACA0EA186B3}" type="pres">
      <dgm:prSet presAssocID="{BCB643F5-4AED-455A-A744-431882F75E48}" presName="tx1" presStyleLbl="revTx" presStyleIdx="3" presStyleCnt="15"/>
      <dgm:spPr/>
    </dgm:pt>
    <dgm:pt modelId="{29611D02-0919-4F11-83B0-480D57285E67}" type="pres">
      <dgm:prSet presAssocID="{BCB643F5-4AED-455A-A744-431882F75E48}" presName="vert1" presStyleCnt="0"/>
      <dgm:spPr/>
    </dgm:pt>
    <dgm:pt modelId="{595322F0-6D9A-4BD5-82C1-C7B8A567AD01}" type="pres">
      <dgm:prSet presAssocID="{99CF3CF0-272D-46C5-9833-EE2EDB465836}" presName="thickLine" presStyleLbl="alignNode1" presStyleIdx="4" presStyleCnt="15"/>
      <dgm:spPr/>
    </dgm:pt>
    <dgm:pt modelId="{ED393EF7-6CE6-471E-8D99-2DFCED3B5814}" type="pres">
      <dgm:prSet presAssocID="{99CF3CF0-272D-46C5-9833-EE2EDB465836}" presName="horz1" presStyleCnt="0"/>
      <dgm:spPr/>
    </dgm:pt>
    <dgm:pt modelId="{C0745467-36DA-4CF3-8D44-1093644E4F9E}" type="pres">
      <dgm:prSet presAssocID="{99CF3CF0-272D-46C5-9833-EE2EDB465836}" presName="tx1" presStyleLbl="revTx" presStyleIdx="4" presStyleCnt="15"/>
      <dgm:spPr/>
    </dgm:pt>
    <dgm:pt modelId="{2007B12A-DFA3-4389-A08C-9D72125C76AB}" type="pres">
      <dgm:prSet presAssocID="{99CF3CF0-272D-46C5-9833-EE2EDB465836}" presName="vert1" presStyleCnt="0"/>
      <dgm:spPr/>
    </dgm:pt>
    <dgm:pt modelId="{9AE12C2C-BCA9-449F-958B-4D1B7E7B73E8}" type="pres">
      <dgm:prSet presAssocID="{9A710529-017C-4B59-9D63-AA5826F6787F}" presName="thickLine" presStyleLbl="alignNode1" presStyleIdx="5" presStyleCnt="15"/>
      <dgm:spPr/>
    </dgm:pt>
    <dgm:pt modelId="{95DD9E64-B806-4E2E-964A-5AE791A9078E}" type="pres">
      <dgm:prSet presAssocID="{9A710529-017C-4B59-9D63-AA5826F6787F}" presName="horz1" presStyleCnt="0"/>
      <dgm:spPr/>
    </dgm:pt>
    <dgm:pt modelId="{214FD009-E420-4E29-84AB-B0FC0CB348E1}" type="pres">
      <dgm:prSet presAssocID="{9A710529-017C-4B59-9D63-AA5826F6787F}" presName="tx1" presStyleLbl="revTx" presStyleIdx="5" presStyleCnt="15"/>
      <dgm:spPr/>
      <dgm:t>
        <a:bodyPr/>
        <a:lstStyle/>
        <a:p>
          <a:endParaRPr lang="en-US"/>
        </a:p>
      </dgm:t>
    </dgm:pt>
    <dgm:pt modelId="{89698285-6FF3-4A71-A09D-260706A202F8}" type="pres">
      <dgm:prSet presAssocID="{9A710529-017C-4B59-9D63-AA5826F6787F}" presName="vert1" presStyleCnt="0"/>
      <dgm:spPr/>
    </dgm:pt>
    <dgm:pt modelId="{2AA36C57-0625-4216-A056-254FE3B3E70A}" type="pres">
      <dgm:prSet presAssocID="{B35A11A0-EB97-4160-8860-94E1BDAB650A}" presName="thickLine" presStyleLbl="alignNode1" presStyleIdx="6" presStyleCnt="15"/>
      <dgm:spPr/>
    </dgm:pt>
    <dgm:pt modelId="{69247628-BB74-4821-85A2-C78C37B2B569}" type="pres">
      <dgm:prSet presAssocID="{B35A11A0-EB97-4160-8860-94E1BDAB650A}" presName="horz1" presStyleCnt="0"/>
      <dgm:spPr/>
    </dgm:pt>
    <dgm:pt modelId="{3FB32505-9900-4AD4-AC2C-FACB0268C97F}" type="pres">
      <dgm:prSet presAssocID="{B35A11A0-EB97-4160-8860-94E1BDAB650A}" presName="tx1" presStyleLbl="revTx" presStyleIdx="6" presStyleCnt="15"/>
      <dgm:spPr/>
    </dgm:pt>
    <dgm:pt modelId="{33168471-F227-4204-9EF5-993986F892F1}" type="pres">
      <dgm:prSet presAssocID="{B35A11A0-EB97-4160-8860-94E1BDAB650A}" presName="vert1" presStyleCnt="0"/>
      <dgm:spPr/>
    </dgm:pt>
    <dgm:pt modelId="{80804A24-63F0-4884-8274-F4825F15D08A}" type="pres">
      <dgm:prSet presAssocID="{7D164D6E-87DE-41BE-8277-DDFD1F1D2406}" presName="thickLine" presStyleLbl="alignNode1" presStyleIdx="7" presStyleCnt="15"/>
      <dgm:spPr/>
    </dgm:pt>
    <dgm:pt modelId="{4300EF4A-9DBE-4C3F-862D-3B58CABF0A78}" type="pres">
      <dgm:prSet presAssocID="{7D164D6E-87DE-41BE-8277-DDFD1F1D2406}" presName="horz1" presStyleCnt="0"/>
      <dgm:spPr/>
    </dgm:pt>
    <dgm:pt modelId="{5BE656BB-2E54-4C94-AA2C-037A7A6ABE53}" type="pres">
      <dgm:prSet presAssocID="{7D164D6E-87DE-41BE-8277-DDFD1F1D2406}" presName="tx1" presStyleLbl="revTx" presStyleIdx="7" presStyleCnt="15"/>
      <dgm:spPr/>
      <dgm:t>
        <a:bodyPr/>
        <a:lstStyle/>
        <a:p>
          <a:endParaRPr lang="en-US"/>
        </a:p>
      </dgm:t>
    </dgm:pt>
    <dgm:pt modelId="{FA0A75F9-DC8A-43BB-89EE-F3A30D74414D}" type="pres">
      <dgm:prSet presAssocID="{7D164D6E-87DE-41BE-8277-DDFD1F1D2406}" presName="vert1" presStyleCnt="0"/>
      <dgm:spPr/>
    </dgm:pt>
    <dgm:pt modelId="{5D18E3CF-71C6-4951-9009-2BD130541CCA}" type="pres">
      <dgm:prSet presAssocID="{F6E50C05-25D6-463D-934D-4F7AD1C3B32B}" presName="thickLine" presStyleLbl="alignNode1" presStyleIdx="8" presStyleCnt="15"/>
      <dgm:spPr/>
    </dgm:pt>
    <dgm:pt modelId="{B23DA20C-A2A4-46EB-8E74-F178710676A8}" type="pres">
      <dgm:prSet presAssocID="{F6E50C05-25D6-463D-934D-4F7AD1C3B32B}" presName="horz1" presStyleCnt="0"/>
      <dgm:spPr/>
    </dgm:pt>
    <dgm:pt modelId="{F67266C4-B45F-411A-A52C-1EBA50CC477E}" type="pres">
      <dgm:prSet presAssocID="{F6E50C05-25D6-463D-934D-4F7AD1C3B32B}" presName="tx1" presStyleLbl="revTx" presStyleIdx="8" presStyleCnt="15"/>
      <dgm:spPr/>
    </dgm:pt>
    <dgm:pt modelId="{00D7F882-20D5-4150-8419-A1FF27689482}" type="pres">
      <dgm:prSet presAssocID="{F6E50C05-25D6-463D-934D-4F7AD1C3B32B}" presName="vert1" presStyleCnt="0"/>
      <dgm:spPr/>
    </dgm:pt>
    <dgm:pt modelId="{B988B5A5-5901-447F-8C0A-1459E2F29F44}" type="pres">
      <dgm:prSet presAssocID="{EEE935AD-043E-485B-9CD3-A926953E4AE2}" presName="thickLine" presStyleLbl="alignNode1" presStyleIdx="9" presStyleCnt="15"/>
      <dgm:spPr/>
    </dgm:pt>
    <dgm:pt modelId="{1E376A74-BE5F-425B-BC2C-2CDD40813A36}" type="pres">
      <dgm:prSet presAssocID="{EEE935AD-043E-485B-9CD3-A926953E4AE2}" presName="horz1" presStyleCnt="0"/>
      <dgm:spPr/>
    </dgm:pt>
    <dgm:pt modelId="{19EFCAF5-CCAD-4613-A3E3-974DBE96AF7A}" type="pres">
      <dgm:prSet presAssocID="{EEE935AD-043E-485B-9CD3-A926953E4AE2}" presName="tx1" presStyleLbl="revTx" presStyleIdx="9" presStyleCnt="15"/>
      <dgm:spPr/>
      <dgm:t>
        <a:bodyPr/>
        <a:lstStyle/>
        <a:p>
          <a:endParaRPr lang="en-US"/>
        </a:p>
      </dgm:t>
    </dgm:pt>
    <dgm:pt modelId="{702CB1DE-0D60-436B-85C2-392931B3C10F}" type="pres">
      <dgm:prSet presAssocID="{EEE935AD-043E-485B-9CD3-A926953E4AE2}" presName="vert1" presStyleCnt="0"/>
      <dgm:spPr/>
    </dgm:pt>
    <dgm:pt modelId="{D67FB6B2-866F-4FF5-B59E-F25887E8D181}" type="pres">
      <dgm:prSet presAssocID="{AD0C440B-2B66-40C6-ABA2-121B68291DDA}" presName="thickLine" presStyleLbl="alignNode1" presStyleIdx="10" presStyleCnt="15"/>
      <dgm:spPr/>
    </dgm:pt>
    <dgm:pt modelId="{799D8C6D-D041-4F58-B434-B1EB35AC6172}" type="pres">
      <dgm:prSet presAssocID="{AD0C440B-2B66-40C6-ABA2-121B68291DDA}" presName="horz1" presStyleCnt="0"/>
      <dgm:spPr/>
    </dgm:pt>
    <dgm:pt modelId="{FEB521B3-7DAF-42E2-BE7F-5EC0ABB5D62D}" type="pres">
      <dgm:prSet presAssocID="{AD0C440B-2B66-40C6-ABA2-121B68291DDA}" presName="tx1" presStyleLbl="revTx" presStyleIdx="10" presStyleCnt="15"/>
      <dgm:spPr/>
    </dgm:pt>
    <dgm:pt modelId="{F261E885-91FC-4F48-89E7-9AC9A1E6E73C}" type="pres">
      <dgm:prSet presAssocID="{AD0C440B-2B66-40C6-ABA2-121B68291DDA}" presName="vert1" presStyleCnt="0"/>
      <dgm:spPr/>
    </dgm:pt>
    <dgm:pt modelId="{DDA6BA38-7705-4E6B-96FA-D60DF08DBF2C}" type="pres">
      <dgm:prSet presAssocID="{113A6EA9-EB31-4001-81D3-531E766AC9D3}" presName="thickLine" presStyleLbl="alignNode1" presStyleIdx="11" presStyleCnt="15"/>
      <dgm:spPr/>
    </dgm:pt>
    <dgm:pt modelId="{924186D2-E0EA-4410-BA4D-F43D53BEF432}" type="pres">
      <dgm:prSet presAssocID="{113A6EA9-EB31-4001-81D3-531E766AC9D3}" presName="horz1" presStyleCnt="0"/>
      <dgm:spPr/>
    </dgm:pt>
    <dgm:pt modelId="{BD664B8E-913B-48BB-93BA-F64133A04CBD}" type="pres">
      <dgm:prSet presAssocID="{113A6EA9-EB31-4001-81D3-531E766AC9D3}" presName="tx1" presStyleLbl="revTx" presStyleIdx="11" presStyleCnt="15"/>
      <dgm:spPr/>
    </dgm:pt>
    <dgm:pt modelId="{A65A838F-6C8D-415A-BD6B-3DAEAF137018}" type="pres">
      <dgm:prSet presAssocID="{113A6EA9-EB31-4001-81D3-531E766AC9D3}" presName="vert1" presStyleCnt="0"/>
      <dgm:spPr/>
    </dgm:pt>
    <dgm:pt modelId="{235A8261-F02D-4637-A261-C4E8F062E285}" type="pres">
      <dgm:prSet presAssocID="{1A31E647-FAC0-4EF5-93EC-FC22F41028DB}" presName="thickLine" presStyleLbl="alignNode1" presStyleIdx="12" presStyleCnt="15"/>
      <dgm:spPr/>
    </dgm:pt>
    <dgm:pt modelId="{3686DE02-40A5-490E-829B-BA2C27FAC3A4}" type="pres">
      <dgm:prSet presAssocID="{1A31E647-FAC0-4EF5-93EC-FC22F41028DB}" presName="horz1" presStyleCnt="0"/>
      <dgm:spPr/>
    </dgm:pt>
    <dgm:pt modelId="{CF4AF8E5-C535-42AD-ADDB-F18B95ED2D7C}" type="pres">
      <dgm:prSet presAssocID="{1A31E647-FAC0-4EF5-93EC-FC22F41028DB}" presName="tx1" presStyleLbl="revTx" presStyleIdx="12" presStyleCnt="15"/>
      <dgm:spPr/>
    </dgm:pt>
    <dgm:pt modelId="{E902E3A1-429C-4F73-A4C7-48C3B4823EBA}" type="pres">
      <dgm:prSet presAssocID="{1A31E647-FAC0-4EF5-93EC-FC22F41028DB}" presName="vert1" presStyleCnt="0"/>
      <dgm:spPr/>
    </dgm:pt>
    <dgm:pt modelId="{1D091F40-8ADE-4911-973B-EBF10FCACF60}" type="pres">
      <dgm:prSet presAssocID="{41B52013-04C6-45D4-B2A3-684B623116C9}" presName="thickLine" presStyleLbl="alignNode1" presStyleIdx="13" presStyleCnt="15"/>
      <dgm:spPr/>
    </dgm:pt>
    <dgm:pt modelId="{3E302C46-5646-4A8E-8D1C-4AF5269569F3}" type="pres">
      <dgm:prSet presAssocID="{41B52013-04C6-45D4-B2A3-684B623116C9}" presName="horz1" presStyleCnt="0"/>
      <dgm:spPr/>
    </dgm:pt>
    <dgm:pt modelId="{7B1852CC-23EC-411C-8CB1-CCDDDA0C25B8}" type="pres">
      <dgm:prSet presAssocID="{41B52013-04C6-45D4-B2A3-684B623116C9}" presName="tx1" presStyleLbl="revTx" presStyleIdx="13" presStyleCnt="15"/>
      <dgm:spPr/>
    </dgm:pt>
    <dgm:pt modelId="{9DC840FD-1AFB-4C50-A7E8-DAE1881EE9FC}" type="pres">
      <dgm:prSet presAssocID="{41B52013-04C6-45D4-B2A3-684B623116C9}" presName="vert1" presStyleCnt="0"/>
      <dgm:spPr/>
    </dgm:pt>
    <dgm:pt modelId="{0AE518FC-C9A8-4CD1-B31C-2C3A665A8D52}" type="pres">
      <dgm:prSet presAssocID="{23329A40-DE6A-4994-9E92-3C1EE7FD5D7A}" presName="thickLine" presStyleLbl="alignNode1" presStyleIdx="14" presStyleCnt="15"/>
      <dgm:spPr/>
    </dgm:pt>
    <dgm:pt modelId="{5AFB9F91-76E1-4FDB-8D22-7006D6577D65}" type="pres">
      <dgm:prSet presAssocID="{23329A40-DE6A-4994-9E92-3C1EE7FD5D7A}" presName="horz1" presStyleCnt="0"/>
      <dgm:spPr/>
    </dgm:pt>
    <dgm:pt modelId="{92993EE4-6C1E-4193-A8E8-E4623BFEBD22}" type="pres">
      <dgm:prSet presAssocID="{23329A40-DE6A-4994-9E92-3C1EE7FD5D7A}" presName="tx1" presStyleLbl="revTx" presStyleIdx="14" presStyleCnt="15"/>
      <dgm:spPr/>
      <dgm:t>
        <a:bodyPr/>
        <a:lstStyle/>
        <a:p>
          <a:endParaRPr lang="en-US"/>
        </a:p>
      </dgm:t>
    </dgm:pt>
    <dgm:pt modelId="{509912A3-8A77-4F88-B8F4-73489D4F3F3D}" type="pres">
      <dgm:prSet presAssocID="{23329A40-DE6A-4994-9E92-3C1EE7FD5D7A}" presName="vert1" presStyleCnt="0"/>
      <dgm:spPr/>
    </dgm:pt>
  </dgm:ptLst>
  <dgm:cxnLst>
    <dgm:cxn modelId="{FED1E6BB-3872-45C4-9451-C851C9DDBAE2}" srcId="{2BAD21CC-ACA3-4CAC-AAC9-963BA9C08A64}" destId="{AD0C440B-2B66-40C6-ABA2-121B68291DDA}" srcOrd="10" destOrd="0" parTransId="{6C9A83BC-8928-4789-9F30-A760196C062D}" sibTransId="{C514E43E-20C4-4E5C-844E-A6CF82F7E85A}"/>
    <dgm:cxn modelId="{599A8101-5468-4F88-86DF-CB7D7889BD3A}" srcId="{2BAD21CC-ACA3-4CAC-AAC9-963BA9C08A64}" destId="{113A6EA9-EB31-4001-81D3-531E766AC9D3}" srcOrd="11" destOrd="0" parTransId="{605C7F8C-D2BA-4FDE-A2FB-38DF0D151A18}" sibTransId="{0C4B8E16-8287-4D01-B20D-3E2681D4ABEC}"/>
    <dgm:cxn modelId="{7A189FC8-DD72-4F8E-B13B-9CEA1AFB82D6}" srcId="{2BAD21CC-ACA3-4CAC-AAC9-963BA9C08A64}" destId="{BCB643F5-4AED-455A-A744-431882F75E48}" srcOrd="3" destOrd="0" parTransId="{40B5A8CA-9E72-470D-8CC5-BE907D06C959}" sibTransId="{3DABFFB1-B4D6-4CE6-BC3D-C363A7DE0A51}"/>
    <dgm:cxn modelId="{B5255026-2AAB-458A-9DD4-64B48DAFD0B3}" type="presOf" srcId="{EEE935AD-043E-485B-9CD3-A926953E4AE2}" destId="{19EFCAF5-CCAD-4613-A3E3-974DBE96AF7A}" srcOrd="0" destOrd="0" presId="urn:microsoft.com/office/officeart/2008/layout/LinedList"/>
    <dgm:cxn modelId="{E189078D-8054-41AA-9248-0A8164461B7B}" type="presOf" srcId="{1A31E647-FAC0-4EF5-93EC-FC22F41028DB}" destId="{CF4AF8E5-C535-42AD-ADDB-F18B95ED2D7C}" srcOrd="0" destOrd="0" presId="urn:microsoft.com/office/officeart/2008/layout/LinedList"/>
    <dgm:cxn modelId="{DBE09ACB-82A3-46CE-AC69-7BBE4D057EB8}" srcId="{2BAD21CC-ACA3-4CAC-AAC9-963BA9C08A64}" destId="{1A31E647-FAC0-4EF5-93EC-FC22F41028DB}" srcOrd="12" destOrd="0" parTransId="{349C6519-4F42-46FB-ABAD-B0E4117CE852}" sibTransId="{F7806B42-DE0C-477E-9460-C7A304A35F63}"/>
    <dgm:cxn modelId="{8F1C7138-FA90-40E1-BC0C-3B7B29BB85C1}" srcId="{2BAD21CC-ACA3-4CAC-AAC9-963BA9C08A64}" destId="{D03712EA-F280-47CF-89E7-76465FF605DA}" srcOrd="1" destOrd="0" parTransId="{A55A4D10-3E95-4817-B16D-172B56B1E494}" sibTransId="{CE75BA20-5CF7-4EBD-83B6-340D7FD61179}"/>
    <dgm:cxn modelId="{EB81C04F-3E5B-4CC5-9D01-DADB85A0453C}" type="presOf" srcId="{F95EC630-DCF8-421F-B99D-03CBD1B86297}" destId="{BE2FE79F-14F9-44FE-96D9-DDBEE433C9B9}" srcOrd="0" destOrd="0" presId="urn:microsoft.com/office/officeart/2008/layout/LinedList"/>
    <dgm:cxn modelId="{C592A3A4-FE7C-44CD-9805-5DB45A66B221}" type="presOf" srcId="{7D164D6E-87DE-41BE-8277-DDFD1F1D2406}" destId="{5BE656BB-2E54-4C94-AA2C-037A7A6ABE53}" srcOrd="0" destOrd="0" presId="urn:microsoft.com/office/officeart/2008/layout/LinedList"/>
    <dgm:cxn modelId="{734923D4-9F81-4EFA-9933-1B135A9A492B}" type="presOf" srcId="{99CF3CF0-272D-46C5-9833-EE2EDB465836}" destId="{C0745467-36DA-4CF3-8D44-1093644E4F9E}" srcOrd="0" destOrd="0" presId="urn:microsoft.com/office/officeart/2008/layout/LinedList"/>
    <dgm:cxn modelId="{B59F8904-AC29-440C-853C-01A95619842A}" type="presOf" srcId="{41B52013-04C6-45D4-B2A3-684B623116C9}" destId="{7B1852CC-23EC-411C-8CB1-CCDDDA0C25B8}" srcOrd="0" destOrd="0" presId="urn:microsoft.com/office/officeart/2008/layout/LinedList"/>
    <dgm:cxn modelId="{ABFF2914-2540-4F9F-A2FE-C389098DA5A5}" srcId="{2BAD21CC-ACA3-4CAC-AAC9-963BA9C08A64}" destId="{96703FF2-CEFC-4859-B88B-3B8357AD944C}" srcOrd="2" destOrd="0" parTransId="{86BA6262-3483-4753-87FE-576AC75DEDE3}" sibTransId="{2C029E94-D979-4C88-ABC9-D81641B761E4}"/>
    <dgm:cxn modelId="{F8430D62-5167-43D0-9AD2-F1CC5DA07BD9}" type="presOf" srcId="{BCB643F5-4AED-455A-A744-431882F75E48}" destId="{10600B77-A05C-4DDB-BAF3-FACA0EA186B3}" srcOrd="0" destOrd="0" presId="urn:microsoft.com/office/officeart/2008/layout/LinedList"/>
    <dgm:cxn modelId="{65040365-93D2-4ACA-B995-2E97719E6348}" type="presOf" srcId="{B35A11A0-EB97-4160-8860-94E1BDAB650A}" destId="{3FB32505-9900-4AD4-AC2C-FACB0268C97F}" srcOrd="0" destOrd="0" presId="urn:microsoft.com/office/officeart/2008/layout/LinedList"/>
    <dgm:cxn modelId="{2A5D0366-F3DA-47EE-AD39-3E467B81AA91}" srcId="{2BAD21CC-ACA3-4CAC-AAC9-963BA9C08A64}" destId="{F95EC630-DCF8-421F-B99D-03CBD1B86297}" srcOrd="0" destOrd="0" parTransId="{404A21F7-4908-4404-B0EC-51DC97184A0A}" sibTransId="{7A2AB88C-74E2-44D6-9BB1-7B5BDE4D6C2C}"/>
    <dgm:cxn modelId="{0466205A-FB57-46B4-8491-770365273BE2}" type="presOf" srcId="{2BAD21CC-ACA3-4CAC-AAC9-963BA9C08A64}" destId="{0DF10C8B-C1A4-444E-8EF2-F268CBD24476}" srcOrd="0" destOrd="0" presId="urn:microsoft.com/office/officeart/2008/layout/LinedList"/>
    <dgm:cxn modelId="{A6866F4A-9079-49B8-A4DA-55759A975503}" type="presOf" srcId="{AD0C440B-2B66-40C6-ABA2-121B68291DDA}" destId="{FEB521B3-7DAF-42E2-BE7F-5EC0ABB5D62D}" srcOrd="0" destOrd="0" presId="urn:microsoft.com/office/officeart/2008/layout/LinedList"/>
    <dgm:cxn modelId="{16FA9258-FA45-4F93-A9F6-AEDA7ED4F46D}" type="presOf" srcId="{23329A40-DE6A-4994-9E92-3C1EE7FD5D7A}" destId="{92993EE4-6C1E-4193-A8E8-E4623BFEBD22}" srcOrd="0" destOrd="0" presId="urn:microsoft.com/office/officeart/2008/layout/LinedList"/>
    <dgm:cxn modelId="{A0765804-C1EF-40E2-A251-ED911E6C0E8E}" srcId="{2BAD21CC-ACA3-4CAC-AAC9-963BA9C08A64}" destId="{9A710529-017C-4B59-9D63-AA5826F6787F}" srcOrd="5" destOrd="0" parTransId="{6B4201DE-5FF4-4162-880A-7138E4B9BCF4}" sibTransId="{9CB83605-D4B0-4030-87CD-0457B798EBC9}"/>
    <dgm:cxn modelId="{14BCD4D1-F743-4F8E-9FC1-3CB1BEEBC87F}" srcId="{2BAD21CC-ACA3-4CAC-AAC9-963BA9C08A64}" destId="{F6E50C05-25D6-463D-934D-4F7AD1C3B32B}" srcOrd="8" destOrd="0" parTransId="{DB0259DF-5DA7-46FF-95E7-89EE3E14061B}" sibTransId="{6617EDFD-F462-4AA6-BA1E-08C0B699400C}"/>
    <dgm:cxn modelId="{5E097481-0B70-4CFE-B227-CE41B2D4602C}" type="presOf" srcId="{F6E50C05-25D6-463D-934D-4F7AD1C3B32B}" destId="{F67266C4-B45F-411A-A52C-1EBA50CC477E}" srcOrd="0" destOrd="0" presId="urn:microsoft.com/office/officeart/2008/layout/LinedList"/>
    <dgm:cxn modelId="{21EEEEE3-164D-4C8D-89A1-891229DE76D0}" srcId="{2BAD21CC-ACA3-4CAC-AAC9-963BA9C08A64}" destId="{B35A11A0-EB97-4160-8860-94E1BDAB650A}" srcOrd="6" destOrd="0" parTransId="{EAC56C2E-181E-46BA-9E7E-F5986629BC6F}" sibTransId="{EAEBD61B-465F-4D86-9677-CC7543670694}"/>
    <dgm:cxn modelId="{75B99A95-8F9F-4D68-8CB9-7DB5A62A5573}" srcId="{2BAD21CC-ACA3-4CAC-AAC9-963BA9C08A64}" destId="{7D164D6E-87DE-41BE-8277-DDFD1F1D2406}" srcOrd="7" destOrd="0" parTransId="{BADCB041-AF5C-4F92-B73F-F664B7A018F2}" sibTransId="{B9AF27A0-F107-4015-BA05-1C67D1B82120}"/>
    <dgm:cxn modelId="{4294BE83-F03D-498A-A3BD-E3C50E33FA17}" srcId="{2BAD21CC-ACA3-4CAC-AAC9-963BA9C08A64}" destId="{EEE935AD-043E-485B-9CD3-A926953E4AE2}" srcOrd="9" destOrd="0" parTransId="{49164A97-90E9-4ABD-8B78-7A53D427A849}" sibTransId="{D30E7F85-5740-4D73-90AC-5EF499CFEFB3}"/>
    <dgm:cxn modelId="{221A74B9-B1E3-4449-8678-11CB0B4F582A}" srcId="{2BAD21CC-ACA3-4CAC-AAC9-963BA9C08A64}" destId="{41B52013-04C6-45D4-B2A3-684B623116C9}" srcOrd="13" destOrd="0" parTransId="{B5D05D7F-0E05-4864-85FC-A265CAA8C855}" sibTransId="{972FDF20-2A5E-413D-9550-CCD8A722745F}"/>
    <dgm:cxn modelId="{7E4F6285-FC07-42CE-B77C-65B6E056B3BB}" srcId="{2BAD21CC-ACA3-4CAC-AAC9-963BA9C08A64}" destId="{99CF3CF0-272D-46C5-9833-EE2EDB465836}" srcOrd="4" destOrd="0" parTransId="{F153E2E3-74E4-4B17-8B59-3832AA8A96AD}" sibTransId="{CDDB4117-4AAC-4949-A512-83DB99822F56}"/>
    <dgm:cxn modelId="{3142E7D8-8D6A-4F13-B6CF-2AF93AAE64F9}" type="presOf" srcId="{9A710529-017C-4B59-9D63-AA5826F6787F}" destId="{214FD009-E420-4E29-84AB-B0FC0CB348E1}" srcOrd="0" destOrd="0" presId="urn:microsoft.com/office/officeart/2008/layout/LinedList"/>
    <dgm:cxn modelId="{5E291B50-E6F0-4F03-A5D5-25CD29F6477E}" type="presOf" srcId="{96703FF2-CEFC-4859-B88B-3B8357AD944C}" destId="{D684B7EB-5E6D-4BA7-91B2-43A68A0E13EC}" srcOrd="0" destOrd="0" presId="urn:microsoft.com/office/officeart/2008/layout/LinedList"/>
    <dgm:cxn modelId="{DED3F711-8BE7-4636-9144-6DA7E1A83BDD}" type="presOf" srcId="{D03712EA-F280-47CF-89E7-76465FF605DA}" destId="{203B4316-52F5-4E69-90B6-47D2D1F53AC9}" srcOrd="0" destOrd="0" presId="urn:microsoft.com/office/officeart/2008/layout/LinedList"/>
    <dgm:cxn modelId="{7D017D6B-8B1D-4323-84C2-FC3D7F4904FB}" type="presOf" srcId="{113A6EA9-EB31-4001-81D3-531E766AC9D3}" destId="{BD664B8E-913B-48BB-93BA-F64133A04CBD}" srcOrd="0" destOrd="0" presId="urn:microsoft.com/office/officeart/2008/layout/LinedList"/>
    <dgm:cxn modelId="{9CB7D94C-3EE7-4751-82D4-1E982B52D9B4}" srcId="{2BAD21CC-ACA3-4CAC-AAC9-963BA9C08A64}" destId="{23329A40-DE6A-4994-9E92-3C1EE7FD5D7A}" srcOrd="14" destOrd="0" parTransId="{F2086C8E-84DB-4BFA-85D1-A15EC2AC24AE}" sibTransId="{6A9A8369-8B5E-45E7-B57B-6070C7C574A8}"/>
    <dgm:cxn modelId="{784B3F35-189E-4C80-839D-1F0626211A07}" type="presParOf" srcId="{0DF10C8B-C1A4-444E-8EF2-F268CBD24476}" destId="{E714C177-A827-426E-8DFB-2B6842C114C8}" srcOrd="0" destOrd="0" presId="urn:microsoft.com/office/officeart/2008/layout/LinedList"/>
    <dgm:cxn modelId="{A7607F08-AA29-4207-A7B2-516D3B6669D7}" type="presParOf" srcId="{0DF10C8B-C1A4-444E-8EF2-F268CBD24476}" destId="{E889174A-A85D-449D-90FE-F9A84A9DAA25}" srcOrd="1" destOrd="0" presId="urn:microsoft.com/office/officeart/2008/layout/LinedList"/>
    <dgm:cxn modelId="{F3384401-5111-4E7A-A541-C676630E93E3}" type="presParOf" srcId="{E889174A-A85D-449D-90FE-F9A84A9DAA25}" destId="{BE2FE79F-14F9-44FE-96D9-DDBEE433C9B9}" srcOrd="0" destOrd="0" presId="urn:microsoft.com/office/officeart/2008/layout/LinedList"/>
    <dgm:cxn modelId="{BA6FE9E7-87FE-4FB4-BDFE-6E995A122871}" type="presParOf" srcId="{E889174A-A85D-449D-90FE-F9A84A9DAA25}" destId="{D8C196EE-967E-43EF-9152-1B846CD9C640}" srcOrd="1" destOrd="0" presId="urn:microsoft.com/office/officeart/2008/layout/LinedList"/>
    <dgm:cxn modelId="{7A399170-E0F5-4D64-AA9C-3E73E3003616}" type="presParOf" srcId="{0DF10C8B-C1A4-444E-8EF2-F268CBD24476}" destId="{9CB459A7-3656-49DB-9CA7-686B145C43C4}" srcOrd="2" destOrd="0" presId="urn:microsoft.com/office/officeart/2008/layout/LinedList"/>
    <dgm:cxn modelId="{507296D0-005C-45B0-B3D3-BC97A59F18AB}" type="presParOf" srcId="{0DF10C8B-C1A4-444E-8EF2-F268CBD24476}" destId="{7849B760-CC5B-47C1-83F1-72D6D041932F}" srcOrd="3" destOrd="0" presId="urn:microsoft.com/office/officeart/2008/layout/LinedList"/>
    <dgm:cxn modelId="{E1530849-FC9B-43D5-9E0F-C7F2573FA1C4}" type="presParOf" srcId="{7849B760-CC5B-47C1-83F1-72D6D041932F}" destId="{203B4316-52F5-4E69-90B6-47D2D1F53AC9}" srcOrd="0" destOrd="0" presId="urn:microsoft.com/office/officeart/2008/layout/LinedList"/>
    <dgm:cxn modelId="{4CA1FF77-8D64-4DD9-A7E4-2DD812E0502A}" type="presParOf" srcId="{7849B760-CC5B-47C1-83F1-72D6D041932F}" destId="{119AC5D5-580F-4977-B21E-DA2EB8775B81}" srcOrd="1" destOrd="0" presId="urn:microsoft.com/office/officeart/2008/layout/LinedList"/>
    <dgm:cxn modelId="{1FA23BFB-B7BE-4797-83CF-7BCC2695091C}" type="presParOf" srcId="{0DF10C8B-C1A4-444E-8EF2-F268CBD24476}" destId="{8DF3E22D-0D67-4425-BBDE-DE3FDD6671EB}" srcOrd="4" destOrd="0" presId="urn:microsoft.com/office/officeart/2008/layout/LinedList"/>
    <dgm:cxn modelId="{32BCCF37-0A43-4921-A7CE-3317B2368201}" type="presParOf" srcId="{0DF10C8B-C1A4-444E-8EF2-F268CBD24476}" destId="{2BD6E819-85F3-4D21-B6E0-FE425553E160}" srcOrd="5" destOrd="0" presId="urn:microsoft.com/office/officeart/2008/layout/LinedList"/>
    <dgm:cxn modelId="{094065E2-5F3D-4C5A-9364-645A41DB7270}" type="presParOf" srcId="{2BD6E819-85F3-4D21-B6E0-FE425553E160}" destId="{D684B7EB-5E6D-4BA7-91B2-43A68A0E13EC}" srcOrd="0" destOrd="0" presId="urn:microsoft.com/office/officeart/2008/layout/LinedList"/>
    <dgm:cxn modelId="{81D6442F-DF77-495A-843C-5A453B030EF1}" type="presParOf" srcId="{2BD6E819-85F3-4D21-B6E0-FE425553E160}" destId="{85A80046-B48B-4B39-9CF8-CB2F20ACF863}" srcOrd="1" destOrd="0" presId="urn:microsoft.com/office/officeart/2008/layout/LinedList"/>
    <dgm:cxn modelId="{39FAF6E0-1712-452E-AECA-79F66D75FC7A}" type="presParOf" srcId="{0DF10C8B-C1A4-444E-8EF2-F268CBD24476}" destId="{13BB48E7-E14C-49A0-A394-D26C22376344}" srcOrd="6" destOrd="0" presId="urn:microsoft.com/office/officeart/2008/layout/LinedList"/>
    <dgm:cxn modelId="{BA443D0F-D194-4E3C-B973-761789A46147}" type="presParOf" srcId="{0DF10C8B-C1A4-444E-8EF2-F268CBD24476}" destId="{9968A10A-7D1D-4EBE-B9EB-8B718F288E3C}" srcOrd="7" destOrd="0" presId="urn:microsoft.com/office/officeart/2008/layout/LinedList"/>
    <dgm:cxn modelId="{D9B8C548-EE1F-49FE-B48A-D06F1DFDA926}" type="presParOf" srcId="{9968A10A-7D1D-4EBE-B9EB-8B718F288E3C}" destId="{10600B77-A05C-4DDB-BAF3-FACA0EA186B3}" srcOrd="0" destOrd="0" presId="urn:microsoft.com/office/officeart/2008/layout/LinedList"/>
    <dgm:cxn modelId="{C254B4C0-CCE8-4F25-9222-C729EA925BE2}" type="presParOf" srcId="{9968A10A-7D1D-4EBE-B9EB-8B718F288E3C}" destId="{29611D02-0919-4F11-83B0-480D57285E67}" srcOrd="1" destOrd="0" presId="urn:microsoft.com/office/officeart/2008/layout/LinedList"/>
    <dgm:cxn modelId="{C3F5B2A6-F255-453C-9D55-48BDAF2EBEC2}" type="presParOf" srcId="{0DF10C8B-C1A4-444E-8EF2-F268CBD24476}" destId="{595322F0-6D9A-4BD5-82C1-C7B8A567AD01}" srcOrd="8" destOrd="0" presId="urn:microsoft.com/office/officeart/2008/layout/LinedList"/>
    <dgm:cxn modelId="{CDE5337B-2872-4C1F-BD58-135B6E383515}" type="presParOf" srcId="{0DF10C8B-C1A4-444E-8EF2-F268CBD24476}" destId="{ED393EF7-6CE6-471E-8D99-2DFCED3B5814}" srcOrd="9" destOrd="0" presId="urn:microsoft.com/office/officeart/2008/layout/LinedList"/>
    <dgm:cxn modelId="{E214B177-C18C-457F-900B-285C1D585C16}" type="presParOf" srcId="{ED393EF7-6CE6-471E-8D99-2DFCED3B5814}" destId="{C0745467-36DA-4CF3-8D44-1093644E4F9E}" srcOrd="0" destOrd="0" presId="urn:microsoft.com/office/officeart/2008/layout/LinedList"/>
    <dgm:cxn modelId="{E0D73958-4FC3-4590-B927-FFC1053B27A5}" type="presParOf" srcId="{ED393EF7-6CE6-471E-8D99-2DFCED3B5814}" destId="{2007B12A-DFA3-4389-A08C-9D72125C76AB}" srcOrd="1" destOrd="0" presId="urn:microsoft.com/office/officeart/2008/layout/LinedList"/>
    <dgm:cxn modelId="{61D69A87-EF25-430B-B4A2-76BA21E482D3}" type="presParOf" srcId="{0DF10C8B-C1A4-444E-8EF2-F268CBD24476}" destId="{9AE12C2C-BCA9-449F-958B-4D1B7E7B73E8}" srcOrd="10" destOrd="0" presId="urn:microsoft.com/office/officeart/2008/layout/LinedList"/>
    <dgm:cxn modelId="{602F8201-7C93-43D9-B2A9-B5B32DE4B967}" type="presParOf" srcId="{0DF10C8B-C1A4-444E-8EF2-F268CBD24476}" destId="{95DD9E64-B806-4E2E-964A-5AE791A9078E}" srcOrd="11" destOrd="0" presId="urn:microsoft.com/office/officeart/2008/layout/LinedList"/>
    <dgm:cxn modelId="{C73D4DF5-5AD2-4C00-8C9C-3303EF3C45B5}" type="presParOf" srcId="{95DD9E64-B806-4E2E-964A-5AE791A9078E}" destId="{214FD009-E420-4E29-84AB-B0FC0CB348E1}" srcOrd="0" destOrd="0" presId="urn:microsoft.com/office/officeart/2008/layout/LinedList"/>
    <dgm:cxn modelId="{3478ABAE-39CC-4CBB-9878-2DBD167295D0}" type="presParOf" srcId="{95DD9E64-B806-4E2E-964A-5AE791A9078E}" destId="{89698285-6FF3-4A71-A09D-260706A202F8}" srcOrd="1" destOrd="0" presId="urn:microsoft.com/office/officeart/2008/layout/LinedList"/>
    <dgm:cxn modelId="{3BCE5125-1209-445D-B2FB-FCB44785FFA6}" type="presParOf" srcId="{0DF10C8B-C1A4-444E-8EF2-F268CBD24476}" destId="{2AA36C57-0625-4216-A056-254FE3B3E70A}" srcOrd="12" destOrd="0" presId="urn:microsoft.com/office/officeart/2008/layout/LinedList"/>
    <dgm:cxn modelId="{C2E2931D-F150-456E-B7AE-6DACB07F40EF}" type="presParOf" srcId="{0DF10C8B-C1A4-444E-8EF2-F268CBD24476}" destId="{69247628-BB74-4821-85A2-C78C37B2B569}" srcOrd="13" destOrd="0" presId="urn:microsoft.com/office/officeart/2008/layout/LinedList"/>
    <dgm:cxn modelId="{D015E433-585B-4B70-8D51-E80079716AFB}" type="presParOf" srcId="{69247628-BB74-4821-85A2-C78C37B2B569}" destId="{3FB32505-9900-4AD4-AC2C-FACB0268C97F}" srcOrd="0" destOrd="0" presId="urn:microsoft.com/office/officeart/2008/layout/LinedList"/>
    <dgm:cxn modelId="{241AA916-9CF7-4A48-84E8-6C136DE8B67E}" type="presParOf" srcId="{69247628-BB74-4821-85A2-C78C37B2B569}" destId="{33168471-F227-4204-9EF5-993986F892F1}" srcOrd="1" destOrd="0" presId="urn:microsoft.com/office/officeart/2008/layout/LinedList"/>
    <dgm:cxn modelId="{56BDBE55-36BA-4711-8A47-219D6461FA47}" type="presParOf" srcId="{0DF10C8B-C1A4-444E-8EF2-F268CBD24476}" destId="{80804A24-63F0-4884-8274-F4825F15D08A}" srcOrd="14" destOrd="0" presId="urn:microsoft.com/office/officeart/2008/layout/LinedList"/>
    <dgm:cxn modelId="{776D5AEF-EB61-42FC-BFEC-FB8CF5FF4564}" type="presParOf" srcId="{0DF10C8B-C1A4-444E-8EF2-F268CBD24476}" destId="{4300EF4A-9DBE-4C3F-862D-3B58CABF0A78}" srcOrd="15" destOrd="0" presId="urn:microsoft.com/office/officeart/2008/layout/LinedList"/>
    <dgm:cxn modelId="{F0EBF401-C9EE-446F-A91E-B156062AB41E}" type="presParOf" srcId="{4300EF4A-9DBE-4C3F-862D-3B58CABF0A78}" destId="{5BE656BB-2E54-4C94-AA2C-037A7A6ABE53}" srcOrd="0" destOrd="0" presId="urn:microsoft.com/office/officeart/2008/layout/LinedList"/>
    <dgm:cxn modelId="{818E57C3-1132-4D35-B82B-F54E8EC169DE}" type="presParOf" srcId="{4300EF4A-9DBE-4C3F-862D-3B58CABF0A78}" destId="{FA0A75F9-DC8A-43BB-89EE-F3A30D74414D}" srcOrd="1" destOrd="0" presId="urn:microsoft.com/office/officeart/2008/layout/LinedList"/>
    <dgm:cxn modelId="{D1528043-F914-4D56-9C85-30229B795CE1}" type="presParOf" srcId="{0DF10C8B-C1A4-444E-8EF2-F268CBD24476}" destId="{5D18E3CF-71C6-4951-9009-2BD130541CCA}" srcOrd="16" destOrd="0" presId="urn:microsoft.com/office/officeart/2008/layout/LinedList"/>
    <dgm:cxn modelId="{4E13C2DE-390D-4733-A983-280629CF455E}" type="presParOf" srcId="{0DF10C8B-C1A4-444E-8EF2-F268CBD24476}" destId="{B23DA20C-A2A4-46EB-8E74-F178710676A8}" srcOrd="17" destOrd="0" presId="urn:microsoft.com/office/officeart/2008/layout/LinedList"/>
    <dgm:cxn modelId="{64283271-9C81-4E26-9809-4F2594CAC639}" type="presParOf" srcId="{B23DA20C-A2A4-46EB-8E74-F178710676A8}" destId="{F67266C4-B45F-411A-A52C-1EBA50CC477E}" srcOrd="0" destOrd="0" presId="urn:microsoft.com/office/officeart/2008/layout/LinedList"/>
    <dgm:cxn modelId="{CE1840E1-06E9-445B-BABB-449A97337AD5}" type="presParOf" srcId="{B23DA20C-A2A4-46EB-8E74-F178710676A8}" destId="{00D7F882-20D5-4150-8419-A1FF27689482}" srcOrd="1" destOrd="0" presId="urn:microsoft.com/office/officeart/2008/layout/LinedList"/>
    <dgm:cxn modelId="{8AFF8CD6-DA22-412E-A4D1-22E3F6D65693}" type="presParOf" srcId="{0DF10C8B-C1A4-444E-8EF2-F268CBD24476}" destId="{B988B5A5-5901-447F-8C0A-1459E2F29F44}" srcOrd="18" destOrd="0" presId="urn:microsoft.com/office/officeart/2008/layout/LinedList"/>
    <dgm:cxn modelId="{E16A1A72-CB24-4E40-88E1-A39E8A1812C7}" type="presParOf" srcId="{0DF10C8B-C1A4-444E-8EF2-F268CBD24476}" destId="{1E376A74-BE5F-425B-BC2C-2CDD40813A36}" srcOrd="19" destOrd="0" presId="urn:microsoft.com/office/officeart/2008/layout/LinedList"/>
    <dgm:cxn modelId="{847D9E84-48BF-45EC-9676-8C48D09446AC}" type="presParOf" srcId="{1E376A74-BE5F-425B-BC2C-2CDD40813A36}" destId="{19EFCAF5-CCAD-4613-A3E3-974DBE96AF7A}" srcOrd="0" destOrd="0" presId="urn:microsoft.com/office/officeart/2008/layout/LinedList"/>
    <dgm:cxn modelId="{58FAFFC7-D6C2-408C-8AA7-F3D59FFD9D72}" type="presParOf" srcId="{1E376A74-BE5F-425B-BC2C-2CDD40813A36}" destId="{702CB1DE-0D60-436B-85C2-392931B3C10F}" srcOrd="1" destOrd="0" presId="urn:microsoft.com/office/officeart/2008/layout/LinedList"/>
    <dgm:cxn modelId="{D589AB40-46F8-4BB0-B5E5-F06577728AB1}" type="presParOf" srcId="{0DF10C8B-C1A4-444E-8EF2-F268CBD24476}" destId="{D67FB6B2-866F-4FF5-B59E-F25887E8D181}" srcOrd="20" destOrd="0" presId="urn:microsoft.com/office/officeart/2008/layout/LinedList"/>
    <dgm:cxn modelId="{432355D1-F52D-4C04-ABD4-3CA164D46BBE}" type="presParOf" srcId="{0DF10C8B-C1A4-444E-8EF2-F268CBD24476}" destId="{799D8C6D-D041-4F58-B434-B1EB35AC6172}" srcOrd="21" destOrd="0" presId="urn:microsoft.com/office/officeart/2008/layout/LinedList"/>
    <dgm:cxn modelId="{6C070D6F-5BE5-4991-AF80-BDE9861E5F50}" type="presParOf" srcId="{799D8C6D-D041-4F58-B434-B1EB35AC6172}" destId="{FEB521B3-7DAF-42E2-BE7F-5EC0ABB5D62D}" srcOrd="0" destOrd="0" presId="urn:microsoft.com/office/officeart/2008/layout/LinedList"/>
    <dgm:cxn modelId="{0EDB7EC9-665D-414E-85F9-2E47F48AC652}" type="presParOf" srcId="{799D8C6D-D041-4F58-B434-B1EB35AC6172}" destId="{F261E885-91FC-4F48-89E7-9AC9A1E6E73C}" srcOrd="1" destOrd="0" presId="urn:microsoft.com/office/officeart/2008/layout/LinedList"/>
    <dgm:cxn modelId="{F82FF3CA-DA2C-4A74-8FB5-C5643E3E784E}" type="presParOf" srcId="{0DF10C8B-C1A4-444E-8EF2-F268CBD24476}" destId="{DDA6BA38-7705-4E6B-96FA-D60DF08DBF2C}" srcOrd="22" destOrd="0" presId="urn:microsoft.com/office/officeart/2008/layout/LinedList"/>
    <dgm:cxn modelId="{4C685F1D-F670-4806-815B-25BCF1D8FB56}" type="presParOf" srcId="{0DF10C8B-C1A4-444E-8EF2-F268CBD24476}" destId="{924186D2-E0EA-4410-BA4D-F43D53BEF432}" srcOrd="23" destOrd="0" presId="urn:microsoft.com/office/officeart/2008/layout/LinedList"/>
    <dgm:cxn modelId="{6977C70A-91BE-4691-9026-721867991CAA}" type="presParOf" srcId="{924186D2-E0EA-4410-BA4D-F43D53BEF432}" destId="{BD664B8E-913B-48BB-93BA-F64133A04CBD}" srcOrd="0" destOrd="0" presId="urn:microsoft.com/office/officeart/2008/layout/LinedList"/>
    <dgm:cxn modelId="{8D7D5585-9E31-4F59-8626-CF09A308C1B5}" type="presParOf" srcId="{924186D2-E0EA-4410-BA4D-F43D53BEF432}" destId="{A65A838F-6C8D-415A-BD6B-3DAEAF137018}" srcOrd="1" destOrd="0" presId="urn:microsoft.com/office/officeart/2008/layout/LinedList"/>
    <dgm:cxn modelId="{E842986A-8BE9-47DC-9683-2B5B8A67ADB4}" type="presParOf" srcId="{0DF10C8B-C1A4-444E-8EF2-F268CBD24476}" destId="{235A8261-F02D-4637-A261-C4E8F062E285}" srcOrd="24" destOrd="0" presId="urn:microsoft.com/office/officeart/2008/layout/LinedList"/>
    <dgm:cxn modelId="{A9FE95E0-45D8-4849-AC6C-98F714CD3A38}" type="presParOf" srcId="{0DF10C8B-C1A4-444E-8EF2-F268CBD24476}" destId="{3686DE02-40A5-490E-829B-BA2C27FAC3A4}" srcOrd="25" destOrd="0" presId="urn:microsoft.com/office/officeart/2008/layout/LinedList"/>
    <dgm:cxn modelId="{2D4562D6-E1BE-488D-BDC1-8D7D781B975E}" type="presParOf" srcId="{3686DE02-40A5-490E-829B-BA2C27FAC3A4}" destId="{CF4AF8E5-C535-42AD-ADDB-F18B95ED2D7C}" srcOrd="0" destOrd="0" presId="urn:microsoft.com/office/officeart/2008/layout/LinedList"/>
    <dgm:cxn modelId="{3BA7C0F3-F1C6-4C2F-BD67-3279BCB4899A}" type="presParOf" srcId="{3686DE02-40A5-490E-829B-BA2C27FAC3A4}" destId="{E902E3A1-429C-4F73-A4C7-48C3B4823EBA}" srcOrd="1" destOrd="0" presId="urn:microsoft.com/office/officeart/2008/layout/LinedList"/>
    <dgm:cxn modelId="{2BE83CA3-26D9-42C8-AC14-5C85EA698A6A}" type="presParOf" srcId="{0DF10C8B-C1A4-444E-8EF2-F268CBD24476}" destId="{1D091F40-8ADE-4911-973B-EBF10FCACF60}" srcOrd="26" destOrd="0" presId="urn:microsoft.com/office/officeart/2008/layout/LinedList"/>
    <dgm:cxn modelId="{75386B78-C266-4822-B9A9-A6E1F3EE6769}" type="presParOf" srcId="{0DF10C8B-C1A4-444E-8EF2-F268CBD24476}" destId="{3E302C46-5646-4A8E-8D1C-4AF5269569F3}" srcOrd="27" destOrd="0" presId="urn:microsoft.com/office/officeart/2008/layout/LinedList"/>
    <dgm:cxn modelId="{EAE2B41D-8896-434C-96C2-1C6771E16AB2}" type="presParOf" srcId="{3E302C46-5646-4A8E-8D1C-4AF5269569F3}" destId="{7B1852CC-23EC-411C-8CB1-CCDDDA0C25B8}" srcOrd="0" destOrd="0" presId="urn:microsoft.com/office/officeart/2008/layout/LinedList"/>
    <dgm:cxn modelId="{E456016F-EF77-4919-9FBA-A8CC54401312}" type="presParOf" srcId="{3E302C46-5646-4A8E-8D1C-4AF5269569F3}" destId="{9DC840FD-1AFB-4C50-A7E8-DAE1881EE9FC}" srcOrd="1" destOrd="0" presId="urn:microsoft.com/office/officeart/2008/layout/LinedList"/>
    <dgm:cxn modelId="{FDB19EF5-FF19-4D2E-B07F-6D94152A7A55}" type="presParOf" srcId="{0DF10C8B-C1A4-444E-8EF2-F268CBD24476}" destId="{0AE518FC-C9A8-4CD1-B31C-2C3A665A8D52}" srcOrd="28" destOrd="0" presId="urn:microsoft.com/office/officeart/2008/layout/LinedList"/>
    <dgm:cxn modelId="{16CC64CB-1390-47A4-BC8B-BD4E46178AAC}" type="presParOf" srcId="{0DF10C8B-C1A4-444E-8EF2-F268CBD24476}" destId="{5AFB9F91-76E1-4FDB-8D22-7006D6577D65}" srcOrd="29" destOrd="0" presId="urn:microsoft.com/office/officeart/2008/layout/LinedList"/>
    <dgm:cxn modelId="{FB6D68F8-F622-476B-9829-6487B500CC83}" type="presParOf" srcId="{5AFB9F91-76E1-4FDB-8D22-7006D6577D65}" destId="{92993EE4-6C1E-4193-A8E8-E4623BFEBD22}" srcOrd="0" destOrd="0" presId="urn:microsoft.com/office/officeart/2008/layout/LinedList"/>
    <dgm:cxn modelId="{7446F9A6-73F8-47B2-BBC0-01BF8BC7A56A}" type="presParOf" srcId="{5AFB9F91-76E1-4FDB-8D22-7006D6577D65}" destId="{509912A3-8A77-4F88-B8F4-73489D4F3F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AD21CC-ACA3-4CAC-AAC9-963BA9C08A64}"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89C30C50-8873-48E1-BEBF-A5B9EA92F613}">
      <dgm:prSet custT="1"/>
      <dgm:spPr/>
      <dgm:t>
        <a:bodyPr/>
        <a:lstStyle/>
        <a:p>
          <a:r>
            <a:rPr lang="en-US" sz="1900" b="0" i="0" u="none" dirty="0" smtClean="0">
              <a:latin typeface="Times New Roman" panose="02020603050405020304" pitchFamily="18" charset="0"/>
              <a:cs typeface="Times New Roman" panose="02020603050405020304" pitchFamily="18" charset="0"/>
            </a:rPr>
            <a:t>AS 18 Related Party Disclosures</a:t>
          </a:r>
          <a:endParaRPr lang="en-US" sz="1900" b="0" i="0" u="none" dirty="0">
            <a:latin typeface="Times New Roman" panose="02020603050405020304" pitchFamily="18" charset="0"/>
            <a:cs typeface="Times New Roman" panose="02020603050405020304" pitchFamily="18" charset="0"/>
          </a:endParaRPr>
        </a:p>
      </dgm:t>
    </dgm:pt>
    <dgm:pt modelId="{90CC1515-3EF0-4C9A-8FF1-972E60BCC15D}" type="parTrans" cxnId="{A9394B35-09C1-4EF8-8EFD-2FE1D753E9CD}">
      <dgm:prSet/>
      <dgm:spPr/>
      <dgm:t>
        <a:bodyPr/>
        <a:lstStyle/>
        <a:p>
          <a:endParaRPr lang="en-US"/>
        </a:p>
      </dgm:t>
    </dgm:pt>
    <dgm:pt modelId="{48C0FBF9-7C11-4D23-A0CC-7E828A36A454}" type="sibTrans" cxnId="{A9394B35-09C1-4EF8-8EFD-2FE1D753E9CD}">
      <dgm:prSet/>
      <dgm:spPr/>
      <dgm:t>
        <a:bodyPr/>
        <a:lstStyle/>
        <a:p>
          <a:endParaRPr lang="en-US"/>
        </a:p>
      </dgm:t>
    </dgm:pt>
    <dgm:pt modelId="{6F0739C2-B529-462B-A479-5DF6152AA945}">
      <dgm:prSet custT="1"/>
      <dgm:spPr/>
      <dgm:t>
        <a:bodyPr/>
        <a:lstStyle/>
        <a:p>
          <a:r>
            <a:rPr lang="en-US" sz="1900" b="0" i="0" u="none" dirty="0" smtClean="0">
              <a:latin typeface="Times New Roman" panose="02020603050405020304" pitchFamily="18" charset="0"/>
              <a:cs typeface="Times New Roman" panose="02020603050405020304" pitchFamily="18" charset="0"/>
            </a:rPr>
            <a:t>AS 19 Leases</a:t>
          </a:r>
          <a:endParaRPr lang="en-US" sz="1900" b="0" i="0" u="none" dirty="0">
            <a:latin typeface="Times New Roman" panose="02020603050405020304" pitchFamily="18" charset="0"/>
            <a:cs typeface="Times New Roman" panose="02020603050405020304" pitchFamily="18" charset="0"/>
          </a:endParaRPr>
        </a:p>
      </dgm:t>
    </dgm:pt>
    <dgm:pt modelId="{9B544452-08C5-461A-B500-C56AAE5C7117}" type="parTrans" cxnId="{2EDF1857-1ADB-441C-835C-FF0CD0629370}">
      <dgm:prSet/>
      <dgm:spPr/>
      <dgm:t>
        <a:bodyPr/>
        <a:lstStyle/>
        <a:p>
          <a:endParaRPr lang="en-US"/>
        </a:p>
      </dgm:t>
    </dgm:pt>
    <dgm:pt modelId="{13252C65-177C-40AE-96F0-6ABAE8B2F8BA}" type="sibTrans" cxnId="{2EDF1857-1ADB-441C-835C-FF0CD0629370}">
      <dgm:prSet/>
      <dgm:spPr/>
      <dgm:t>
        <a:bodyPr/>
        <a:lstStyle/>
        <a:p>
          <a:endParaRPr lang="en-US"/>
        </a:p>
      </dgm:t>
    </dgm:pt>
    <dgm:pt modelId="{E309F87E-0702-48DA-8600-A85BA19A04F9}">
      <dgm:prSet custT="1"/>
      <dgm:spPr/>
      <dgm:t>
        <a:bodyPr/>
        <a:lstStyle/>
        <a:p>
          <a:r>
            <a:rPr lang="en-US" sz="1900" b="0" i="0" u="none" dirty="0" smtClean="0">
              <a:latin typeface="Times New Roman" panose="02020603050405020304" pitchFamily="18" charset="0"/>
              <a:cs typeface="Times New Roman" panose="02020603050405020304" pitchFamily="18" charset="0"/>
            </a:rPr>
            <a:t>AS 20 Earnings Per Share</a:t>
          </a:r>
          <a:endParaRPr lang="en-US" sz="1900" b="0" i="0" u="none" dirty="0">
            <a:latin typeface="Times New Roman" panose="02020603050405020304" pitchFamily="18" charset="0"/>
            <a:cs typeface="Times New Roman" panose="02020603050405020304" pitchFamily="18" charset="0"/>
          </a:endParaRPr>
        </a:p>
      </dgm:t>
    </dgm:pt>
    <dgm:pt modelId="{B443C95A-4079-47FE-BB7B-3DFED85874C8}" type="parTrans" cxnId="{172E3C47-DADC-463F-AE89-FEBD53457E23}">
      <dgm:prSet/>
      <dgm:spPr/>
      <dgm:t>
        <a:bodyPr/>
        <a:lstStyle/>
        <a:p>
          <a:endParaRPr lang="en-US"/>
        </a:p>
      </dgm:t>
    </dgm:pt>
    <dgm:pt modelId="{A9E20B1F-C201-4A38-8D98-9873F85F27DA}" type="sibTrans" cxnId="{172E3C47-DADC-463F-AE89-FEBD53457E23}">
      <dgm:prSet/>
      <dgm:spPr/>
      <dgm:t>
        <a:bodyPr/>
        <a:lstStyle/>
        <a:p>
          <a:endParaRPr lang="en-US"/>
        </a:p>
      </dgm:t>
    </dgm:pt>
    <dgm:pt modelId="{C60463C9-30F7-4C2B-B0E4-61B546949D9C}">
      <dgm:prSet custT="1"/>
      <dgm:spPr/>
      <dgm:t>
        <a:bodyPr/>
        <a:lstStyle/>
        <a:p>
          <a:r>
            <a:rPr lang="en-US" sz="1900" b="0" i="0" u="none" dirty="0" smtClean="0">
              <a:latin typeface="Times New Roman" panose="02020603050405020304" pitchFamily="18" charset="0"/>
              <a:cs typeface="Times New Roman" panose="02020603050405020304" pitchFamily="18" charset="0"/>
            </a:rPr>
            <a:t>AS 21 Consolidated Financial Statements</a:t>
          </a:r>
          <a:endParaRPr lang="en-US" sz="1900" b="0" i="0" u="none" dirty="0">
            <a:latin typeface="Times New Roman" panose="02020603050405020304" pitchFamily="18" charset="0"/>
            <a:cs typeface="Times New Roman" panose="02020603050405020304" pitchFamily="18" charset="0"/>
          </a:endParaRPr>
        </a:p>
      </dgm:t>
    </dgm:pt>
    <dgm:pt modelId="{88005775-C9C8-4572-A276-DDC73F097BE1}" type="parTrans" cxnId="{F67C2373-D98E-4469-9DAF-7AFC16BE12B4}">
      <dgm:prSet/>
      <dgm:spPr/>
      <dgm:t>
        <a:bodyPr/>
        <a:lstStyle/>
        <a:p>
          <a:endParaRPr lang="en-US"/>
        </a:p>
      </dgm:t>
    </dgm:pt>
    <dgm:pt modelId="{6C83F222-6C10-4F89-B98F-073BA6305DE1}" type="sibTrans" cxnId="{F67C2373-D98E-4469-9DAF-7AFC16BE12B4}">
      <dgm:prSet/>
      <dgm:spPr/>
      <dgm:t>
        <a:bodyPr/>
        <a:lstStyle/>
        <a:p>
          <a:endParaRPr lang="en-US"/>
        </a:p>
      </dgm:t>
    </dgm:pt>
    <dgm:pt modelId="{12313A0B-785C-4D5E-904E-D14E218E029B}">
      <dgm:prSet custT="1"/>
      <dgm:spPr/>
      <dgm:t>
        <a:bodyPr/>
        <a:lstStyle/>
        <a:p>
          <a:r>
            <a:rPr lang="en-US" sz="1900" b="0" i="0" u="none" dirty="0" smtClean="0">
              <a:latin typeface="Times New Roman" panose="02020603050405020304" pitchFamily="18" charset="0"/>
              <a:cs typeface="Times New Roman" panose="02020603050405020304" pitchFamily="18" charset="0"/>
            </a:rPr>
            <a:t>AS 22 Accounting for Taxes on Income</a:t>
          </a:r>
          <a:endParaRPr lang="en-US" sz="1900" b="0" i="0" u="none" dirty="0">
            <a:latin typeface="Times New Roman" panose="02020603050405020304" pitchFamily="18" charset="0"/>
            <a:cs typeface="Times New Roman" panose="02020603050405020304" pitchFamily="18" charset="0"/>
          </a:endParaRPr>
        </a:p>
      </dgm:t>
    </dgm:pt>
    <dgm:pt modelId="{69FA949E-1A78-40E4-A93B-B7CAF10A8281}" type="parTrans" cxnId="{0E0DB977-B3CF-48EA-8038-D3B52C00AFF9}">
      <dgm:prSet/>
      <dgm:spPr/>
      <dgm:t>
        <a:bodyPr/>
        <a:lstStyle/>
        <a:p>
          <a:endParaRPr lang="en-US"/>
        </a:p>
      </dgm:t>
    </dgm:pt>
    <dgm:pt modelId="{02B08550-4077-4172-AFBA-A2016CC8A0D5}" type="sibTrans" cxnId="{0E0DB977-B3CF-48EA-8038-D3B52C00AFF9}">
      <dgm:prSet/>
      <dgm:spPr/>
      <dgm:t>
        <a:bodyPr/>
        <a:lstStyle/>
        <a:p>
          <a:endParaRPr lang="en-US"/>
        </a:p>
      </dgm:t>
    </dgm:pt>
    <dgm:pt modelId="{2BFD0640-81FC-414F-91F6-7CC63EFCB1CD}">
      <dgm:prSet custT="1"/>
      <dgm:spPr/>
      <dgm:t>
        <a:bodyPr/>
        <a:lstStyle/>
        <a:p>
          <a:r>
            <a:rPr lang="en-US" sz="1900" b="0" i="0" u="none" dirty="0" smtClean="0">
              <a:latin typeface="Times New Roman" panose="02020603050405020304" pitchFamily="18" charset="0"/>
              <a:cs typeface="Times New Roman" panose="02020603050405020304" pitchFamily="18" charset="0"/>
            </a:rPr>
            <a:t>AS 23 Accounting for Investments in Associates in Consolidated Financial Statements</a:t>
          </a:r>
          <a:endParaRPr lang="en-US" sz="1900" b="0" i="0" u="none" dirty="0">
            <a:latin typeface="Times New Roman" panose="02020603050405020304" pitchFamily="18" charset="0"/>
            <a:cs typeface="Times New Roman" panose="02020603050405020304" pitchFamily="18" charset="0"/>
          </a:endParaRPr>
        </a:p>
      </dgm:t>
    </dgm:pt>
    <dgm:pt modelId="{DBD17DAA-4F3B-4D24-BB83-E9F8E5ECDF9C}" type="parTrans" cxnId="{CA696111-3095-4F15-B436-F099EB463E33}">
      <dgm:prSet/>
      <dgm:spPr/>
      <dgm:t>
        <a:bodyPr/>
        <a:lstStyle/>
        <a:p>
          <a:endParaRPr lang="en-US"/>
        </a:p>
      </dgm:t>
    </dgm:pt>
    <dgm:pt modelId="{5018F199-25DA-4E02-8708-B91972B711C4}" type="sibTrans" cxnId="{CA696111-3095-4F15-B436-F099EB463E33}">
      <dgm:prSet/>
      <dgm:spPr/>
      <dgm:t>
        <a:bodyPr/>
        <a:lstStyle/>
        <a:p>
          <a:endParaRPr lang="en-US"/>
        </a:p>
      </dgm:t>
    </dgm:pt>
    <dgm:pt modelId="{1FB73559-E6B2-489B-8101-930CDB994EDC}">
      <dgm:prSet custT="1"/>
      <dgm:spPr/>
      <dgm:t>
        <a:bodyPr/>
        <a:lstStyle/>
        <a:p>
          <a:r>
            <a:rPr lang="en-US" sz="1900" b="0" i="0" u="none" dirty="0" smtClean="0">
              <a:latin typeface="Times New Roman" panose="02020603050405020304" pitchFamily="18" charset="0"/>
              <a:cs typeface="Times New Roman" panose="02020603050405020304" pitchFamily="18" charset="0"/>
            </a:rPr>
            <a:t>AS 24 Discontinuing Operations</a:t>
          </a:r>
          <a:endParaRPr lang="en-US" sz="1900" b="0" i="0" u="none" dirty="0">
            <a:latin typeface="Times New Roman" panose="02020603050405020304" pitchFamily="18" charset="0"/>
            <a:cs typeface="Times New Roman" panose="02020603050405020304" pitchFamily="18" charset="0"/>
          </a:endParaRPr>
        </a:p>
      </dgm:t>
    </dgm:pt>
    <dgm:pt modelId="{3E5A15AC-EEF8-4595-96FC-48ED7368FA25}" type="parTrans" cxnId="{9B9C08F4-FEEE-4EC2-BE09-4F53676F873F}">
      <dgm:prSet/>
      <dgm:spPr/>
      <dgm:t>
        <a:bodyPr/>
        <a:lstStyle/>
        <a:p>
          <a:endParaRPr lang="en-US"/>
        </a:p>
      </dgm:t>
    </dgm:pt>
    <dgm:pt modelId="{3BA51BE9-BABC-4BD3-970D-5F21BC03D404}" type="sibTrans" cxnId="{9B9C08F4-FEEE-4EC2-BE09-4F53676F873F}">
      <dgm:prSet/>
      <dgm:spPr/>
      <dgm:t>
        <a:bodyPr/>
        <a:lstStyle/>
        <a:p>
          <a:endParaRPr lang="en-US"/>
        </a:p>
      </dgm:t>
    </dgm:pt>
    <dgm:pt modelId="{6A066C24-894C-4270-A75E-77D9B4E1874C}">
      <dgm:prSet custT="1"/>
      <dgm:spPr/>
      <dgm:t>
        <a:bodyPr/>
        <a:lstStyle/>
        <a:p>
          <a:r>
            <a:rPr lang="en-US" sz="1900" b="0" i="0" u="none" dirty="0" smtClean="0">
              <a:latin typeface="Times New Roman" panose="02020603050405020304" pitchFamily="18" charset="0"/>
              <a:cs typeface="Times New Roman" panose="02020603050405020304" pitchFamily="18" charset="0"/>
            </a:rPr>
            <a:t>AS 25 Interim Financial Reporting</a:t>
          </a:r>
          <a:endParaRPr lang="en-US" sz="1900" b="0" i="0" u="none" dirty="0">
            <a:latin typeface="Times New Roman" panose="02020603050405020304" pitchFamily="18" charset="0"/>
            <a:cs typeface="Times New Roman" panose="02020603050405020304" pitchFamily="18" charset="0"/>
          </a:endParaRPr>
        </a:p>
      </dgm:t>
    </dgm:pt>
    <dgm:pt modelId="{624DD925-A073-4CAA-B524-09AAB2B0C2D3}" type="parTrans" cxnId="{BA13BF2F-88EE-4884-AFF1-F287F628DE0B}">
      <dgm:prSet/>
      <dgm:spPr/>
      <dgm:t>
        <a:bodyPr/>
        <a:lstStyle/>
        <a:p>
          <a:endParaRPr lang="en-US"/>
        </a:p>
      </dgm:t>
    </dgm:pt>
    <dgm:pt modelId="{C81A94CD-C4AF-449E-B887-A5E9AF27A9A9}" type="sibTrans" cxnId="{BA13BF2F-88EE-4884-AFF1-F287F628DE0B}">
      <dgm:prSet/>
      <dgm:spPr/>
      <dgm:t>
        <a:bodyPr/>
        <a:lstStyle/>
        <a:p>
          <a:endParaRPr lang="en-US"/>
        </a:p>
      </dgm:t>
    </dgm:pt>
    <dgm:pt modelId="{F347094B-F9AB-44D5-A1F3-9093B85A463B}">
      <dgm:prSet custT="1"/>
      <dgm:spPr/>
      <dgm:t>
        <a:bodyPr/>
        <a:lstStyle/>
        <a:p>
          <a:r>
            <a:rPr lang="en-US" sz="1900" b="0" i="0" u="none" dirty="0" smtClean="0">
              <a:latin typeface="Times New Roman" panose="02020603050405020304" pitchFamily="18" charset="0"/>
              <a:cs typeface="Times New Roman" panose="02020603050405020304" pitchFamily="18" charset="0"/>
            </a:rPr>
            <a:t>AS 26 Intangible Assets</a:t>
          </a:r>
          <a:endParaRPr lang="en-US" sz="1900" b="0" i="0" u="none" dirty="0">
            <a:latin typeface="Times New Roman" panose="02020603050405020304" pitchFamily="18" charset="0"/>
            <a:cs typeface="Times New Roman" panose="02020603050405020304" pitchFamily="18" charset="0"/>
          </a:endParaRPr>
        </a:p>
      </dgm:t>
    </dgm:pt>
    <dgm:pt modelId="{AE29E94A-C991-47FF-A25B-02D786EF6643}" type="parTrans" cxnId="{63320C03-AE57-40E6-8CFD-52F60D39CA30}">
      <dgm:prSet/>
      <dgm:spPr/>
      <dgm:t>
        <a:bodyPr/>
        <a:lstStyle/>
        <a:p>
          <a:endParaRPr lang="en-US"/>
        </a:p>
      </dgm:t>
    </dgm:pt>
    <dgm:pt modelId="{6EC5942B-11D0-4875-9160-49FD6032BF12}" type="sibTrans" cxnId="{63320C03-AE57-40E6-8CFD-52F60D39CA30}">
      <dgm:prSet/>
      <dgm:spPr/>
      <dgm:t>
        <a:bodyPr/>
        <a:lstStyle/>
        <a:p>
          <a:endParaRPr lang="en-US"/>
        </a:p>
      </dgm:t>
    </dgm:pt>
    <dgm:pt modelId="{14C7AA3F-2A6B-49C6-9B0E-FE50860D332E}">
      <dgm:prSet custT="1"/>
      <dgm:spPr/>
      <dgm:t>
        <a:bodyPr/>
        <a:lstStyle/>
        <a:p>
          <a:r>
            <a:rPr lang="en-US" sz="1900" b="0" i="0" u="none" dirty="0" smtClean="0">
              <a:latin typeface="Times New Roman" panose="02020603050405020304" pitchFamily="18" charset="0"/>
              <a:cs typeface="Times New Roman" panose="02020603050405020304" pitchFamily="18" charset="0"/>
            </a:rPr>
            <a:t>AS 27 Financial Reporting of Interests in Joint Ventures</a:t>
          </a:r>
          <a:endParaRPr lang="en-US" sz="1900" b="0" i="0" u="none" dirty="0">
            <a:latin typeface="Times New Roman" panose="02020603050405020304" pitchFamily="18" charset="0"/>
            <a:cs typeface="Times New Roman" panose="02020603050405020304" pitchFamily="18" charset="0"/>
          </a:endParaRPr>
        </a:p>
      </dgm:t>
    </dgm:pt>
    <dgm:pt modelId="{9240E48D-7FE0-432C-98EF-132AC5B1D6C2}" type="parTrans" cxnId="{9FFBA622-700B-4F45-83B4-930BDFF3D0CC}">
      <dgm:prSet/>
      <dgm:spPr/>
      <dgm:t>
        <a:bodyPr/>
        <a:lstStyle/>
        <a:p>
          <a:endParaRPr lang="en-US"/>
        </a:p>
      </dgm:t>
    </dgm:pt>
    <dgm:pt modelId="{0ADAAE03-4130-4624-97C8-251973D75048}" type="sibTrans" cxnId="{9FFBA622-700B-4F45-83B4-930BDFF3D0CC}">
      <dgm:prSet/>
      <dgm:spPr/>
      <dgm:t>
        <a:bodyPr/>
        <a:lstStyle/>
        <a:p>
          <a:endParaRPr lang="en-US"/>
        </a:p>
      </dgm:t>
    </dgm:pt>
    <dgm:pt modelId="{DD756C5A-3A36-4DD5-BB79-8F49A73B6660}">
      <dgm:prSet custT="1"/>
      <dgm:spPr/>
      <dgm:t>
        <a:bodyPr/>
        <a:lstStyle/>
        <a:p>
          <a:r>
            <a:rPr lang="en-US" sz="1900" b="0" i="0" u="none" dirty="0" smtClean="0">
              <a:latin typeface="Times New Roman" panose="02020603050405020304" pitchFamily="18" charset="0"/>
              <a:cs typeface="Times New Roman" panose="02020603050405020304" pitchFamily="18" charset="0"/>
            </a:rPr>
            <a:t>AS 28 Impairment of Assets</a:t>
          </a:r>
          <a:endParaRPr lang="en-US" sz="1900" b="0" i="0" u="none" dirty="0">
            <a:latin typeface="Times New Roman" panose="02020603050405020304" pitchFamily="18" charset="0"/>
            <a:cs typeface="Times New Roman" panose="02020603050405020304" pitchFamily="18" charset="0"/>
          </a:endParaRPr>
        </a:p>
      </dgm:t>
    </dgm:pt>
    <dgm:pt modelId="{53D2BBAE-83D9-473D-8C02-D973F937A0D9}" type="parTrans" cxnId="{621D9F8B-FFC4-47B7-9D73-F1A4D1E2AA7E}">
      <dgm:prSet/>
      <dgm:spPr/>
      <dgm:t>
        <a:bodyPr/>
        <a:lstStyle/>
        <a:p>
          <a:endParaRPr lang="en-US"/>
        </a:p>
      </dgm:t>
    </dgm:pt>
    <dgm:pt modelId="{9C56E3EA-C937-4780-9C7C-EC516B8F009C}" type="sibTrans" cxnId="{621D9F8B-FFC4-47B7-9D73-F1A4D1E2AA7E}">
      <dgm:prSet/>
      <dgm:spPr/>
      <dgm:t>
        <a:bodyPr/>
        <a:lstStyle/>
        <a:p>
          <a:endParaRPr lang="en-US"/>
        </a:p>
      </dgm:t>
    </dgm:pt>
    <dgm:pt modelId="{FA792613-4278-402D-8899-966A2E20AA02}">
      <dgm:prSet custT="1"/>
      <dgm:spPr/>
      <dgm:t>
        <a:bodyPr/>
        <a:lstStyle/>
        <a:p>
          <a:r>
            <a:rPr lang="en-US" sz="1900" b="0" i="0" u="none" dirty="0" smtClean="0">
              <a:latin typeface="Times New Roman" panose="02020603050405020304" pitchFamily="18" charset="0"/>
              <a:cs typeface="Times New Roman" panose="02020603050405020304" pitchFamily="18" charset="0"/>
            </a:rPr>
            <a:t>AS 29 Provisions, Contingent Liabilities and Contingent Assets</a:t>
          </a:r>
          <a:endParaRPr lang="en-US" sz="1900" b="0" i="0" u="none" dirty="0">
            <a:latin typeface="Times New Roman" panose="02020603050405020304" pitchFamily="18" charset="0"/>
            <a:cs typeface="Times New Roman" panose="02020603050405020304" pitchFamily="18" charset="0"/>
          </a:endParaRPr>
        </a:p>
      </dgm:t>
    </dgm:pt>
    <dgm:pt modelId="{33E2E3AA-0C7E-443C-A565-630541C8D82B}" type="parTrans" cxnId="{CC123B58-BDBE-4D7A-A12C-006A54BDFBAD}">
      <dgm:prSet/>
      <dgm:spPr/>
      <dgm:t>
        <a:bodyPr/>
        <a:lstStyle/>
        <a:p>
          <a:endParaRPr lang="en-US"/>
        </a:p>
      </dgm:t>
    </dgm:pt>
    <dgm:pt modelId="{443815E7-2308-429D-A060-297439AFA51F}" type="sibTrans" cxnId="{CC123B58-BDBE-4D7A-A12C-006A54BDFBAD}">
      <dgm:prSet/>
      <dgm:spPr/>
      <dgm:t>
        <a:bodyPr/>
        <a:lstStyle/>
        <a:p>
          <a:endParaRPr lang="en-US"/>
        </a:p>
      </dgm:t>
    </dgm:pt>
    <dgm:pt modelId="{0DF10C8B-C1A4-444E-8EF2-F268CBD24476}" type="pres">
      <dgm:prSet presAssocID="{2BAD21CC-ACA3-4CAC-AAC9-963BA9C08A64}" presName="vert0" presStyleCnt="0">
        <dgm:presLayoutVars>
          <dgm:dir/>
          <dgm:animOne val="branch"/>
          <dgm:animLvl val="lvl"/>
        </dgm:presLayoutVars>
      </dgm:prSet>
      <dgm:spPr/>
    </dgm:pt>
    <dgm:pt modelId="{E7C2981A-6D6A-4C8C-9D98-DFE63F301466}" type="pres">
      <dgm:prSet presAssocID="{89C30C50-8873-48E1-BEBF-A5B9EA92F613}" presName="thickLine" presStyleLbl="alignNode1" presStyleIdx="0" presStyleCnt="12"/>
      <dgm:spPr/>
    </dgm:pt>
    <dgm:pt modelId="{DC024DE2-6045-477D-B67F-165F6482E253}" type="pres">
      <dgm:prSet presAssocID="{89C30C50-8873-48E1-BEBF-A5B9EA92F613}" presName="horz1" presStyleCnt="0"/>
      <dgm:spPr/>
    </dgm:pt>
    <dgm:pt modelId="{66E65669-85FA-468D-B26D-BB84B27EEE13}" type="pres">
      <dgm:prSet presAssocID="{89C30C50-8873-48E1-BEBF-A5B9EA92F613}" presName="tx1" presStyleLbl="revTx" presStyleIdx="0" presStyleCnt="12"/>
      <dgm:spPr/>
    </dgm:pt>
    <dgm:pt modelId="{A0C0AE84-FDE3-4524-B33C-29EDFC6989C3}" type="pres">
      <dgm:prSet presAssocID="{89C30C50-8873-48E1-BEBF-A5B9EA92F613}" presName="vert1" presStyleCnt="0"/>
      <dgm:spPr/>
    </dgm:pt>
    <dgm:pt modelId="{6C0406A2-35B6-422C-B61B-AEEBCDEA6EB8}" type="pres">
      <dgm:prSet presAssocID="{6F0739C2-B529-462B-A479-5DF6152AA945}" presName="thickLine" presStyleLbl="alignNode1" presStyleIdx="1" presStyleCnt="12"/>
      <dgm:spPr/>
    </dgm:pt>
    <dgm:pt modelId="{7A3F615A-3032-4748-BEDB-AD0825239CF3}" type="pres">
      <dgm:prSet presAssocID="{6F0739C2-B529-462B-A479-5DF6152AA945}" presName="horz1" presStyleCnt="0"/>
      <dgm:spPr/>
    </dgm:pt>
    <dgm:pt modelId="{024655E2-B5E1-4424-9228-910D9109D638}" type="pres">
      <dgm:prSet presAssocID="{6F0739C2-B529-462B-A479-5DF6152AA945}" presName="tx1" presStyleLbl="revTx" presStyleIdx="1" presStyleCnt="12"/>
      <dgm:spPr/>
    </dgm:pt>
    <dgm:pt modelId="{894F3AA5-797A-48F6-A145-84FDE599D95D}" type="pres">
      <dgm:prSet presAssocID="{6F0739C2-B529-462B-A479-5DF6152AA945}" presName="vert1" presStyleCnt="0"/>
      <dgm:spPr/>
    </dgm:pt>
    <dgm:pt modelId="{17DAEA80-93DF-4787-89B3-C6E13E2FA212}" type="pres">
      <dgm:prSet presAssocID="{E309F87E-0702-48DA-8600-A85BA19A04F9}" presName="thickLine" presStyleLbl="alignNode1" presStyleIdx="2" presStyleCnt="12"/>
      <dgm:spPr/>
    </dgm:pt>
    <dgm:pt modelId="{43190931-A96E-457E-A9A4-FDD1A6B7A21E}" type="pres">
      <dgm:prSet presAssocID="{E309F87E-0702-48DA-8600-A85BA19A04F9}" presName="horz1" presStyleCnt="0"/>
      <dgm:spPr/>
    </dgm:pt>
    <dgm:pt modelId="{CDAAEE30-72AB-48EC-B637-BDAAF11287C6}" type="pres">
      <dgm:prSet presAssocID="{E309F87E-0702-48DA-8600-A85BA19A04F9}" presName="tx1" presStyleLbl="revTx" presStyleIdx="2" presStyleCnt="12"/>
      <dgm:spPr/>
    </dgm:pt>
    <dgm:pt modelId="{F587A0F3-6BCB-4711-843A-2CD635B7FC78}" type="pres">
      <dgm:prSet presAssocID="{E309F87E-0702-48DA-8600-A85BA19A04F9}" presName="vert1" presStyleCnt="0"/>
      <dgm:spPr/>
    </dgm:pt>
    <dgm:pt modelId="{7156AC19-20A0-45F6-A462-3284318D00EB}" type="pres">
      <dgm:prSet presAssocID="{C60463C9-30F7-4C2B-B0E4-61B546949D9C}" presName="thickLine" presStyleLbl="alignNode1" presStyleIdx="3" presStyleCnt="12"/>
      <dgm:spPr/>
    </dgm:pt>
    <dgm:pt modelId="{BB737A50-68B8-427A-A4A0-B6F4716BCFE4}" type="pres">
      <dgm:prSet presAssocID="{C60463C9-30F7-4C2B-B0E4-61B546949D9C}" presName="horz1" presStyleCnt="0"/>
      <dgm:spPr/>
    </dgm:pt>
    <dgm:pt modelId="{48BD1A22-2A89-44E6-A4C2-93C197D2C553}" type="pres">
      <dgm:prSet presAssocID="{C60463C9-30F7-4C2B-B0E4-61B546949D9C}" presName="tx1" presStyleLbl="revTx" presStyleIdx="3" presStyleCnt="12"/>
      <dgm:spPr/>
    </dgm:pt>
    <dgm:pt modelId="{2752DD8F-B87F-40B4-9388-31E430372AFE}" type="pres">
      <dgm:prSet presAssocID="{C60463C9-30F7-4C2B-B0E4-61B546949D9C}" presName="vert1" presStyleCnt="0"/>
      <dgm:spPr/>
    </dgm:pt>
    <dgm:pt modelId="{1333D733-FBC5-45E3-B0E0-CE0F5057894C}" type="pres">
      <dgm:prSet presAssocID="{12313A0B-785C-4D5E-904E-D14E218E029B}" presName="thickLine" presStyleLbl="alignNode1" presStyleIdx="4" presStyleCnt="12"/>
      <dgm:spPr/>
    </dgm:pt>
    <dgm:pt modelId="{679C6727-DF2A-454E-A239-AB1678B9EFEB}" type="pres">
      <dgm:prSet presAssocID="{12313A0B-785C-4D5E-904E-D14E218E029B}" presName="horz1" presStyleCnt="0"/>
      <dgm:spPr/>
    </dgm:pt>
    <dgm:pt modelId="{DF561B47-196B-4A28-80C8-0A3C49673C97}" type="pres">
      <dgm:prSet presAssocID="{12313A0B-785C-4D5E-904E-D14E218E029B}" presName="tx1" presStyleLbl="revTx" presStyleIdx="4" presStyleCnt="12"/>
      <dgm:spPr/>
    </dgm:pt>
    <dgm:pt modelId="{F299BEFE-0781-4FE3-AC94-721C494E9E54}" type="pres">
      <dgm:prSet presAssocID="{12313A0B-785C-4D5E-904E-D14E218E029B}" presName="vert1" presStyleCnt="0"/>
      <dgm:spPr/>
    </dgm:pt>
    <dgm:pt modelId="{34E9BC9C-A0CA-40A7-BD45-676502053917}" type="pres">
      <dgm:prSet presAssocID="{2BFD0640-81FC-414F-91F6-7CC63EFCB1CD}" presName="thickLine" presStyleLbl="alignNode1" presStyleIdx="5" presStyleCnt="12"/>
      <dgm:spPr/>
    </dgm:pt>
    <dgm:pt modelId="{C21A926E-2CE5-4E89-B406-3E43285AC2A3}" type="pres">
      <dgm:prSet presAssocID="{2BFD0640-81FC-414F-91F6-7CC63EFCB1CD}" presName="horz1" presStyleCnt="0"/>
      <dgm:spPr/>
    </dgm:pt>
    <dgm:pt modelId="{0EBE59BA-D30E-4CC9-A6FE-B1719988A0EA}" type="pres">
      <dgm:prSet presAssocID="{2BFD0640-81FC-414F-91F6-7CC63EFCB1CD}" presName="tx1" presStyleLbl="revTx" presStyleIdx="5" presStyleCnt="12"/>
      <dgm:spPr/>
      <dgm:t>
        <a:bodyPr/>
        <a:lstStyle/>
        <a:p>
          <a:endParaRPr lang="en-US"/>
        </a:p>
      </dgm:t>
    </dgm:pt>
    <dgm:pt modelId="{B336C455-64F6-4617-8C6C-15276D87A039}" type="pres">
      <dgm:prSet presAssocID="{2BFD0640-81FC-414F-91F6-7CC63EFCB1CD}" presName="vert1" presStyleCnt="0"/>
      <dgm:spPr/>
    </dgm:pt>
    <dgm:pt modelId="{DF729288-DC5E-4E4A-9E38-10CD4087E9F3}" type="pres">
      <dgm:prSet presAssocID="{1FB73559-E6B2-489B-8101-930CDB994EDC}" presName="thickLine" presStyleLbl="alignNode1" presStyleIdx="6" presStyleCnt="12"/>
      <dgm:spPr/>
    </dgm:pt>
    <dgm:pt modelId="{1465EB1C-6FC7-4AB8-AC0D-A56D0CA0B613}" type="pres">
      <dgm:prSet presAssocID="{1FB73559-E6B2-489B-8101-930CDB994EDC}" presName="horz1" presStyleCnt="0"/>
      <dgm:spPr/>
    </dgm:pt>
    <dgm:pt modelId="{58995D5E-8190-45CB-83A0-4C1CE6CAE45F}" type="pres">
      <dgm:prSet presAssocID="{1FB73559-E6B2-489B-8101-930CDB994EDC}" presName="tx1" presStyleLbl="revTx" presStyleIdx="6" presStyleCnt="12"/>
      <dgm:spPr/>
    </dgm:pt>
    <dgm:pt modelId="{5F086CD0-FEF1-4BBC-89E2-ADC974184810}" type="pres">
      <dgm:prSet presAssocID="{1FB73559-E6B2-489B-8101-930CDB994EDC}" presName="vert1" presStyleCnt="0"/>
      <dgm:spPr/>
    </dgm:pt>
    <dgm:pt modelId="{8A97AC94-524E-4257-9D19-46DF2D0F9C0B}" type="pres">
      <dgm:prSet presAssocID="{6A066C24-894C-4270-A75E-77D9B4E1874C}" presName="thickLine" presStyleLbl="alignNode1" presStyleIdx="7" presStyleCnt="12"/>
      <dgm:spPr/>
    </dgm:pt>
    <dgm:pt modelId="{7C1323D5-922D-4571-B6B0-80FD0028DB88}" type="pres">
      <dgm:prSet presAssocID="{6A066C24-894C-4270-A75E-77D9B4E1874C}" presName="horz1" presStyleCnt="0"/>
      <dgm:spPr/>
    </dgm:pt>
    <dgm:pt modelId="{08819E86-32EA-4440-A280-3DA572D47DA9}" type="pres">
      <dgm:prSet presAssocID="{6A066C24-894C-4270-A75E-77D9B4E1874C}" presName="tx1" presStyleLbl="revTx" presStyleIdx="7" presStyleCnt="12"/>
      <dgm:spPr/>
      <dgm:t>
        <a:bodyPr/>
        <a:lstStyle/>
        <a:p>
          <a:endParaRPr lang="en-US"/>
        </a:p>
      </dgm:t>
    </dgm:pt>
    <dgm:pt modelId="{6593C434-21A6-4985-8710-909A63E6387D}" type="pres">
      <dgm:prSet presAssocID="{6A066C24-894C-4270-A75E-77D9B4E1874C}" presName="vert1" presStyleCnt="0"/>
      <dgm:spPr/>
    </dgm:pt>
    <dgm:pt modelId="{13272438-8471-4E02-A3EB-2D1109681BDC}" type="pres">
      <dgm:prSet presAssocID="{F347094B-F9AB-44D5-A1F3-9093B85A463B}" presName="thickLine" presStyleLbl="alignNode1" presStyleIdx="8" presStyleCnt="12"/>
      <dgm:spPr/>
    </dgm:pt>
    <dgm:pt modelId="{02E99DFE-5F80-4F4A-87E6-24EB50600D6A}" type="pres">
      <dgm:prSet presAssocID="{F347094B-F9AB-44D5-A1F3-9093B85A463B}" presName="horz1" presStyleCnt="0"/>
      <dgm:spPr/>
    </dgm:pt>
    <dgm:pt modelId="{CC3C4FC5-A9C3-4B1E-B158-075EEAD70149}" type="pres">
      <dgm:prSet presAssocID="{F347094B-F9AB-44D5-A1F3-9093B85A463B}" presName="tx1" presStyleLbl="revTx" presStyleIdx="8" presStyleCnt="12"/>
      <dgm:spPr/>
    </dgm:pt>
    <dgm:pt modelId="{CC1AA319-4BB7-4061-9911-35CBF3083883}" type="pres">
      <dgm:prSet presAssocID="{F347094B-F9AB-44D5-A1F3-9093B85A463B}" presName="vert1" presStyleCnt="0"/>
      <dgm:spPr/>
    </dgm:pt>
    <dgm:pt modelId="{A1F0D311-4198-407F-BEA2-4BF849AB3579}" type="pres">
      <dgm:prSet presAssocID="{14C7AA3F-2A6B-49C6-9B0E-FE50860D332E}" presName="thickLine" presStyleLbl="alignNode1" presStyleIdx="9" presStyleCnt="12"/>
      <dgm:spPr/>
    </dgm:pt>
    <dgm:pt modelId="{D7037F2F-9AFD-426D-A1AC-ADE7EAD0DB07}" type="pres">
      <dgm:prSet presAssocID="{14C7AA3F-2A6B-49C6-9B0E-FE50860D332E}" presName="horz1" presStyleCnt="0"/>
      <dgm:spPr/>
    </dgm:pt>
    <dgm:pt modelId="{EB3F63C6-400F-4AA1-9615-83A8E4368A22}" type="pres">
      <dgm:prSet presAssocID="{14C7AA3F-2A6B-49C6-9B0E-FE50860D332E}" presName="tx1" presStyleLbl="revTx" presStyleIdx="9" presStyleCnt="12"/>
      <dgm:spPr/>
      <dgm:t>
        <a:bodyPr/>
        <a:lstStyle/>
        <a:p>
          <a:endParaRPr lang="en-US"/>
        </a:p>
      </dgm:t>
    </dgm:pt>
    <dgm:pt modelId="{143C9FB2-C40C-4D6A-9622-0259EECC0ED9}" type="pres">
      <dgm:prSet presAssocID="{14C7AA3F-2A6B-49C6-9B0E-FE50860D332E}" presName="vert1" presStyleCnt="0"/>
      <dgm:spPr/>
    </dgm:pt>
    <dgm:pt modelId="{E1FB094B-E12A-45C1-B812-9336E3245CB5}" type="pres">
      <dgm:prSet presAssocID="{DD756C5A-3A36-4DD5-BB79-8F49A73B6660}" presName="thickLine" presStyleLbl="alignNode1" presStyleIdx="10" presStyleCnt="12"/>
      <dgm:spPr/>
    </dgm:pt>
    <dgm:pt modelId="{4B97F5F8-F7AE-47A9-9F9D-4B4039006794}" type="pres">
      <dgm:prSet presAssocID="{DD756C5A-3A36-4DD5-BB79-8F49A73B6660}" presName="horz1" presStyleCnt="0"/>
      <dgm:spPr/>
    </dgm:pt>
    <dgm:pt modelId="{456FD5ED-7D1C-4D59-A74D-ED54739EE584}" type="pres">
      <dgm:prSet presAssocID="{DD756C5A-3A36-4DD5-BB79-8F49A73B6660}" presName="tx1" presStyleLbl="revTx" presStyleIdx="10" presStyleCnt="12"/>
      <dgm:spPr/>
    </dgm:pt>
    <dgm:pt modelId="{3AD793C8-994D-4BEB-83A9-85694D5F45E6}" type="pres">
      <dgm:prSet presAssocID="{DD756C5A-3A36-4DD5-BB79-8F49A73B6660}" presName="vert1" presStyleCnt="0"/>
      <dgm:spPr/>
    </dgm:pt>
    <dgm:pt modelId="{F502A825-9BB3-4C2B-B972-379B0DF7150B}" type="pres">
      <dgm:prSet presAssocID="{FA792613-4278-402D-8899-966A2E20AA02}" presName="thickLine" presStyleLbl="alignNode1" presStyleIdx="11" presStyleCnt="12"/>
      <dgm:spPr/>
    </dgm:pt>
    <dgm:pt modelId="{A7CBE628-DE89-4FE8-B30A-216AD5599B81}" type="pres">
      <dgm:prSet presAssocID="{FA792613-4278-402D-8899-966A2E20AA02}" presName="horz1" presStyleCnt="0"/>
      <dgm:spPr/>
    </dgm:pt>
    <dgm:pt modelId="{0CE682CB-19DE-45FF-BE96-1831B199AB7A}" type="pres">
      <dgm:prSet presAssocID="{FA792613-4278-402D-8899-966A2E20AA02}" presName="tx1" presStyleLbl="revTx" presStyleIdx="11" presStyleCnt="12"/>
      <dgm:spPr/>
      <dgm:t>
        <a:bodyPr/>
        <a:lstStyle/>
        <a:p>
          <a:endParaRPr lang="en-US"/>
        </a:p>
      </dgm:t>
    </dgm:pt>
    <dgm:pt modelId="{B376AA00-6103-4039-BFC1-D3F85E38A47C}" type="pres">
      <dgm:prSet presAssocID="{FA792613-4278-402D-8899-966A2E20AA02}" presName="vert1" presStyleCnt="0"/>
      <dgm:spPr/>
    </dgm:pt>
  </dgm:ptLst>
  <dgm:cxnLst>
    <dgm:cxn modelId="{EA817C89-14BC-495C-BD16-BC2958CDCA02}" type="presOf" srcId="{14C7AA3F-2A6B-49C6-9B0E-FE50860D332E}" destId="{EB3F63C6-400F-4AA1-9615-83A8E4368A22}" srcOrd="0" destOrd="0" presId="urn:microsoft.com/office/officeart/2008/layout/LinedList"/>
    <dgm:cxn modelId="{9B9C08F4-FEEE-4EC2-BE09-4F53676F873F}" srcId="{2BAD21CC-ACA3-4CAC-AAC9-963BA9C08A64}" destId="{1FB73559-E6B2-489B-8101-930CDB994EDC}" srcOrd="6" destOrd="0" parTransId="{3E5A15AC-EEF8-4595-96FC-48ED7368FA25}" sibTransId="{3BA51BE9-BABC-4BD3-970D-5F21BC03D404}"/>
    <dgm:cxn modelId="{CC123B58-BDBE-4D7A-A12C-006A54BDFBAD}" srcId="{2BAD21CC-ACA3-4CAC-AAC9-963BA9C08A64}" destId="{FA792613-4278-402D-8899-966A2E20AA02}" srcOrd="11" destOrd="0" parTransId="{33E2E3AA-0C7E-443C-A565-630541C8D82B}" sibTransId="{443815E7-2308-429D-A060-297439AFA51F}"/>
    <dgm:cxn modelId="{D7E2F8C1-1F04-4DD8-8365-4BC4159C6246}" type="presOf" srcId="{89C30C50-8873-48E1-BEBF-A5B9EA92F613}" destId="{66E65669-85FA-468D-B26D-BB84B27EEE13}" srcOrd="0" destOrd="0" presId="urn:microsoft.com/office/officeart/2008/layout/LinedList"/>
    <dgm:cxn modelId="{0A100E52-6316-4384-897D-0323CAFF77D3}" type="presOf" srcId="{6F0739C2-B529-462B-A479-5DF6152AA945}" destId="{024655E2-B5E1-4424-9228-910D9109D638}" srcOrd="0" destOrd="0" presId="urn:microsoft.com/office/officeart/2008/layout/LinedList"/>
    <dgm:cxn modelId="{5A458DD1-F7BC-4EF2-898A-36C62837E370}" type="presOf" srcId="{12313A0B-785C-4D5E-904E-D14E218E029B}" destId="{DF561B47-196B-4A28-80C8-0A3C49673C97}" srcOrd="0" destOrd="0" presId="urn:microsoft.com/office/officeart/2008/layout/LinedList"/>
    <dgm:cxn modelId="{63320C03-AE57-40E6-8CFD-52F60D39CA30}" srcId="{2BAD21CC-ACA3-4CAC-AAC9-963BA9C08A64}" destId="{F347094B-F9AB-44D5-A1F3-9093B85A463B}" srcOrd="8" destOrd="0" parTransId="{AE29E94A-C991-47FF-A25B-02D786EF6643}" sibTransId="{6EC5942B-11D0-4875-9160-49FD6032BF12}"/>
    <dgm:cxn modelId="{34DE3E6A-EACB-4A4A-ABB1-A711DEF84C52}" type="presOf" srcId="{2BAD21CC-ACA3-4CAC-AAC9-963BA9C08A64}" destId="{0DF10C8B-C1A4-444E-8EF2-F268CBD24476}" srcOrd="0" destOrd="0" presId="urn:microsoft.com/office/officeart/2008/layout/LinedList"/>
    <dgm:cxn modelId="{90A7660A-8571-43BD-86A2-B698862BA666}" type="presOf" srcId="{F347094B-F9AB-44D5-A1F3-9093B85A463B}" destId="{CC3C4FC5-A9C3-4B1E-B158-075EEAD70149}" srcOrd="0" destOrd="0" presId="urn:microsoft.com/office/officeart/2008/layout/LinedList"/>
    <dgm:cxn modelId="{621D9F8B-FFC4-47B7-9D73-F1A4D1E2AA7E}" srcId="{2BAD21CC-ACA3-4CAC-AAC9-963BA9C08A64}" destId="{DD756C5A-3A36-4DD5-BB79-8F49A73B6660}" srcOrd="10" destOrd="0" parTransId="{53D2BBAE-83D9-473D-8C02-D973F937A0D9}" sibTransId="{9C56E3EA-C937-4780-9C7C-EC516B8F009C}"/>
    <dgm:cxn modelId="{3C60FA0F-D362-41B7-853D-9C71721425C4}" type="presOf" srcId="{6A066C24-894C-4270-A75E-77D9B4E1874C}" destId="{08819E86-32EA-4440-A280-3DA572D47DA9}" srcOrd="0" destOrd="0" presId="urn:microsoft.com/office/officeart/2008/layout/LinedList"/>
    <dgm:cxn modelId="{2EDF1857-1ADB-441C-835C-FF0CD0629370}" srcId="{2BAD21CC-ACA3-4CAC-AAC9-963BA9C08A64}" destId="{6F0739C2-B529-462B-A479-5DF6152AA945}" srcOrd="1" destOrd="0" parTransId="{9B544452-08C5-461A-B500-C56AAE5C7117}" sibTransId="{13252C65-177C-40AE-96F0-6ABAE8B2F8BA}"/>
    <dgm:cxn modelId="{20913D2C-9B35-4DAE-BC15-9F8C43F61B62}" type="presOf" srcId="{E309F87E-0702-48DA-8600-A85BA19A04F9}" destId="{CDAAEE30-72AB-48EC-B637-BDAAF11287C6}" srcOrd="0" destOrd="0" presId="urn:microsoft.com/office/officeart/2008/layout/LinedList"/>
    <dgm:cxn modelId="{172E3C47-DADC-463F-AE89-FEBD53457E23}" srcId="{2BAD21CC-ACA3-4CAC-AAC9-963BA9C08A64}" destId="{E309F87E-0702-48DA-8600-A85BA19A04F9}" srcOrd="2" destOrd="0" parTransId="{B443C95A-4079-47FE-BB7B-3DFED85874C8}" sibTransId="{A9E20B1F-C201-4A38-8D98-9873F85F27DA}"/>
    <dgm:cxn modelId="{393B3FAB-CF4B-4A20-8F2E-0B9719DCAC0E}" type="presOf" srcId="{2BFD0640-81FC-414F-91F6-7CC63EFCB1CD}" destId="{0EBE59BA-D30E-4CC9-A6FE-B1719988A0EA}" srcOrd="0" destOrd="0" presId="urn:microsoft.com/office/officeart/2008/layout/LinedList"/>
    <dgm:cxn modelId="{9FFBA622-700B-4F45-83B4-930BDFF3D0CC}" srcId="{2BAD21CC-ACA3-4CAC-AAC9-963BA9C08A64}" destId="{14C7AA3F-2A6B-49C6-9B0E-FE50860D332E}" srcOrd="9" destOrd="0" parTransId="{9240E48D-7FE0-432C-98EF-132AC5B1D6C2}" sibTransId="{0ADAAE03-4130-4624-97C8-251973D75048}"/>
    <dgm:cxn modelId="{CA696111-3095-4F15-B436-F099EB463E33}" srcId="{2BAD21CC-ACA3-4CAC-AAC9-963BA9C08A64}" destId="{2BFD0640-81FC-414F-91F6-7CC63EFCB1CD}" srcOrd="5" destOrd="0" parTransId="{DBD17DAA-4F3B-4D24-BB83-E9F8E5ECDF9C}" sibTransId="{5018F199-25DA-4E02-8708-B91972B711C4}"/>
    <dgm:cxn modelId="{F67C2373-D98E-4469-9DAF-7AFC16BE12B4}" srcId="{2BAD21CC-ACA3-4CAC-AAC9-963BA9C08A64}" destId="{C60463C9-30F7-4C2B-B0E4-61B546949D9C}" srcOrd="3" destOrd="0" parTransId="{88005775-C9C8-4572-A276-DDC73F097BE1}" sibTransId="{6C83F222-6C10-4F89-B98F-073BA6305DE1}"/>
    <dgm:cxn modelId="{9A039DC9-A68E-4385-92EC-CFFA131423BB}" type="presOf" srcId="{1FB73559-E6B2-489B-8101-930CDB994EDC}" destId="{58995D5E-8190-45CB-83A0-4C1CE6CAE45F}" srcOrd="0" destOrd="0" presId="urn:microsoft.com/office/officeart/2008/layout/LinedList"/>
    <dgm:cxn modelId="{3303E3CE-69ED-4ED0-A889-81F6FD916A55}" type="presOf" srcId="{C60463C9-30F7-4C2B-B0E4-61B546949D9C}" destId="{48BD1A22-2A89-44E6-A4C2-93C197D2C553}" srcOrd="0" destOrd="0" presId="urn:microsoft.com/office/officeart/2008/layout/LinedList"/>
    <dgm:cxn modelId="{0E0DB977-B3CF-48EA-8038-D3B52C00AFF9}" srcId="{2BAD21CC-ACA3-4CAC-AAC9-963BA9C08A64}" destId="{12313A0B-785C-4D5E-904E-D14E218E029B}" srcOrd="4" destOrd="0" parTransId="{69FA949E-1A78-40E4-A93B-B7CAF10A8281}" sibTransId="{02B08550-4077-4172-AFBA-A2016CC8A0D5}"/>
    <dgm:cxn modelId="{A9394B35-09C1-4EF8-8EFD-2FE1D753E9CD}" srcId="{2BAD21CC-ACA3-4CAC-AAC9-963BA9C08A64}" destId="{89C30C50-8873-48E1-BEBF-A5B9EA92F613}" srcOrd="0" destOrd="0" parTransId="{90CC1515-3EF0-4C9A-8FF1-972E60BCC15D}" sibTransId="{48C0FBF9-7C11-4D23-A0CC-7E828A36A454}"/>
    <dgm:cxn modelId="{65979882-3E8C-4A38-B888-74C26C9E52FB}" type="presOf" srcId="{FA792613-4278-402D-8899-966A2E20AA02}" destId="{0CE682CB-19DE-45FF-BE96-1831B199AB7A}" srcOrd="0" destOrd="0" presId="urn:microsoft.com/office/officeart/2008/layout/LinedList"/>
    <dgm:cxn modelId="{BA13BF2F-88EE-4884-AFF1-F287F628DE0B}" srcId="{2BAD21CC-ACA3-4CAC-AAC9-963BA9C08A64}" destId="{6A066C24-894C-4270-A75E-77D9B4E1874C}" srcOrd="7" destOrd="0" parTransId="{624DD925-A073-4CAA-B524-09AAB2B0C2D3}" sibTransId="{C81A94CD-C4AF-449E-B887-A5E9AF27A9A9}"/>
    <dgm:cxn modelId="{B38FC723-8564-4C5B-ABDD-3EB9952667E3}" type="presOf" srcId="{DD756C5A-3A36-4DD5-BB79-8F49A73B6660}" destId="{456FD5ED-7D1C-4D59-A74D-ED54739EE584}" srcOrd="0" destOrd="0" presId="urn:microsoft.com/office/officeart/2008/layout/LinedList"/>
    <dgm:cxn modelId="{4F127532-BC51-4401-863F-F56069C599BC}" type="presParOf" srcId="{0DF10C8B-C1A4-444E-8EF2-F268CBD24476}" destId="{E7C2981A-6D6A-4C8C-9D98-DFE63F301466}" srcOrd="0" destOrd="0" presId="urn:microsoft.com/office/officeart/2008/layout/LinedList"/>
    <dgm:cxn modelId="{1979B2D9-9F8E-4A4C-8B22-AD451E1F1433}" type="presParOf" srcId="{0DF10C8B-C1A4-444E-8EF2-F268CBD24476}" destId="{DC024DE2-6045-477D-B67F-165F6482E253}" srcOrd="1" destOrd="0" presId="urn:microsoft.com/office/officeart/2008/layout/LinedList"/>
    <dgm:cxn modelId="{1745242A-8A3D-46CC-8208-F75EF53C1CC3}" type="presParOf" srcId="{DC024DE2-6045-477D-B67F-165F6482E253}" destId="{66E65669-85FA-468D-B26D-BB84B27EEE13}" srcOrd="0" destOrd="0" presId="urn:microsoft.com/office/officeart/2008/layout/LinedList"/>
    <dgm:cxn modelId="{3DFACC84-C575-4249-9536-018F857F7AB5}" type="presParOf" srcId="{DC024DE2-6045-477D-B67F-165F6482E253}" destId="{A0C0AE84-FDE3-4524-B33C-29EDFC6989C3}" srcOrd="1" destOrd="0" presId="urn:microsoft.com/office/officeart/2008/layout/LinedList"/>
    <dgm:cxn modelId="{CD8929CE-52FA-4996-ABD2-2143DB5A1DC4}" type="presParOf" srcId="{0DF10C8B-C1A4-444E-8EF2-F268CBD24476}" destId="{6C0406A2-35B6-422C-B61B-AEEBCDEA6EB8}" srcOrd="2" destOrd="0" presId="urn:microsoft.com/office/officeart/2008/layout/LinedList"/>
    <dgm:cxn modelId="{2C7180CC-9A27-4818-990B-306A53E45AC5}" type="presParOf" srcId="{0DF10C8B-C1A4-444E-8EF2-F268CBD24476}" destId="{7A3F615A-3032-4748-BEDB-AD0825239CF3}" srcOrd="3" destOrd="0" presId="urn:microsoft.com/office/officeart/2008/layout/LinedList"/>
    <dgm:cxn modelId="{B7D0BCA5-4B34-4421-855B-9BA4509ABCD1}" type="presParOf" srcId="{7A3F615A-3032-4748-BEDB-AD0825239CF3}" destId="{024655E2-B5E1-4424-9228-910D9109D638}" srcOrd="0" destOrd="0" presId="urn:microsoft.com/office/officeart/2008/layout/LinedList"/>
    <dgm:cxn modelId="{9D7F4432-1D89-4F72-B9E2-1F00D012D81B}" type="presParOf" srcId="{7A3F615A-3032-4748-BEDB-AD0825239CF3}" destId="{894F3AA5-797A-48F6-A145-84FDE599D95D}" srcOrd="1" destOrd="0" presId="urn:microsoft.com/office/officeart/2008/layout/LinedList"/>
    <dgm:cxn modelId="{8DAB1F0B-AF2F-4F6D-A4F8-2F2B4D47F6A6}" type="presParOf" srcId="{0DF10C8B-C1A4-444E-8EF2-F268CBD24476}" destId="{17DAEA80-93DF-4787-89B3-C6E13E2FA212}" srcOrd="4" destOrd="0" presId="urn:microsoft.com/office/officeart/2008/layout/LinedList"/>
    <dgm:cxn modelId="{9965196A-50B4-4AB5-BEAF-5D7E5B5E9369}" type="presParOf" srcId="{0DF10C8B-C1A4-444E-8EF2-F268CBD24476}" destId="{43190931-A96E-457E-A9A4-FDD1A6B7A21E}" srcOrd="5" destOrd="0" presId="urn:microsoft.com/office/officeart/2008/layout/LinedList"/>
    <dgm:cxn modelId="{CD2319AD-233C-4584-B2A5-C6E89077DC9F}" type="presParOf" srcId="{43190931-A96E-457E-A9A4-FDD1A6B7A21E}" destId="{CDAAEE30-72AB-48EC-B637-BDAAF11287C6}" srcOrd="0" destOrd="0" presId="urn:microsoft.com/office/officeart/2008/layout/LinedList"/>
    <dgm:cxn modelId="{0A38C3C7-47C7-43E9-BD62-0C85CACDC86B}" type="presParOf" srcId="{43190931-A96E-457E-A9A4-FDD1A6B7A21E}" destId="{F587A0F3-6BCB-4711-843A-2CD635B7FC78}" srcOrd="1" destOrd="0" presId="urn:microsoft.com/office/officeart/2008/layout/LinedList"/>
    <dgm:cxn modelId="{9B9DDC16-BA38-475B-A8FE-BF395AB2FB67}" type="presParOf" srcId="{0DF10C8B-C1A4-444E-8EF2-F268CBD24476}" destId="{7156AC19-20A0-45F6-A462-3284318D00EB}" srcOrd="6" destOrd="0" presId="urn:microsoft.com/office/officeart/2008/layout/LinedList"/>
    <dgm:cxn modelId="{B02DFFD6-3CE3-467B-A969-3EE73E18A965}" type="presParOf" srcId="{0DF10C8B-C1A4-444E-8EF2-F268CBD24476}" destId="{BB737A50-68B8-427A-A4A0-B6F4716BCFE4}" srcOrd="7" destOrd="0" presId="urn:microsoft.com/office/officeart/2008/layout/LinedList"/>
    <dgm:cxn modelId="{D2069BFB-1C0A-4E07-A8E1-9DF561FF396F}" type="presParOf" srcId="{BB737A50-68B8-427A-A4A0-B6F4716BCFE4}" destId="{48BD1A22-2A89-44E6-A4C2-93C197D2C553}" srcOrd="0" destOrd="0" presId="urn:microsoft.com/office/officeart/2008/layout/LinedList"/>
    <dgm:cxn modelId="{AD8BDE33-769D-4998-894C-3930A589E30F}" type="presParOf" srcId="{BB737A50-68B8-427A-A4A0-B6F4716BCFE4}" destId="{2752DD8F-B87F-40B4-9388-31E430372AFE}" srcOrd="1" destOrd="0" presId="urn:microsoft.com/office/officeart/2008/layout/LinedList"/>
    <dgm:cxn modelId="{CEB92032-8EE0-49DD-889E-B405DBEAE6C5}" type="presParOf" srcId="{0DF10C8B-C1A4-444E-8EF2-F268CBD24476}" destId="{1333D733-FBC5-45E3-B0E0-CE0F5057894C}" srcOrd="8" destOrd="0" presId="urn:microsoft.com/office/officeart/2008/layout/LinedList"/>
    <dgm:cxn modelId="{02038D98-12E3-4D29-B138-1C40DB948E61}" type="presParOf" srcId="{0DF10C8B-C1A4-444E-8EF2-F268CBD24476}" destId="{679C6727-DF2A-454E-A239-AB1678B9EFEB}" srcOrd="9" destOrd="0" presId="urn:microsoft.com/office/officeart/2008/layout/LinedList"/>
    <dgm:cxn modelId="{7D736F11-A888-4195-BA35-AF8EC310AE70}" type="presParOf" srcId="{679C6727-DF2A-454E-A239-AB1678B9EFEB}" destId="{DF561B47-196B-4A28-80C8-0A3C49673C97}" srcOrd="0" destOrd="0" presId="urn:microsoft.com/office/officeart/2008/layout/LinedList"/>
    <dgm:cxn modelId="{8A16998C-6DB3-4D4C-9AFC-109E71059B21}" type="presParOf" srcId="{679C6727-DF2A-454E-A239-AB1678B9EFEB}" destId="{F299BEFE-0781-4FE3-AC94-721C494E9E54}" srcOrd="1" destOrd="0" presId="urn:microsoft.com/office/officeart/2008/layout/LinedList"/>
    <dgm:cxn modelId="{2B07F200-2B0B-4338-8631-189D0F9C2930}" type="presParOf" srcId="{0DF10C8B-C1A4-444E-8EF2-F268CBD24476}" destId="{34E9BC9C-A0CA-40A7-BD45-676502053917}" srcOrd="10" destOrd="0" presId="urn:microsoft.com/office/officeart/2008/layout/LinedList"/>
    <dgm:cxn modelId="{C246E2CF-14F1-4C66-85CE-1333E2A75AE4}" type="presParOf" srcId="{0DF10C8B-C1A4-444E-8EF2-F268CBD24476}" destId="{C21A926E-2CE5-4E89-B406-3E43285AC2A3}" srcOrd="11" destOrd="0" presId="urn:microsoft.com/office/officeart/2008/layout/LinedList"/>
    <dgm:cxn modelId="{866D1257-0DE4-4090-956F-EFA0A57DFBDF}" type="presParOf" srcId="{C21A926E-2CE5-4E89-B406-3E43285AC2A3}" destId="{0EBE59BA-D30E-4CC9-A6FE-B1719988A0EA}" srcOrd="0" destOrd="0" presId="urn:microsoft.com/office/officeart/2008/layout/LinedList"/>
    <dgm:cxn modelId="{F67994D7-98D8-4621-939D-AB7DA2F741C7}" type="presParOf" srcId="{C21A926E-2CE5-4E89-B406-3E43285AC2A3}" destId="{B336C455-64F6-4617-8C6C-15276D87A039}" srcOrd="1" destOrd="0" presId="urn:microsoft.com/office/officeart/2008/layout/LinedList"/>
    <dgm:cxn modelId="{1F11D627-E4D1-42CD-AA2B-EA343FF4EDDC}" type="presParOf" srcId="{0DF10C8B-C1A4-444E-8EF2-F268CBD24476}" destId="{DF729288-DC5E-4E4A-9E38-10CD4087E9F3}" srcOrd="12" destOrd="0" presId="urn:microsoft.com/office/officeart/2008/layout/LinedList"/>
    <dgm:cxn modelId="{816F983E-1062-4153-8615-335183BC0C56}" type="presParOf" srcId="{0DF10C8B-C1A4-444E-8EF2-F268CBD24476}" destId="{1465EB1C-6FC7-4AB8-AC0D-A56D0CA0B613}" srcOrd="13" destOrd="0" presId="urn:microsoft.com/office/officeart/2008/layout/LinedList"/>
    <dgm:cxn modelId="{BF6EDEE5-1637-4BF5-B1ED-C5F33BB7A2C7}" type="presParOf" srcId="{1465EB1C-6FC7-4AB8-AC0D-A56D0CA0B613}" destId="{58995D5E-8190-45CB-83A0-4C1CE6CAE45F}" srcOrd="0" destOrd="0" presId="urn:microsoft.com/office/officeart/2008/layout/LinedList"/>
    <dgm:cxn modelId="{14C8D2FA-ED80-41A5-9BB9-9180F9E9678C}" type="presParOf" srcId="{1465EB1C-6FC7-4AB8-AC0D-A56D0CA0B613}" destId="{5F086CD0-FEF1-4BBC-89E2-ADC974184810}" srcOrd="1" destOrd="0" presId="urn:microsoft.com/office/officeart/2008/layout/LinedList"/>
    <dgm:cxn modelId="{F54955D1-825B-40A7-8F20-5FD9068C1CF7}" type="presParOf" srcId="{0DF10C8B-C1A4-444E-8EF2-F268CBD24476}" destId="{8A97AC94-524E-4257-9D19-46DF2D0F9C0B}" srcOrd="14" destOrd="0" presId="urn:microsoft.com/office/officeart/2008/layout/LinedList"/>
    <dgm:cxn modelId="{FEBC4633-6AB9-4407-B7EE-D15FC8FADA2D}" type="presParOf" srcId="{0DF10C8B-C1A4-444E-8EF2-F268CBD24476}" destId="{7C1323D5-922D-4571-B6B0-80FD0028DB88}" srcOrd="15" destOrd="0" presId="urn:microsoft.com/office/officeart/2008/layout/LinedList"/>
    <dgm:cxn modelId="{21405207-D97F-4625-9514-D419BD6FE189}" type="presParOf" srcId="{7C1323D5-922D-4571-B6B0-80FD0028DB88}" destId="{08819E86-32EA-4440-A280-3DA572D47DA9}" srcOrd="0" destOrd="0" presId="urn:microsoft.com/office/officeart/2008/layout/LinedList"/>
    <dgm:cxn modelId="{E9CA75E2-3E02-40B9-9B47-F668E441CE89}" type="presParOf" srcId="{7C1323D5-922D-4571-B6B0-80FD0028DB88}" destId="{6593C434-21A6-4985-8710-909A63E6387D}" srcOrd="1" destOrd="0" presId="urn:microsoft.com/office/officeart/2008/layout/LinedList"/>
    <dgm:cxn modelId="{E7154335-FAAF-483B-99BF-7D6A2F789435}" type="presParOf" srcId="{0DF10C8B-C1A4-444E-8EF2-F268CBD24476}" destId="{13272438-8471-4E02-A3EB-2D1109681BDC}" srcOrd="16" destOrd="0" presId="urn:microsoft.com/office/officeart/2008/layout/LinedList"/>
    <dgm:cxn modelId="{5AE5BE86-EED4-4A0A-8C9B-2B40661E79A2}" type="presParOf" srcId="{0DF10C8B-C1A4-444E-8EF2-F268CBD24476}" destId="{02E99DFE-5F80-4F4A-87E6-24EB50600D6A}" srcOrd="17" destOrd="0" presId="urn:microsoft.com/office/officeart/2008/layout/LinedList"/>
    <dgm:cxn modelId="{BC2970CF-30F3-41DA-87E4-8FB07AD4E7B5}" type="presParOf" srcId="{02E99DFE-5F80-4F4A-87E6-24EB50600D6A}" destId="{CC3C4FC5-A9C3-4B1E-B158-075EEAD70149}" srcOrd="0" destOrd="0" presId="urn:microsoft.com/office/officeart/2008/layout/LinedList"/>
    <dgm:cxn modelId="{6B05E021-9560-4E4A-AE31-BFA4F233969D}" type="presParOf" srcId="{02E99DFE-5F80-4F4A-87E6-24EB50600D6A}" destId="{CC1AA319-4BB7-4061-9911-35CBF3083883}" srcOrd="1" destOrd="0" presId="urn:microsoft.com/office/officeart/2008/layout/LinedList"/>
    <dgm:cxn modelId="{6A1C84A2-22D1-47B8-B558-6837C9F22485}" type="presParOf" srcId="{0DF10C8B-C1A4-444E-8EF2-F268CBD24476}" destId="{A1F0D311-4198-407F-BEA2-4BF849AB3579}" srcOrd="18" destOrd="0" presId="urn:microsoft.com/office/officeart/2008/layout/LinedList"/>
    <dgm:cxn modelId="{E381E7F0-4914-4F7D-9C64-E35B427CCB39}" type="presParOf" srcId="{0DF10C8B-C1A4-444E-8EF2-F268CBD24476}" destId="{D7037F2F-9AFD-426D-A1AC-ADE7EAD0DB07}" srcOrd="19" destOrd="0" presId="urn:microsoft.com/office/officeart/2008/layout/LinedList"/>
    <dgm:cxn modelId="{CA3580E0-0CD4-44C2-B1C4-E95D93EB145D}" type="presParOf" srcId="{D7037F2F-9AFD-426D-A1AC-ADE7EAD0DB07}" destId="{EB3F63C6-400F-4AA1-9615-83A8E4368A22}" srcOrd="0" destOrd="0" presId="urn:microsoft.com/office/officeart/2008/layout/LinedList"/>
    <dgm:cxn modelId="{06FAB0EC-49C9-496C-838B-0443EF669927}" type="presParOf" srcId="{D7037F2F-9AFD-426D-A1AC-ADE7EAD0DB07}" destId="{143C9FB2-C40C-4D6A-9622-0259EECC0ED9}" srcOrd="1" destOrd="0" presId="urn:microsoft.com/office/officeart/2008/layout/LinedList"/>
    <dgm:cxn modelId="{DDEAAD87-3022-41C5-AC9B-139E10E1F2CB}" type="presParOf" srcId="{0DF10C8B-C1A4-444E-8EF2-F268CBD24476}" destId="{E1FB094B-E12A-45C1-B812-9336E3245CB5}" srcOrd="20" destOrd="0" presId="urn:microsoft.com/office/officeart/2008/layout/LinedList"/>
    <dgm:cxn modelId="{4F549C47-962F-4815-8963-E222144E531B}" type="presParOf" srcId="{0DF10C8B-C1A4-444E-8EF2-F268CBD24476}" destId="{4B97F5F8-F7AE-47A9-9F9D-4B4039006794}" srcOrd="21" destOrd="0" presId="urn:microsoft.com/office/officeart/2008/layout/LinedList"/>
    <dgm:cxn modelId="{545AC605-55C3-4E26-AE6B-E9E4E24C4158}" type="presParOf" srcId="{4B97F5F8-F7AE-47A9-9F9D-4B4039006794}" destId="{456FD5ED-7D1C-4D59-A74D-ED54739EE584}" srcOrd="0" destOrd="0" presId="urn:microsoft.com/office/officeart/2008/layout/LinedList"/>
    <dgm:cxn modelId="{656ACFF4-743A-40A1-865F-07AC5A0C22AF}" type="presParOf" srcId="{4B97F5F8-F7AE-47A9-9F9D-4B4039006794}" destId="{3AD793C8-994D-4BEB-83A9-85694D5F45E6}" srcOrd="1" destOrd="0" presId="urn:microsoft.com/office/officeart/2008/layout/LinedList"/>
    <dgm:cxn modelId="{4D741C7C-5196-438B-8034-896045361F98}" type="presParOf" srcId="{0DF10C8B-C1A4-444E-8EF2-F268CBD24476}" destId="{F502A825-9BB3-4C2B-B972-379B0DF7150B}" srcOrd="22" destOrd="0" presId="urn:microsoft.com/office/officeart/2008/layout/LinedList"/>
    <dgm:cxn modelId="{76652AFE-89AD-4F80-B26C-7099CB9A59FE}" type="presParOf" srcId="{0DF10C8B-C1A4-444E-8EF2-F268CBD24476}" destId="{A7CBE628-DE89-4FE8-B30A-216AD5599B81}" srcOrd="23" destOrd="0" presId="urn:microsoft.com/office/officeart/2008/layout/LinedList"/>
    <dgm:cxn modelId="{2F6E2B0C-9B5C-458B-8513-B4ED756A1C03}" type="presParOf" srcId="{A7CBE628-DE89-4FE8-B30A-216AD5599B81}" destId="{0CE682CB-19DE-45FF-BE96-1831B199AB7A}" srcOrd="0" destOrd="0" presId="urn:microsoft.com/office/officeart/2008/layout/LinedList"/>
    <dgm:cxn modelId="{649E01EB-FE86-4FFF-B2EA-7174035DF51D}" type="presParOf" srcId="{A7CBE628-DE89-4FE8-B30A-216AD5599B81}" destId="{B376AA00-6103-4039-BFC1-D3F85E38A47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AD21CC-ACA3-4CAC-AAC9-963BA9C08A64}"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0EA74267-58A7-4E2C-9218-99F50580E8DF}">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101 First-time Adoption of Indian Accounting Standards</a:t>
          </a:r>
          <a:endParaRPr lang="en-US" sz="1900" i="0" dirty="0">
            <a:latin typeface="Times New Roman" panose="02020603050405020304" pitchFamily="18" charset="0"/>
            <a:cs typeface="Times New Roman" panose="02020603050405020304" pitchFamily="18" charset="0"/>
          </a:endParaRPr>
        </a:p>
      </dgm:t>
    </dgm:pt>
    <dgm:pt modelId="{B21C50B5-C005-4C93-81BE-F2022413B098}" type="parTrans" cxnId="{6C7A6F53-99E1-47D2-8A72-621100B07DF3}">
      <dgm:prSet/>
      <dgm:spPr/>
      <dgm:t>
        <a:bodyPr/>
        <a:lstStyle/>
        <a:p>
          <a:endParaRPr lang="en-US"/>
        </a:p>
      </dgm:t>
    </dgm:pt>
    <dgm:pt modelId="{836F5530-0225-48D8-8B23-46BFD412DBAB}" type="sibTrans" cxnId="{6C7A6F53-99E1-47D2-8A72-621100B07DF3}">
      <dgm:prSet/>
      <dgm:spPr/>
      <dgm:t>
        <a:bodyPr/>
        <a:lstStyle/>
        <a:p>
          <a:endParaRPr lang="en-US"/>
        </a:p>
      </dgm:t>
    </dgm:pt>
    <dgm:pt modelId="{573E166E-3663-494F-927B-0B74B473A52C}">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102 Share based Payment</a:t>
          </a:r>
          <a:endParaRPr lang="en-US" sz="1900" i="0" dirty="0">
            <a:latin typeface="Times New Roman" panose="02020603050405020304" pitchFamily="18" charset="0"/>
            <a:cs typeface="Times New Roman" panose="02020603050405020304" pitchFamily="18" charset="0"/>
          </a:endParaRPr>
        </a:p>
      </dgm:t>
    </dgm:pt>
    <dgm:pt modelId="{DF03937E-AE74-409E-8854-3546FA6D8195}" type="parTrans" cxnId="{BAF3DE77-CBA5-46C9-8405-30B9B2A5F8C6}">
      <dgm:prSet/>
      <dgm:spPr/>
      <dgm:t>
        <a:bodyPr/>
        <a:lstStyle/>
        <a:p>
          <a:endParaRPr lang="en-US"/>
        </a:p>
      </dgm:t>
    </dgm:pt>
    <dgm:pt modelId="{66F66430-84E6-4BBA-93CE-F6CDA93AE524}" type="sibTrans" cxnId="{BAF3DE77-CBA5-46C9-8405-30B9B2A5F8C6}">
      <dgm:prSet/>
      <dgm:spPr/>
      <dgm:t>
        <a:bodyPr/>
        <a:lstStyle/>
        <a:p>
          <a:endParaRPr lang="en-US"/>
        </a:p>
      </dgm:t>
    </dgm:pt>
    <dgm:pt modelId="{F7FF5524-3D90-4F53-A6B2-DEBDF62F7ED2}">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103 Business Combinations</a:t>
          </a:r>
          <a:endParaRPr lang="en-US" sz="1900" i="0" dirty="0">
            <a:latin typeface="Times New Roman" panose="02020603050405020304" pitchFamily="18" charset="0"/>
            <a:cs typeface="Times New Roman" panose="02020603050405020304" pitchFamily="18" charset="0"/>
          </a:endParaRPr>
        </a:p>
      </dgm:t>
    </dgm:pt>
    <dgm:pt modelId="{24CF5069-D64D-4E72-B73B-6FCFA9417870}" type="parTrans" cxnId="{F3B3A37D-AC55-47B0-B2B6-A8F7BC8B1EA9}">
      <dgm:prSet/>
      <dgm:spPr/>
      <dgm:t>
        <a:bodyPr/>
        <a:lstStyle/>
        <a:p>
          <a:endParaRPr lang="en-US"/>
        </a:p>
      </dgm:t>
    </dgm:pt>
    <dgm:pt modelId="{F9FE9124-A33F-4C31-94A1-63BEB6C9B5A0}" type="sibTrans" cxnId="{F3B3A37D-AC55-47B0-B2B6-A8F7BC8B1EA9}">
      <dgm:prSet/>
      <dgm:spPr/>
      <dgm:t>
        <a:bodyPr/>
        <a:lstStyle/>
        <a:p>
          <a:endParaRPr lang="en-US"/>
        </a:p>
      </dgm:t>
    </dgm:pt>
    <dgm:pt modelId="{C6AF9DC4-1348-4922-983C-645ED0D1E4B5}">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104 Insurance Contracts</a:t>
          </a:r>
          <a:endParaRPr lang="en-US" sz="1900" i="0" dirty="0">
            <a:latin typeface="Times New Roman" panose="02020603050405020304" pitchFamily="18" charset="0"/>
            <a:cs typeface="Times New Roman" panose="02020603050405020304" pitchFamily="18" charset="0"/>
          </a:endParaRPr>
        </a:p>
      </dgm:t>
    </dgm:pt>
    <dgm:pt modelId="{C2C738AD-81E1-4B1F-9725-CE0D5B925D48}" type="parTrans" cxnId="{62F57A9E-3649-4D53-B08C-B3F637E5577D}">
      <dgm:prSet/>
      <dgm:spPr/>
      <dgm:t>
        <a:bodyPr/>
        <a:lstStyle/>
        <a:p>
          <a:endParaRPr lang="en-US"/>
        </a:p>
      </dgm:t>
    </dgm:pt>
    <dgm:pt modelId="{A2D74FB4-5D06-4711-BEAA-B199E737E262}" type="sibTrans" cxnId="{62F57A9E-3649-4D53-B08C-B3F637E5577D}">
      <dgm:prSet/>
      <dgm:spPr/>
      <dgm:t>
        <a:bodyPr/>
        <a:lstStyle/>
        <a:p>
          <a:endParaRPr lang="en-US"/>
        </a:p>
      </dgm:t>
    </dgm:pt>
    <dgm:pt modelId="{0DB18781-5412-4E71-BC55-6DEE9D89CAE5}">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105 Non current Assets Held for Sale and Discontinued Operations</a:t>
          </a:r>
          <a:endParaRPr lang="en-US" sz="1900" i="0" dirty="0">
            <a:latin typeface="Times New Roman" panose="02020603050405020304" pitchFamily="18" charset="0"/>
            <a:cs typeface="Times New Roman" panose="02020603050405020304" pitchFamily="18" charset="0"/>
          </a:endParaRPr>
        </a:p>
      </dgm:t>
    </dgm:pt>
    <dgm:pt modelId="{EDE2CE4C-A9A6-4F08-8723-E490ECE35145}" type="parTrans" cxnId="{34C86CB3-E979-4C29-890F-F013A0FBA81C}">
      <dgm:prSet/>
      <dgm:spPr/>
      <dgm:t>
        <a:bodyPr/>
        <a:lstStyle/>
        <a:p>
          <a:endParaRPr lang="en-US"/>
        </a:p>
      </dgm:t>
    </dgm:pt>
    <dgm:pt modelId="{1308BCAA-0DFD-4EB2-925B-8D9A0F34B8F7}" type="sibTrans" cxnId="{34C86CB3-E979-4C29-890F-F013A0FBA81C}">
      <dgm:prSet/>
      <dgm:spPr/>
      <dgm:t>
        <a:bodyPr/>
        <a:lstStyle/>
        <a:p>
          <a:endParaRPr lang="en-US"/>
        </a:p>
      </dgm:t>
    </dgm:pt>
    <dgm:pt modelId="{A2E67110-899E-4DFB-BD7C-3C793B8CBE79}">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106 Exploration for and Evaluation of Mineral Resources</a:t>
          </a:r>
          <a:endParaRPr lang="en-US" sz="1900" i="0" dirty="0">
            <a:latin typeface="Times New Roman" panose="02020603050405020304" pitchFamily="18" charset="0"/>
            <a:cs typeface="Times New Roman" panose="02020603050405020304" pitchFamily="18" charset="0"/>
          </a:endParaRPr>
        </a:p>
      </dgm:t>
    </dgm:pt>
    <dgm:pt modelId="{930E4AE6-E2C9-4003-99D0-918C39E86EDD}" type="parTrans" cxnId="{DAC76915-099B-4DED-AD69-5B20B6035D89}">
      <dgm:prSet/>
      <dgm:spPr/>
      <dgm:t>
        <a:bodyPr/>
        <a:lstStyle/>
        <a:p>
          <a:endParaRPr lang="en-US"/>
        </a:p>
      </dgm:t>
    </dgm:pt>
    <dgm:pt modelId="{C0467E3B-6809-4808-9D7F-0E71E7D584E7}" type="sibTrans" cxnId="{DAC76915-099B-4DED-AD69-5B20B6035D89}">
      <dgm:prSet/>
      <dgm:spPr/>
      <dgm:t>
        <a:bodyPr/>
        <a:lstStyle/>
        <a:p>
          <a:endParaRPr lang="en-US"/>
        </a:p>
      </dgm:t>
    </dgm:pt>
    <dgm:pt modelId="{97DCACD6-0E7D-4303-BD85-D0F87DB8A011}">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107 Financial Instruments: Disclosures</a:t>
          </a:r>
          <a:endParaRPr lang="en-US" sz="1900" i="0" dirty="0">
            <a:latin typeface="Times New Roman" panose="02020603050405020304" pitchFamily="18" charset="0"/>
            <a:cs typeface="Times New Roman" panose="02020603050405020304" pitchFamily="18" charset="0"/>
          </a:endParaRPr>
        </a:p>
      </dgm:t>
    </dgm:pt>
    <dgm:pt modelId="{1396FB0C-B7BD-4D1F-9746-614F8807B6BA}" type="parTrans" cxnId="{BD9064D8-CD91-4A11-9AF3-6522FFB264A7}">
      <dgm:prSet/>
      <dgm:spPr/>
      <dgm:t>
        <a:bodyPr/>
        <a:lstStyle/>
        <a:p>
          <a:endParaRPr lang="en-US"/>
        </a:p>
      </dgm:t>
    </dgm:pt>
    <dgm:pt modelId="{22E61FF8-3B86-4C6F-B3D9-3CD9FC44E61A}" type="sibTrans" cxnId="{BD9064D8-CD91-4A11-9AF3-6522FFB264A7}">
      <dgm:prSet/>
      <dgm:spPr/>
      <dgm:t>
        <a:bodyPr/>
        <a:lstStyle/>
        <a:p>
          <a:endParaRPr lang="en-US"/>
        </a:p>
      </dgm:t>
    </dgm:pt>
    <dgm:pt modelId="{1FE83DD8-8E3F-4E4D-A27A-2DB33A30DEED}">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108 Operating Segments</a:t>
          </a:r>
          <a:endParaRPr lang="en-US" sz="1900" i="0" dirty="0">
            <a:latin typeface="Times New Roman" panose="02020603050405020304" pitchFamily="18" charset="0"/>
            <a:cs typeface="Times New Roman" panose="02020603050405020304" pitchFamily="18" charset="0"/>
          </a:endParaRPr>
        </a:p>
      </dgm:t>
    </dgm:pt>
    <dgm:pt modelId="{B875F681-0235-48BC-A211-59CC14C06BAB}" type="parTrans" cxnId="{3D1F1EBE-F9C7-4C66-A2C8-46043CBF43C8}">
      <dgm:prSet/>
      <dgm:spPr/>
      <dgm:t>
        <a:bodyPr/>
        <a:lstStyle/>
        <a:p>
          <a:endParaRPr lang="en-US"/>
        </a:p>
      </dgm:t>
    </dgm:pt>
    <dgm:pt modelId="{CC3E07B8-38E1-427F-A4B4-DEDEE10AFC70}" type="sibTrans" cxnId="{3D1F1EBE-F9C7-4C66-A2C8-46043CBF43C8}">
      <dgm:prSet/>
      <dgm:spPr/>
      <dgm:t>
        <a:bodyPr/>
        <a:lstStyle/>
        <a:p>
          <a:endParaRPr lang="en-US"/>
        </a:p>
      </dgm:t>
    </dgm:pt>
    <dgm:pt modelId="{B97160B5-0D19-4EB7-A0F2-032A09825C7E}">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1 Presentation of Financial Statements</a:t>
          </a:r>
          <a:endParaRPr lang="en-US" sz="1900" i="0" dirty="0">
            <a:latin typeface="Times New Roman" panose="02020603050405020304" pitchFamily="18" charset="0"/>
            <a:cs typeface="Times New Roman" panose="02020603050405020304" pitchFamily="18" charset="0"/>
          </a:endParaRPr>
        </a:p>
      </dgm:t>
    </dgm:pt>
    <dgm:pt modelId="{74DD29E1-C399-48D0-ABD8-E3BEBB10A7FE}" type="parTrans" cxnId="{323FFB28-402C-4E1F-84EE-C2A8E6DB742A}">
      <dgm:prSet/>
      <dgm:spPr/>
      <dgm:t>
        <a:bodyPr/>
        <a:lstStyle/>
        <a:p>
          <a:endParaRPr lang="en-US"/>
        </a:p>
      </dgm:t>
    </dgm:pt>
    <dgm:pt modelId="{256E9922-427D-4B24-B127-FCA9DDE87305}" type="sibTrans" cxnId="{323FFB28-402C-4E1F-84EE-C2A8E6DB742A}">
      <dgm:prSet/>
      <dgm:spPr/>
      <dgm:t>
        <a:bodyPr/>
        <a:lstStyle/>
        <a:p>
          <a:endParaRPr lang="en-US"/>
        </a:p>
      </dgm:t>
    </dgm:pt>
    <dgm:pt modelId="{17E49D73-35A6-4499-AC6C-EBE3FAF39F0D}">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2 Inventories</a:t>
          </a:r>
          <a:endParaRPr lang="en-US" sz="1900" i="0" dirty="0">
            <a:latin typeface="Times New Roman" panose="02020603050405020304" pitchFamily="18" charset="0"/>
            <a:cs typeface="Times New Roman" panose="02020603050405020304" pitchFamily="18" charset="0"/>
          </a:endParaRPr>
        </a:p>
      </dgm:t>
    </dgm:pt>
    <dgm:pt modelId="{931BB1F5-B4BF-4A93-8774-0DF63DA593ED}" type="parTrans" cxnId="{B28AA15B-191E-49D8-90CC-797B505F942C}">
      <dgm:prSet/>
      <dgm:spPr/>
      <dgm:t>
        <a:bodyPr/>
        <a:lstStyle/>
        <a:p>
          <a:endParaRPr lang="en-US"/>
        </a:p>
      </dgm:t>
    </dgm:pt>
    <dgm:pt modelId="{D7BD8E2C-E6FE-4F70-9B24-27216C0C6733}" type="sibTrans" cxnId="{B28AA15B-191E-49D8-90CC-797B505F942C}">
      <dgm:prSet/>
      <dgm:spPr/>
      <dgm:t>
        <a:bodyPr/>
        <a:lstStyle/>
        <a:p>
          <a:endParaRPr lang="en-US"/>
        </a:p>
      </dgm:t>
    </dgm:pt>
    <dgm:pt modelId="{A5C9D0E8-3697-4D20-AFC3-63BA7CF5B22A}">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7 Statement of Cash Flows</a:t>
          </a:r>
          <a:endParaRPr lang="en-US" sz="1900" i="0" dirty="0">
            <a:latin typeface="Times New Roman" panose="02020603050405020304" pitchFamily="18" charset="0"/>
            <a:cs typeface="Times New Roman" panose="02020603050405020304" pitchFamily="18" charset="0"/>
          </a:endParaRPr>
        </a:p>
      </dgm:t>
    </dgm:pt>
    <dgm:pt modelId="{8C2DC12A-06C9-485A-A4EC-F4962BA0FFC2}" type="parTrans" cxnId="{FA81B4D7-8D94-4D6C-91FD-5A7AE6905BC2}">
      <dgm:prSet/>
      <dgm:spPr/>
      <dgm:t>
        <a:bodyPr/>
        <a:lstStyle/>
        <a:p>
          <a:endParaRPr lang="en-US"/>
        </a:p>
      </dgm:t>
    </dgm:pt>
    <dgm:pt modelId="{4123AB67-BB28-46D9-9340-AE1D6DC5C77E}" type="sibTrans" cxnId="{FA81B4D7-8D94-4D6C-91FD-5A7AE6905BC2}">
      <dgm:prSet/>
      <dgm:spPr/>
      <dgm:t>
        <a:bodyPr/>
        <a:lstStyle/>
        <a:p>
          <a:endParaRPr lang="en-US"/>
        </a:p>
      </dgm:t>
    </dgm:pt>
    <dgm:pt modelId="{DD53770C-F6EA-4303-AD7B-6CEAF4A83EF8}">
      <dgm:prSet custT="1"/>
      <dgm:spPr/>
      <dgm:t>
        <a:bodyPr/>
        <a:lstStyle/>
        <a:p>
          <a:r>
            <a:rPr lang="en-US" sz="1900" i="0" dirty="0" err="1" smtClean="0">
              <a:latin typeface="Times New Roman" panose="02020603050405020304" pitchFamily="18" charset="0"/>
              <a:cs typeface="Times New Roman" panose="02020603050405020304" pitchFamily="18" charset="0"/>
            </a:rPr>
            <a:t>Ind</a:t>
          </a:r>
          <a:r>
            <a:rPr lang="en-US" sz="1900" i="0" dirty="0" smtClean="0">
              <a:latin typeface="Times New Roman" panose="02020603050405020304" pitchFamily="18" charset="0"/>
              <a:cs typeface="Times New Roman" panose="02020603050405020304" pitchFamily="18" charset="0"/>
            </a:rPr>
            <a:t> AS 8 Accounting Policies, Changes in Accounting Estimates and Error</a:t>
          </a:r>
          <a:endParaRPr lang="en-US" sz="1900" i="0" dirty="0">
            <a:latin typeface="Times New Roman" panose="02020603050405020304" pitchFamily="18" charset="0"/>
            <a:cs typeface="Times New Roman" panose="02020603050405020304" pitchFamily="18" charset="0"/>
          </a:endParaRPr>
        </a:p>
      </dgm:t>
    </dgm:pt>
    <dgm:pt modelId="{127EEB71-67A8-4FCA-B6A4-E6ECB3C28CF8}" type="parTrans" cxnId="{CC593ACC-30EC-4DD1-9E28-9436F4283598}">
      <dgm:prSet/>
      <dgm:spPr/>
      <dgm:t>
        <a:bodyPr/>
        <a:lstStyle/>
        <a:p>
          <a:endParaRPr lang="en-US"/>
        </a:p>
      </dgm:t>
    </dgm:pt>
    <dgm:pt modelId="{61CD8D0A-AD48-437F-B96C-F10F16BCF738}" type="sibTrans" cxnId="{CC593ACC-30EC-4DD1-9E28-9436F4283598}">
      <dgm:prSet/>
      <dgm:spPr/>
      <dgm:t>
        <a:bodyPr/>
        <a:lstStyle/>
        <a:p>
          <a:endParaRPr lang="en-US"/>
        </a:p>
      </dgm:t>
    </dgm:pt>
    <dgm:pt modelId="{0DF10C8B-C1A4-444E-8EF2-F268CBD24476}" type="pres">
      <dgm:prSet presAssocID="{2BAD21CC-ACA3-4CAC-AAC9-963BA9C08A64}" presName="vert0" presStyleCnt="0">
        <dgm:presLayoutVars>
          <dgm:dir/>
          <dgm:animOne val="branch"/>
          <dgm:animLvl val="lvl"/>
        </dgm:presLayoutVars>
      </dgm:prSet>
      <dgm:spPr/>
    </dgm:pt>
    <dgm:pt modelId="{C609E04F-0ECC-4390-9621-B1F313511874}" type="pres">
      <dgm:prSet presAssocID="{0EA74267-58A7-4E2C-9218-99F50580E8DF}" presName="thickLine" presStyleLbl="alignNode1" presStyleIdx="0" presStyleCnt="12"/>
      <dgm:spPr/>
    </dgm:pt>
    <dgm:pt modelId="{3F559086-E1F9-4B18-B913-17872A15B7C4}" type="pres">
      <dgm:prSet presAssocID="{0EA74267-58A7-4E2C-9218-99F50580E8DF}" presName="horz1" presStyleCnt="0"/>
      <dgm:spPr/>
    </dgm:pt>
    <dgm:pt modelId="{F15850BC-9AEA-4BC0-B17E-DED4A048439E}" type="pres">
      <dgm:prSet presAssocID="{0EA74267-58A7-4E2C-9218-99F50580E8DF}" presName="tx1" presStyleLbl="revTx" presStyleIdx="0" presStyleCnt="12"/>
      <dgm:spPr/>
      <dgm:t>
        <a:bodyPr/>
        <a:lstStyle/>
        <a:p>
          <a:endParaRPr lang="en-US"/>
        </a:p>
      </dgm:t>
    </dgm:pt>
    <dgm:pt modelId="{FEF7FD07-C33F-4C01-A230-BCD8C99E46EE}" type="pres">
      <dgm:prSet presAssocID="{0EA74267-58A7-4E2C-9218-99F50580E8DF}" presName="vert1" presStyleCnt="0"/>
      <dgm:spPr/>
    </dgm:pt>
    <dgm:pt modelId="{EB348394-D01C-4D6D-AB03-8D48238EF718}" type="pres">
      <dgm:prSet presAssocID="{573E166E-3663-494F-927B-0B74B473A52C}" presName="thickLine" presStyleLbl="alignNode1" presStyleIdx="1" presStyleCnt="12"/>
      <dgm:spPr/>
    </dgm:pt>
    <dgm:pt modelId="{591A1575-4CD4-488C-BE74-E87707C6EC8C}" type="pres">
      <dgm:prSet presAssocID="{573E166E-3663-494F-927B-0B74B473A52C}" presName="horz1" presStyleCnt="0"/>
      <dgm:spPr/>
    </dgm:pt>
    <dgm:pt modelId="{3518B5B9-D3B1-4FB9-9E0E-2786F33B4433}" type="pres">
      <dgm:prSet presAssocID="{573E166E-3663-494F-927B-0B74B473A52C}" presName="tx1" presStyleLbl="revTx" presStyleIdx="1" presStyleCnt="12"/>
      <dgm:spPr/>
      <dgm:t>
        <a:bodyPr/>
        <a:lstStyle/>
        <a:p>
          <a:endParaRPr lang="en-US"/>
        </a:p>
      </dgm:t>
    </dgm:pt>
    <dgm:pt modelId="{399C0F6D-4F6B-4296-A575-005546E07F3C}" type="pres">
      <dgm:prSet presAssocID="{573E166E-3663-494F-927B-0B74B473A52C}" presName="vert1" presStyleCnt="0"/>
      <dgm:spPr/>
    </dgm:pt>
    <dgm:pt modelId="{E83F6A7F-1F95-4459-A0A0-08E5987683BC}" type="pres">
      <dgm:prSet presAssocID="{F7FF5524-3D90-4F53-A6B2-DEBDF62F7ED2}" presName="thickLine" presStyleLbl="alignNode1" presStyleIdx="2" presStyleCnt="12"/>
      <dgm:spPr/>
    </dgm:pt>
    <dgm:pt modelId="{EF7538ED-1530-4166-8B2A-E839157B15F9}" type="pres">
      <dgm:prSet presAssocID="{F7FF5524-3D90-4F53-A6B2-DEBDF62F7ED2}" presName="horz1" presStyleCnt="0"/>
      <dgm:spPr/>
    </dgm:pt>
    <dgm:pt modelId="{24B4A2F4-522F-48B5-89BE-4EF29701BB0B}" type="pres">
      <dgm:prSet presAssocID="{F7FF5524-3D90-4F53-A6B2-DEBDF62F7ED2}" presName="tx1" presStyleLbl="revTx" presStyleIdx="2" presStyleCnt="12"/>
      <dgm:spPr/>
      <dgm:t>
        <a:bodyPr/>
        <a:lstStyle/>
        <a:p>
          <a:endParaRPr lang="en-US"/>
        </a:p>
      </dgm:t>
    </dgm:pt>
    <dgm:pt modelId="{BB4F2F1E-8FFD-487C-A74B-4F3C74709FE3}" type="pres">
      <dgm:prSet presAssocID="{F7FF5524-3D90-4F53-A6B2-DEBDF62F7ED2}" presName="vert1" presStyleCnt="0"/>
      <dgm:spPr/>
    </dgm:pt>
    <dgm:pt modelId="{486344D4-946F-479D-8CF2-0ADD7E851AE7}" type="pres">
      <dgm:prSet presAssocID="{C6AF9DC4-1348-4922-983C-645ED0D1E4B5}" presName="thickLine" presStyleLbl="alignNode1" presStyleIdx="3" presStyleCnt="12"/>
      <dgm:spPr/>
    </dgm:pt>
    <dgm:pt modelId="{AD087912-1335-48C1-9A97-2173843ADDC8}" type="pres">
      <dgm:prSet presAssocID="{C6AF9DC4-1348-4922-983C-645ED0D1E4B5}" presName="horz1" presStyleCnt="0"/>
      <dgm:spPr/>
    </dgm:pt>
    <dgm:pt modelId="{00751E54-D4E3-4F4D-80D3-42512D4A581C}" type="pres">
      <dgm:prSet presAssocID="{C6AF9DC4-1348-4922-983C-645ED0D1E4B5}" presName="tx1" presStyleLbl="revTx" presStyleIdx="3" presStyleCnt="12"/>
      <dgm:spPr/>
    </dgm:pt>
    <dgm:pt modelId="{A1CF880B-4A73-4E85-9606-5931222FBD45}" type="pres">
      <dgm:prSet presAssocID="{C6AF9DC4-1348-4922-983C-645ED0D1E4B5}" presName="vert1" presStyleCnt="0"/>
      <dgm:spPr/>
    </dgm:pt>
    <dgm:pt modelId="{8AC05071-CA91-46A5-9C76-2650AD35B066}" type="pres">
      <dgm:prSet presAssocID="{0DB18781-5412-4E71-BC55-6DEE9D89CAE5}" presName="thickLine" presStyleLbl="alignNode1" presStyleIdx="4" presStyleCnt="12"/>
      <dgm:spPr/>
    </dgm:pt>
    <dgm:pt modelId="{FAACE181-126F-4C22-AFB1-8375CBCDE550}" type="pres">
      <dgm:prSet presAssocID="{0DB18781-5412-4E71-BC55-6DEE9D89CAE5}" presName="horz1" presStyleCnt="0"/>
      <dgm:spPr/>
    </dgm:pt>
    <dgm:pt modelId="{3D7C8DEB-5761-429A-BB7C-7E084FDA7F03}" type="pres">
      <dgm:prSet presAssocID="{0DB18781-5412-4E71-BC55-6DEE9D89CAE5}" presName="tx1" presStyleLbl="revTx" presStyleIdx="4" presStyleCnt="12"/>
      <dgm:spPr/>
      <dgm:t>
        <a:bodyPr/>
        <a:lstStyle/>
        <a:p>
          <a:endParaRPr lang="en-US"/>
        </a:p>
      </dgm:t>
    </dgm:pt>
    <dgm:pt modelId="{D6C215F7-7D9B-40DA-A18E-96D83098E50F}" type="pres">
      <dgm:prSet presAssocID="{0DB18781-5412-4E71-BC55-6DEE9D89CAE5}" presName="vert1" presStyleCnt="0"/>
      <dgm:spPr/>
    </dgm:pt>
    <dgm:pt modelId="{BC037E67-CE39-4148-A2BB-C55FB530EB58}" type="pres">
      <dgm:prSet presAssocID="{A2E67110-899E-4DFB-BD7C-3C793B8CBE79}" presName="thickLine" presStyleLbl="alignNode1" presStyleIdx="5" presStyleCnt="12"/>
      <dgm:spPr/>
    </dgm:pt>
    <dgm:pt modelId="{80ABA703-4BB0-4208-9F2D-47E4D6F7A4C4}" type="pres">
      <dgm:prSet presAssocID="{A2E67110-899E-4DFB-BD7C-3C793B8CBE79}" presName="horz1" presStyleCnt="0"/>
      <dgm:spPr/>
    </dgm:pt>
    <dgm:pt modelId="{41FACF2B-D12F-4E6A-BF0F-74881D603D67}" type="pres">
      <dgm:prSet presAssocID="{A2E67110-899E-4DFB-BD7C-3C793B8CBE79}" presName="tx1" presStyleLbl="revTx" presStyleIdx="5" presStyleCnt="12"/>
      <dgm:spPr/>
      <dgm:t>
        <a:bodyPr/>
        <a:lstStyle/>
        <a:p>
          <a:endParaRPr lang="en-US"/>
        </a:p>
      </dgm:t>
    </dgm:pt>
    <dgm:pt modelId="{8C45A5CE-65B7-4C60-AB03-621DFCEA08AC}" type="pres">
      <dgm:prSet presAssocID="{A2E67110-899E-4DFB-BD7C-3C793B8CBE79}" presName="vert1" presStyleCnt="0"/>
      <dgm:spPr/>
    </dgm:pt>
    <dgm:pt modelId="{F88428A8-DD7C-418A-95FE-F888C9892B19}" type="pres">
      <dgm:prSet presAssocID="{97DCACD6-0E7D-4303-BD85-D0F87DB8A011}" presName="thickLine" presStyleLbl="alignNode1" presStyleIdx="6" presStyleCnt="12"/>
      <dgm:spPr/>
    </dgm:pt>
    <dgm:pt modelId="{44FEC6EB-1631-41B5-B881-6F4F502793E5}" type="pres">
      <dgm:prSet presAssocID="{97DCACD6-0E7D-4303-BD85-D0F87DB8A011}" presName="horz1" presStyleCnt="0"/>
      <dgm:spPr/>
    </dgm:pt>
    <dgm:pt modelId="{228E380A-BBC5-41A2-BBC6-118AE71B60FD}" type="pres">
      <dgm:prSet presAssocID="{97DCACD6-0E7D-4303-BD85-D0F87DB8A011}" presName="tx1" presStyleLbl="revTx" presStyleIdx="6" presStyleCnt="12"/>
      <dgm:spPr/>
      <dgm:t>
        <a:bodyPr/>
        <a:lstStyle/>
        <a:p>
          <a:endParaRPr lang="en-US"/>
        </a:p>
      </dgm:t>
    </dgm:pt>
    <dgm:pt modelId="{49822D68-B356-407B-85DB-52C0C85F1161}" type="pres">
      <dgm:prSet presAssocID="{97DCACD6-0E7D-4303-BD85-D0F87DB8A011}" presName="vert1" presStyleCnt="0"/>
      <dgm:spPr/>
    </dgm:pt>
    <dgm:pt modelId="{0B027CB9-132D-4B00-B356-D2DF1DA94A5E}" type="pres">
      <dgm:prSet presAssocID="{1FE83DD8-8E3F-4E4D-A27A-2DB33A30DEED}" presName="thickLine" presStyleLbl="alignNode1" presStyleIdx="7" presStyleCnt="12"/>
      <dgm:spPr/>
    </dgm:pt>
    <dgm:pt modelId="{A61E1337-681A-4E61-ADB7-D92B9FC6E768}" type="pres">
      <dgm:prSet presAssocID="{1FE83DD8-8E3F-4E4D-A27A-2DB33A30DEED}" presName="horz1" presStyleCnt="0"/>
      <dgm:spPr/>
    </dgm:pt>
    <dgm:pt modelId="{175E32B8-C343-4CC1-9AB0-8006B752A121}" type="pres">
      <dgm:prSet presAssocID="{1FE83DD8-8E3F-4E4D-A27A-2DB33A30DEED}" presName="tx1" presStyleLbl="revTx" presStyleIdx="7" presStyleCnt="12"/>
      <dgm:spPr/>
      <dgm:t>
        <a:bodyPr/>
        <a:lstStyle/>
        <a:p>
          <a:endParaRPr lang="en-US"/>
        </a:p>
      </dgm:t>
    </dgm:pt>
    <dgm:pt modelId="{A5CFE1D0-EB7F-4DF6-A67A-D31E7CD848C8}" type="pres">
      <dgm:prSet presAssocID="{1FE83DD8-8E3F-4E4D-A27A-2DB33A30DEED}" presName="vert1" presStyleCnt="0"/>
      <dgm:spPr/>
    </dgm:pt>
    <dgm:pt modelId="{A255156D-4736-4309-8EAB-4775E0785951}" type="pres">
      <dgm:prSet presAssocID="{B97160B5-0D19-4EB7-A0F2-032A09825C7E}" presName="thickLine" presStyleLbl="alignNode1" presStyleIdx="8" presStyleCnt="12"/>
      <dgm:spPr/>
    </dgm:pt>
    <dgm:pt modelId="{78691C78-4BD3-4D5E-B6CA-6483772CE1AA}" type="pres">
      <dgm:prSet presAssocID="{B97160B5-0D19-4EB7-A0F2-032A09825C7E}" presName="horz1" presStyleCnt="0"/>
      <dgm:spPr/>
    </dgm:pt>
    <dgm:pt modelId="{93FF0B7F-9EA5-405D-AD09-38E68227E9EC}" type="pres">
      <dgm:prSet presAssocID="{B97160B5-0D19-4EB7-A0F2-032A09825C7E}" presName="tx1" presStyleLbl="revTx" presStyleIdx="8" presStyleCnt="12"/>
      <dgm:spPr/>
      <dgm:t>
        <a:bodyPr/>
        <a:lstStyle/>
        <a:p>
          <a:endParaRPr lang="en-US"/>
        </a:p>
      </dgm:t>
    </dgm:pt>
    <dgm:pt modelId="{1F9F768C-8CD3-453C-AD3D-4288BBB66462}" type="pres">
      <dgm:prSet presAssocID="{B97160B5-0D19-4EB7-A0F2-032A09825C7E}" presName="vert1" presStyleCnt="0"/>
      <dgm:spPr/>
    </dgm:pt>
    <dgm:pt modelId="{0E6C029D-A211-4B95-9E6E-3C6B6E3CA02D}" type="pres">
      <dgm:prSet presAssocID="{17E49D73-35A6-4499-AC6C-EBE3FAF39F0D}" presName="thickLine" presStyleLbl="alignNode1" presStyleIdx="9" presStyleCnt="12"/>
      <dgm:spPr/>
    </dgm:pt>
    <dgm:pt modelId="{89A8CE38-07F7-457C-9942-B1CEE9FFCF5F}" type="pres">
      <dgm:prSet presAssocID="{17E49D73-35A6-4499-AC6C-EBE3FAF39F0D}" presName="horz1" presStyleCnt="0"/>
      <dgm:spPr/>
    </dgm:pt>
    <dgm:pt modelId="{D6601049-DC91-4B1A-81E8-29CFA2F7AFF3}" type="pres">
      <dgm:prSet presAssocID="{17E49D73-35A6-4499-AC6C-EBE3FAF39F0D}" presName="tx1" presStyleLbl="revTx" presStyleIdx="9" presStyleCnt="12"/>
      <dgm:spPr/>
      <dgm:t>
        <a:bodyPr/>
        <a:lstStyle/>
        <a:p>
          <a:endParaRPr lang="en-US"/>
        </a:p>
      </dgm:t>
    </dgm:pt>
    <dgm:pt modelId="{A73A1B6E-8537-457A-AAD3-41B55C77C3D6}" type="pres">
      <dgm:prSet presAssocID="{17E49D73-35A6-4499-AC6C-EBE3FAF39F0D}" presName="vert1" presStyleCnt="0"/>
      <dgm:spPr/>
    </dgm:pt>
    <dgm:pt modelId="{38FB2099-018D-4A50-8DF3-5824537C912A}" type="pres">
      <dgm:prSet presAssocID="{A5C9D0E8-3697-4D20-AFC3-63BA7CF5B22A}" presName="thickLine" presStyleLbl="alignNode1" presStyleIdx="10" presStyleCnt="12"/>
      <dgm:spPr/>
    </dgm:pt>
    <dgm:pt modelId="{85DB488C-B8AF-4BC4-A742-5DC9C27EB5A1}" type="pres">
      <dgm:prSet presAssocID="{A5C9D0E8-3697-4D20-AFC3-63BA7CF5B22A}" presName="horz1" presStyleCnt="0"/>
      <dgm:spPr/>
    </dgm:pt>
    <dgm:pt modelId="{0750E673-1612-4331-9CC1-989A5F8FD581}" type="pres">
      <dgm:prSet presAssocID="{A5C9D0E8-3697-4D20-AFC3-63BA7CF5B22A}" presName="tx1" presStyleLbl="revTx" presStyleIdx="10" presStyleCnt="12"/>
      <dgm:spPr/>
      <dgm:t>
        <a:bodyPr/>
        <a:lstStyle/>
        <a:p>
          <a:endParaRPr lang="en-US"/>
        </a:p>
      </dgm:t>
    </dgm:pt>
    <dgm:pt modelId="{0367579E-152F-430B-A97D-6460C99BA7BF}" type="pres">
      <dgm:prSet presAssocID="{A5C9D0E8-3697-4D20-AFC3-63BA7CF5B22A}" presName="vert1" presStyleCnt="0"/>
      <dgm:spPr/>
    </dgm:pt>
    <dgm:pt modelId="{F15F34AA-7020-49EE-B0DF-A1A002CDD701}" type="pres">
      <dgm:prSet presAssocID="{DD53770C-F6EA-4303-AD7B-6CEAF4A83EF8}" presName="thickLine" presStyleLbl="alignNode1" presStyleIdx="11" presStyleCnt="12"/>
      <dgm:spPr/>
    </dgm:pt>
    <dgm:pt modelId="{CCF81533-8F6C-4B6F-A166-F436F5FB732B}" type="pres">
      <dgm:prSet presAssocID="{DD53770C-F6EA-4303-AD7B-6CEAF4A83EF8}" presName="horz1" presStyleCnt="0"/>
      <dgm:spPr/>
    </dgm:pt>
    <dgm:pt modelId="{4107CE5E-7E05-4DF7-B9A8-4BB2D823C080}" type="pres">
      <dgm:prSet presAssocID="{DD53770C-F6EA-4303-AD7B-6CEAF4A83EF8}" presName="tx1" presStyleLbl="revTx" presStyleIdx="11" presStyleCnt="12"/>
      <dgm:spPr/>
      <dgm:t>
        <a:bodyPr/>
        <a:lstStyle/>
        <a:p>
          <a:endParaRPr lang="en-US"/>
        </a:p>
      </dgm:t>
    </dgm:pt>
    <dgm:pt modelId="{57D13CBE-959A-457E-AD5B-8A84A99CEA9C}" type="pres">
      <dgm:prSet presAssocID="{DD53770C-F6EA-4303-AD7B-6CEAF4A83EF8}" presName="vert1" presStyleCnt="0"/>
      <dgm:spPr/>
    </dgm:pt>
  </dgm:ptLst>
  <dgm:cxnLst>
    <dgm:cxn modelId="{6C7A6F53-99E1-47D2-8A72-621100B07DF3}" srcId="{2BAD21CC-ACA3-4CAC-AAC9-963BA9C08A64}" destId="{0EA74267-58A7-4E2C-9218-99F50580E8DF}" srcOrd="0" destOrd="0" parTransId="{B21C50B5-C005-4C93-81BE-F2022413B098}" sibTransId="{836F5530-0225-48D8-8B23-46BFD412DBAB}"/>
    <dgm:cxn modelId="{62F57A9E-3649-4D53-B08C-B3F637E5577D}" srcId="{2BAD21CC-ACA3-4CAC-AAC9-963BA9C08A64}" destId="{C6AF9DC4-1348-4922-983C-645ED0D1E4B5}" srcOrd="3" destOrd="0" parTransId="{C2C738AD-81E1-4B1F-9725-CE0D5B925D48}" sibTransId="{A2D74FB4-5D06-4711-BEAA-B199E737E262}"/>
    <dgm:cxn modelId="{3874CBE0-EE05-4A02-AB5A-821E782B6FA8}" type="presOf" srcId="{A2E67110-899E-4DFB-BD7C-3C793B8CBE79}" destId="{41FACF2B-D12F-4E6A-BF0F-74881D603D67}" srcOrd="0" destOrd="0" presId="urn:microsoft.com/office/officeart/2008/layout/LinedList"/>
    <dgm:cxn modelId="{4BE5166D-1C00-42ED-94D8-396EDE769ECE}" type="presOf" srcId="{0EA74267-58A7-4E2C-9218-99F50580E8DF}" destId="{F15850BC-9AEA-4BC0-B17E-DED4A048439E}" srcOrd="0" destOrd="0" presId="urn:microsoft.com/office/officeart/2008/layout/LinedList"/>
    <dgm:cxn modelId="{DD771319-2DF4-4521-A198-AA43D6D9C9F4}" type="presOf" srcId="{F7FF5524-3D90-4F53-A6B2-DEBDF62F7ED2}" destId="{24B4A2F4-522F-48B5-89BE-4EF29701BB0B}" srcOrd="0" destOrd="0" presId="urn:microsoft.com/office/officeart/2008/layout/LinedList"/>
    <dgm:cxn modelId="{CC593ACC-30EC-4DD1-9E28-9436F4283598}" srcId="{2BAD21CC-ACA3-4CAC-AAC9-963BA9C08A64}" destId="{DD53770C-F6EA-4303-AD7B-6CEAF4A83EF8}" srcOrd="11" destOrd="0" parTransId="{127EEB71-67A8-4FCA-B6A4-E6ECB3C28CF8}" sibTransId="{61CD8D0A-AD48-437F-B96C-F10F16BCF738}"/>
    <dgm:cxn modelId="{B246B090-A626-43E8-92FE-1179671EAC51}" type="presOf" srcId="{B97160B5-0D19-4EB7-A0F2-032A09825C7E}" destId="{93FF0B7F-9EA5-405D-AD09-38E68227E9EC}" srcOrd="0" destOrd="0" presId="urn:microsoft.com/office/officeart/2008/layout/LinedList"/>
    <dgm:cxn modelId="{FA81B4D7-8D94-4D6C-91FD-5A7AE6905BC2}" srcId="{2BAD21CC-ACA3-4CAC-AAC9-963BA9C08A64}" destId="{A5C9D0E8-3697-4D20-AFC3-63BA7CF5B22A}" srcOrd="10" destOrd="0" parTransId="{8C2DC12A-06C9-485A-A4EC-F4962BA0FFC2}" sibTransId="{4123AB67-BB28-46D9-9340-AE1D6DC5C77E}"/>
    <dgm:cxn modelId="{A0CF6714-C88A-47B3-92B5-7F81EF293FD5}" type="presOf" srcId="{2BAD21CC-ACA3-4CAC-AAC9-963BA9C08A64}" destId="{0DF10C8B-C1A4-444E-8EF2-F268CBD24476}" srcOrd="0" destOrd="0" presId="urn:microsoft.com/office/officeart/2008/layout/LinedList"/>
    <dgm:cxn modelId="{27003114-3ECE-4DEE-B4DD-BFFD3AA4F130}" type="presOf" srcId="{C6AF9DC4-1348-4922-983C-645ED0D1E4B5}" destId="{00751E54-D4E3-4F4D-80D3-42512D4A581C}" srcOrd="0" destOrd="0" presId="urn:microsoft.com/office/officeart/2008/layout/LinedList"/>
    <dgm:cxn modelId="{323FFB28-402C-4E1F-84EE-C2A8E6DB742A}" srcId="{2BAD21CC-ACA3-4CAC-AAC9-963BA9C08A64}" destId="{B97160B5-0D19-4EB7-A0F2-032A09825C7E}" srcOrd="8" destOrd="0" parTransId="{74DD29E1-C399-48D0-ABD8-E3BEBB10A7FE}" sibTransId="{256E9922-427D-4B24-B127-FCA9DDE87305}"/>
    <dgm:cxn modelId="{02F2BF59-4014-44C2-AD03-E9817B0783A2}" type="presOf" srcId="{573E166E-3663-494F-927B-0B74B473A52C}" destId="{3518B5B9-D3B1-4FB9-9E0E-2786F33B4433}" srcOrd="0" destOrd="0" presId="urn:microsoft.com/office/officeart/2008/layout/LinedList"/>
    <dgm:cxn modelId="{F3B3A37D-AC55-47B0-B2B6-A8F7BC8B1EA9}" srcId="{2BAD21CC-ACA3-4CAC-AAC9-963BA9C08A64}" destId="{F7FF5524-3D90-4F53-A6B2-DEBDF62F7ED2}" srcOrd="2" destOrd="0" parTransId="{24CF5069-D64D-4E72-B73B-6FCFA9417870}" sibTransId="{F9FE9124-A33F-4C31-94A1-63BEB6C9B5A0}"/>
    <dgm:cxn modelId="{4393025C-EB1A-4416-BB9E-45B4E4B632A8}" type="presOf" srcId="{0DB18781-5412-4E71-BC55-6DEE9D89CAE5}" destId="{3D7C8DEB-5761-429A-BB7C-7E084FDA7F03}" srcOrd="0" destOrd="0" presId="urn:microsoft.com/office/officeart/2008/layout/LinedList"/>
    <dgm:cxn modelId="{646EEF92-DC4E-43BA-ADF2-EEAC0956E18B}" type="presOf" srcId="{A5C9D0E8-3697-4D20-AFC3-63BA7CF5B22A}" destId="{0750E673-1612-4331-9CC1-989A5F8FD581}" srcOrd="0" destOrd="0" presId="urn:microsoft.com/office/officeart/2008/layout/LinedList"/>
    <dgm:cxn modelId="{34C86CB3-E979-4C29-890F-F013A0FBA81C}" srcId="{2BAD21CC-ACA3-4CAC-AAC9-963BA9C08A64}" destId="{0DB18781-5412-4E71-BC55-6DEE9D89CAE5}" srcOrd="4" destOrd="0" parTransId="{EDE2CE4C-A9A6-4F08-8723-E490ECE35145}" sibTransId="{1308BCAA-0DFD-4EB2-925B-8D9A0F34B8F7}"/>
    <dgm:cxn modelId="{BD9064D8-CD91-4A11-9AF3-6522FFB264A7}" srcId="{2BAD21CC-ACA3-4CAC-AAC9-963BA9C08A64}" destId="{97DCACD6-0E7D-4303-BD85-D0F87DB8A011}" srcOrd="6" destOrd="0" parTransId="{1396FB0C-B7BD-4D1F-9746-614F8807B6BA}" sibTransId="{22E61FF8-3B86-4C6F-B3D9-3CD9FC44E61A}"/>
    <dgm:cxn modelId="{3D1F1EBE-F9C7-4C66-A2C8-46043CBF43C8}" srcId="{2BAD21CC-ACA3-4CAC-AAC9-963BA9C08A64}" destId="{1FE83DD8-8E3F-4E4D-A27A-2DB33A30DEED}" srcOrd="7" destOrd="0" parTransId="{B875F681-0235-48BC-A211-59CC14C06BAB}" sibTransId="{CC3E07B8-38E1-427F-A4B4-DEDEE10AFC70}"/>
    <dgm:cxn modelId="{7F7B4DD9-7BE0-468A-BF80-595C7522D06E}" type="presOf" srcId="{17E49D73-35A6-4499-AC6C-EBE3FAF39F0D}" destId="{D6601049-DC91-4B1A-81E8-29CFA2F7AFF3}" srcOrd="0" destOrd="0" presId="urn:microsoft.com/office/officeart/2008/layout/LinedList"/>
    <dgm:cxn modelId="{BAF3DE77-CBA5-46C9-8405-30B9B2A5F8C6}" srcId="{2BAD21CC-ACA3-4CAC-AAC9-963BA9C08A64}" destId="{573E166E-3663-494F-927B-0B74B473A52C}" srcOrd="1" destOrd="0" parTransId="{DF03937E-AE74-409E-8854-3546FA6D8195}" sibTransId="{66F66430-84E6-4BBA-93CE-F6CDA93AE524}"/>
    <dgm:cxn modelId="{B28AA15B-191E-49D8-90CC-797B505F942C}" srcId="{2BAD21CC-ACA3-4CAC-AAC9-963BA9C08A64}" destId="{17E49D73-35A6-4499-AC6C-EBE3FAF39F0D}" srcOrd="9" destOrd="0" parTransId="{931BB1F5-B4BF-4A93-8774-0DF63DA593ED}" sibTransId="{D7BD8E2C-E6FE-4F70-9B24-27216C0C6733}"/>
    <dgm:cxn modelId="{DAC76915-099B-4DED-AD69-5B20B6035D89}" srcId="{2BAD21CC-ACA3-4CAC-AAC9-963BA9C08A64}" destId="{A2E67110-899E-4DFB-BD7C-3C793B8CBE79}" srcOrd="5" destOrd="0" parTransId="{930E4AE6-E2C9-4003-99D0-918C39E86EDD}" sibTransId="{C0467E3B-6809-4808-9D7F-0E71E7D584E7}"/>
    <dgm:cxn modelId="{A557D9A3-EC30-403F-B72F-45FFC344982C}" type="presOf" srcId="{DD53770C-F6EA-4303-AD7B-6CEAF4A83EF8}" destId="{4107CE5E-7E05-4DF7-B9A8-4BB2D823C080}" srcOrd="0" destOrd="0" presId="urn:microsoft.com/office/officeart/2008/layout/LinedList"/>
    <dgm:cxn modelId="{73BBD3B5-7F08-4132-8C4C-88C51CE6210C}" type="presOf" srcId="{97DCACD6-0E7D-4303-BD85-D0F87DB8A011}" destId="{228E380A-BBC5-41A2-BBC6-118AE71B60FD}" srcOrd="0" destOrd="0" presId="urn:microsoft.com/office/officeart/2008/layout/LinedList"/>
    <dgm:cxn modelId="{22904E8A-7701-445A-A193-949BD656F3DF}" type="presOf" srcId="{1FE83DD8-8E3F-4E4D-A27A-2DB33A30DEED}" destId="{175E32B8-C343-4CC1-9AB0-8006B752A121}" srcOrd="0" destOrd="0" presId="urn:microsoft.com/office/officeart/2008/layout/LinedList"/>
    <dgm:cxn modelId="{7092AC74-4B6E-49A3-89B7-51BCF682863E}" type="presParOf" srcId="{0DF10C8B-C1A4-444E-8EF2-F268CBD24476}" destId="{C609E04F-0ECC-4390-9621-B1F313511874}" srcOrd="0" destOrd="0" presId="urn:microsoft.com/office/officeart/2008/layout/LinedList"/>
    <dgm:cxn modelId="{62362A35-322D-4F79-8D49-A5D155E5F3C3}" type="presParOf" srcId="{0DF10C8B-C1A4-444E-8EF2-F268CBD24476}" destId="{3F559086-E1F9-4B18-B913-17872A15B7C4}" srcOrd="1" destOrd="0" presId="urn:microsoft.com/office/officeart/2008/layout/LinedList"/>
    <dgm:cxn modelId="{A3C795B0-97A7-45C0-B1B7-D148E74BC61E}" type="presParOf" srcId="{3F559086-E1F9-4B18-B913-17872A15B7C4}" destId="{F15850BC-9AEA-4BC0-B17E-DED4A048439E}" srcOrd="0" destOrd="0" presId="urn:microsoft.com/office/officeart/2008/layout/LinedList"/>
    <dgm:cxn modelId="{2687BFDE-F245-4F63-A10A-B7BB52B61964}" type="presParOf" srcId="{3F559086-E1F9-4B18-B913-17872A15B7C4}" destId="{FEF7FD07-C33F-4C01-A230-BCD8C99E46EE}" srcOrd="1" destOrd="0" presId="urn:microsoft.com/office/officeart/2008/layout/LinedList"/>
    <dgm:cxn modelId="{CAEA8C4B-645E-40A1-8BA2-F2D2F5D13329}" type="presParOf" srcId="{0DF10C8B-C1A4-444E-8EF2-F268CBD24476}" destId="{EB348394-D01C-4D6D-AB03-8D48238EF718}" srcOrd="2" destOrd="0" presId="urn:microsoft.com/office/officeart/2008/layout/LinedList"/>
    <dgm:cxn modelId="{1E578748-A8C2-4158-B558-58E435D8CE7B}" type="presParOf" srcId="{0DF10C8B-C1A4-444E-8EF2-F268CBD24476}" destId="{591A1575-4CD4-488C-BE74-E87707C6EC8C}" srcOrd="3" destOrd="0" presId="urn:microsoft.com/office/officeart/2008/layout/LinedList"/>
    <dgm:cxn modelId="{047910E4-AF33-4949-973A-F929CEE58F2E}" type="presParOf" srcId="{591A1575-4CD4-488C-BE74-E87707C6EC8C}" destId="{3518B5B9-D3B1-4FB9-9E0E-2786F33B4433}" srcOrd="0" destOrd="0" presId="urn:microsoft.com/office/officeart/2008/layout/LinedList"/>
    <dgm:cxn modelId="{7F920046-E8B2-421E-B001-22CCEF7CF1CE}" type="presParOf" srcId="{591A1575-4CD4-488C-BE74-E87707C6EC8C}" destId="{399C0F6D-4F6B-4296-A575-005546E07F3C}" srcOrd="1" destOrd="0" presId="urn:microsoft.com/office/officeart/2008/layout/LinedList"/>
    <dgm:cxn modelId="{5B0D480F-E831-4FE4-97F1-D2BA78095367}" type="presParOf" srcId="{0DF10C8B-C1A4-444E-8EF2-F268CBD24476}" destId="{E83F6A7F-1F95-4459-A0A0-08E5987683BC}" srcOrd="4" destOrd="0" presId="urn:microsoft.com/office/officeart/2008/layout/LinedList"/>
    <dgm:cxn modelId="{F155D351-A7CE-4D0C-B4AB-67140A664030}" type="presParOf" srcId="{0DF10C8B-C1A4-444E-8EF2-F268CBD24476}" destId="{EF7538ED-1530-4166-8B2A-E839157B15F9}" srcOrd="5" destOrd="0" presId="urn:microsoft.com/office/officeart/2008/layout/LinedList"/>
    <dgm:cxn modelId="{93B57BD2-D0FE-4E8B-AD79-A14A16FD3A07}" type="presParOf" srcId="{EF7538ED-1530-4166-8B2A-E839157B15F9}" destId="{24B4A2F4-522F-48B5-89BE-4EF29701BB0B}" srcOrd="0" destOrd="0" presId="urn:microsoft.com/office/officeart/2008/layout/LinedList"/>
    <dgm:cxn modelId="{339DB699-8A30-46F1-81B8-1FBF097BF915}" type="presParOf" srcId="{EF7538ED-1530-4166-8B2A-E839157B15F9}" destId="{BB4F2F1E-8FFD-487C-A74B-4F3C74709FE3}" srcOrd="1" destOrd="0" presId="urn:microsoft.com/office/officeart/2008/layout/LinedList"/>
    <dgm:cxn modelId="{4EF0700F-90F6-4095-9E18-18C37C9E97E5}" type="presParOf" srcId="{0DF10C8B-C1A4-444E-8EF2-F268CBD24476}" destId="{486344D4-946F-479D-8CF2-0ADD7E851AE7}" srcOrd="6" destOrd="0" presId="urn:microsoft.com/office/officeart/2008/layout/LinedList"/>
    <dgm:cxn modelId="{631686DD-41C7-4923-B372-EC6CFFDC70C1}" type="presParOf" srcId="{0DF10C8B-C1A4-444E-8EF2-F268CBD24476}" destId="{AD087912-1335-48C1-9A97-2173843ADDC8}" srcOrd="7" destOrd="0" presId="urn:microsoft.com/office/officeart/2008/layout/LinedList"/>
    <dgm:cxn modelId="{1310BBD6-4831-4B27-8D17-F2AD5EE3839F}" type="presParOf" srcId="{AD087912-1335-48C1-9A97-2173843ADDC8}" destId="{00751E54-D4E3-4F4D-80D3-42512D4A581C}" srcOrd="0" destOrd="0" presId="urn:microsoft.com/office/officeart/2008/layout/LinedList"/>
    <dgm:cxn modelId="{26983965-691A-4E74-9D17-68B9B5698D32}" type="presParOf" srcId="{AD087912-1335-48C1-9A97-2173843ADDC8}" destId="{A1CF880B-4A73-4E85-9606-5931222FBD45}" srcOrd="1" destOrd="0" presId="urn:microsoft.com/office/officeart/2008/layout/LinedList"/>
    <dgm:cxn modelId="{C6D12524-DAB2-460F-93C2-7AE3F754B1EA}" type="presParOf" srcId="{0DF10C8B-C1A4-444E-8EF2-F268CBD24476}" destId="{8AC05071-CA91-46A5-9C76-2650AD35B066}" srcOrd="8" destOrd="0" presId="urn:microsoft.com/office/officeart/2008/layout/LinedList"/>
    <dgm:cxn modelId="{4F65C4A9-213B-4E52-B2F6-9B48F1BC50AA}" type="presParOf" srcId="{0DF10C8B-C1A4-444E-8EF2-F268CBD24476}" destId="{FAACE181-126F-4C22-AFB1-8375CBCDE550}" srcOrd="9" destOrd="0" presId="urn:microsoft.com/office/officeart/2008/layout/LinedList"/>
    <dgm:cxn modelId="{D805E69A-017A-40A6-A346-B858ADC2DC2C}" type="presParOf" srcId="{FAACE181-126F-4C22-AFB1-8375CBCDE550}" destId="{3D7C8DEB-5761-429A-BB7C-7E084FDA7F03}" srcOrd="0" destOrd="0" presId="urn:microsoft.com/office/officeart/2008/layout/LinedList"/>
    <dgm:cxn modelId="{9781B21D-7A02-444A-923E-5A845E57D48A}" type="presParOf" srcId="{FAACE181-126F-4C22-AFB1-8375CBCDE550}" destId="{D6C215F7-7D9B-40DA-A18E-96D83098E50F}" srcOrd="1" destOrd="0" presId="urn:microsoft.com/office/officeart/2008/layout/LinedList"/>
    <dgm:cxn modelId="{ADD36005-7E15-473A-A7DF-99BD8DEC6224}" type="presParOf" srcId="{0DF10C8B-C1A4-444E-8EF2-F268CBD24476}" destId="{BC037E67-CE39-4148-A2BB-C55FB530EB58}" srcOrd="10" destOrd="0" presId="urn:microsoft.com/office/officeart/2008/layout/LinedList"/>
    <dgm:cxn modelId="{3E315E5B-EDE4-40D8-8C80-21E4634B671E}" type="presParOf" srcId="{0DF10C8B-C1A4-444E-8EF2-F268CBD24476}" destId="{80ABA703-4BB0-4208-9F2D-47E4D6F7A4C4}" srcOrd="11" destOrd="0" presId="urn:microsoft.com/office/officeart/2008/layout/LinedList"/>
    <dgm:cxn modelId="{F0091C87-B84B-4FEF-ACA4-3ECF24ACCF1E}" type="presParOf" srcId="{80ABA703-4BB0-4208-9F2D-47E4D6F7A4C4}" destId="{41FACF2B-D12F-4E6A-BF0F-74881D603D67}" srcOrd="0" destOrd="0" presId="urn:microsoft.com/office/officeart/2008/layout/LinedList"/>
    <dgm:cxn modelId="{2444A6DD-5330-4F34-96FF-1ACBFB38D4E2}" type="presParOf" srcId="{80ABA703-4BB0-4208-9F2D-47E4D6F7A4C4}" destId="{8C45A5CE-65B7-4C60-AB03-621DFCEA08AC}" srcOrd="1" destOrd="0" presId="urn:microsoft.com/office/officeart/2008/layout/LinedList"/>
    <dgm:cxn modelId="{633C6D03-9381-4CA7-8276-2A1762890938}" type="presParOf" srcId="{0DF10C8B-C1A4-444E-8EF2-F268CBD24476}" destId="{F88428A8-DD7C-418A-95FE-F888C9892B19}" srcOrd="12" destOrd="0" presId="urn:microsoft.com/office/officeart/2008/layout/LinedList"/>
    <dgm:cxn modelId="{6169E363-58E1-4A73-97B1-9A5CA25D9E3F}" type="presParOf" srcId="{0DF10C8B-C1A4-444E-8EF2-F268CBD24476}" destId="{44FEC6EB-1631-41B5-B881-6F4F502793E5}" srcOrd="13" destOrd="0" presId="urn:microsoft.com/office/officeart/2008/layout/LinedList"/>
    <dgm:cxn modelId="{7D43DE4E-A44A-4538-BE06-8CC8F2A2AF2E}" type="presParOf" srcId="{44FEC6EB-1631-41B5-B881-6F4F502793E5}" destId="{228E380A-BBC5-41A2-BBC6-118AE71B60FD}" srcOrd="0" destOrd="0" presId="urn:microsoft.com/office/officeart/2008/layout/LinedList"/>
    <dgm:cxn modelId="{40444C87-C523-4728-B989-FB8567BF2692}" type="presParOf" srcId="{44FEC6EB-1631-41B5-B881-6F4F502793E5}" destId="{49822D68-B356-407B-85DB-52C0C85F1161}" srcOrd="1" destOrd="0" presId="urn:microsoft.com/office/officeart/2008/layout/LinedList"/>
    <dgm:cxn modelId="{7D208C78-CBF7-4DE0-AD3D-453CCC649EA3}" type="presParOf" srcId="{0DF10C8B-C1A4-444E-8EF2-F268CBD24476}" destId="{0B027CB9-132D-4B00-B356-D2DF1DA94A5E}" srcOrd="14" destOrd="0" presId="urn:microsoft.com/office/officeart/2008/layout/LinedList"/>
    <dgm:cxn modelId="{3F775199-DB9F-43A5-BFF8-9480B777B2F6}" type="presParOf" srcId="{0DF10C8B-C1A4-444E-8EF2-F268CBD24476}" destId="{A61E1337-681A-4E61-ADB7-D92B9FC6E768}" srcOrd="15" destOrd="0" presId="urn:microsoft.com/office/officeart/2008/layout/LinedList"/>
    <dgm:cxn modelId="{8BA7CEAD-D17F-4965-8085-8AC5DFF1D70A}" type="presParOf" srcId="{A61E1337-681A-4E61-ADB7-D92B9FC6E768}" destId="{175E32B8-C343-4CC1-9AB0-8006B752A121}" srcOrd="0" destOrd="0" presId="urn:microsoft.com/office/officeart/2008/layout/LinedList"/>
    <dgm:cxn modelId="{C5FD420C-C04D-4073-939C-87AA1360B236}" type="presParOf" srcId="{A61E1337-681A-4E61-ADB7-D92B9FC6E768}" destId="{A5CFE1D0-EB7F-4DF6-A67A-D31E7CD848C8}" srcOrd="1" destOrd="0" presId="urn:microsoft.com/office/officeart/2008/layout/LinedList"/>
    <dgm:cxn modelId="{5A56768D-BE2E-446C-87D6-E84E847FF1B4}" type="presParOf" srcId="{0DF10C8B-C1A4-444E-8EF2-F268CBD24476}" destId="{A255156D-4736-4309-8EAB-4775E0785951}" srcOrd="16" destOrd="0" presId="urn:microsoft.com/office/officeart/2008/layout/LinedList"/>
    <dgm:cxn modelId="{95CFAA3A-4D1D-4166-9403-47E115196D8D}" type="presParOf" srcId="{0DF10C8B-C1A4-444E-8EF2-F268CBD24476}" destId="{78691C78-4BD3-4D5E-B6CA-6483772CE1AA}" srcOrd="17" destOrd="0" presId="urn:microsoft.com/office/officeart/2008/layout/LinedList"/>
    <dgm:cxn modelId="{23BF8AC2-3842-40E2-9AB6-E305EE504C5D}" type="presParOf" srcId="{78691C78-4BD3-4D5E-B6CA-6483772CE1AA}" destId="{93FF0B7F-9EA5-405D-AD09-38E68227E9EC}" srcOrd="0" destOrd="0" presId="urn:microsoft.com/office/officeart/2008/layout/LinedList"/>
    <dgm:cxn modelId="{DECABBEE-3A6D-4685-92C1-E019A40E21DF}" type="presParOf" srcId="{78691C78-4BD3-4D5E-B6CA-6483772CE1AA}" destId="{1F9F768C-8CD3-453C-AD3D-4288BBB66462}" srcOrd="1" destOrd="0" presId="urn:microsoft.com/office/officeart/2008/layout/LinedList"/>
    <dgm:cxn modelId="{78FBC0E1-3061-4FD7-92FD-2EA991FD0521}" type="presParOf" srcId="{0DF10C8B-C1A4-444E-8EF2-F268CBD24476}" destId="{0E6C029D-A211-4B95-9E6E-3C6B6E3CA02D}" srcOrd="18" destOrd="0" presId="urn:microsoft.com/office/officeart/2008/layout/LinedList"/>
    <dgm:cxn modelId="{E5C70C2D-4E29-40C4-A159-7898CC35AA42}" type="presParOf" srcId="{0DF10C8B-C1A4-444E-8EF2-F268CBD24476}" destId="{89A8CE38-07F7-457C-9942-B1CEE9FFCF5F}" srcOrd="19" destOrd="0" presId="urn:microsoft.com/office/officeart/2008/layout/LinedList"/>
    <dgm:cxn modelId="{F100C4EE-B8D5-466D-B2E3-93CC54167AFC}" type="presParOf" srcId="{89A8CE38-07F7-457C-9942-B1CEE9FFCF5F}" destId="{D6601049-DC91-4B1A-81E8-29CFA2F7AFF3}" srcOrd="0" destOrd="0" presId="urn:microsoft.com/office/officeart/2008/layout/LinedList"/>
    <dgm:cxn modelId="{23C39A2E-277C-46E7-AB69-18D1212C7A07}" type="presParOf" srcId="{89A8CE38-07F7-457C-9942-B1CEE9FFCF5F}" destId="{A73A1B6E-8537-457A-AAD3-41B55C77C3D6}" srcOrd="1" destOrd="0" presId="urn:microsoft.com/office/officeart/2008/layout/LinedList"/>
    <dgm:cxn modelId="{8AD22673-1413-475D-A58B-FE9D3B81A70A}" type="presParOf" srcId="{0DF10C8B-C1A4-444E-8EF2-F268CBD24476}" destId="{38FB2099-018D-4A50-8DF3-5824537C912A}" srcOrd="20" destOrd="0" presId="urn:microsoft.com/office/officeart/2008/layout/LinedList"/>
    <dgm:cxn modelId="{74D0531B-1CE6-4CEF-9A7F-B09FD3FEFE15}" type="presParOf" srcId="{0DF10C8B-C1A4-444E-8EF2-F268CBD24476}" destId="{85DB488C-B8AF-4BC4-A742-5DC9C27EB5A1}" srcOrd="21" destOrd="0" presId="urn:microsoft.com/office/officeart/2008/layout/LinedList"/>
    <dgm:cxn modelId="{AAACAFFF-3FD9-41C1-B59A-1BF94CF4C7CD}" type="presParOf" srcId="{85DB488C-B8AF-4BC4-A742-5DC9C27EB5A1}" destId="{0750E673-1612-4331-9CC1-989A5F8FD581}" srcOrd="0" destOrd="0" presId="urn:microsoft.com/office/officeart/2008/layout/LinedList"/>
    <dgm:cxn modelId="{370405BF-8D9C-4E72-9F5D-80E4B7ADD2A2}" type="presParOf" srcId="{85DB488C-B8AF-4BC4-A742-5DC9C27EB5A1}" destId="{0367579E-152F-430B-A97D-6460C99BA7BF}" srcOrd="1" destOrd="0" presId="urn:microsoft.com/office/officeart/2008/layout/LinedList"/>
    <dgm:cxn modelId="{265F116A-4DF6-4EE5-B03E-ADF95B460581}" type="presParOf" srcId="{0DF10C8B-C1A4-444E-8EF2-F268CBD24476}" destId="{F15F34AA-7020-49EE-B0DF-A1A002CDD701}" srcOrd="22" destOrd="0" presId="urn:microsoft.com/office/officeart/2008/layout/LinedList"/>
    <dgm:cxn modelId="{5BC08375-B492-4FA9-BC83-E0F6DBC3DA6E}" type="presParOf" srcId="{0DF10C8B-C1A4-444E-8EF2-F268CBD24476}" destId="{CCF81533-8F6C-4B6F-A166-F436F5FB732B}" srcOrd="23" destOrd="0" presId="urn:microsoft.com/office/officeart/2008/layout/LinedList"/>
    <dgm:cxn modelId="{ABCFD148-BD18-49F9-932C-7F2C3B9A4CC0}" type="presParOf" srcId="{CCF81533-8F6C-4B6F-A166-F436F5FB732B}" destId="{4107CE5E-7E05-4DF7-B9A8-4BB2D823C080}" srcOrd="0" destOrd="0" presId="urn:microsoft.com/office/officeart/2008/layout/LinedList"/>
    <dgm:cxn modelId="{65C7D268-51A3-40CF-B778-FB793AFCA191}" type="presParOf" srcId="{CCF81533-8F6C-4B6F-A166-F436F5FB732B}" destId="{57D13CBE-959A-457E-AD5B-8A84A99CEA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2B09A-EFA3-4035-B561-C4AF3D12B1EC}">
      <dsp:nvSpPr>
        <dsp:cNvPr id="0" name=""/>
        <dsp:cNvSpPr/>
      </dsp:nvSpPr>
      <dsp:spPr>
        <a:xfrm>
          <a:off x="7152" y="1695280"/>
          <a:ext cx="2190349" cy="1095174"/>
        </a:xfrm>
        <a:prstGeom prst="roundRect">
          <a:avLst>
            <a:gd name="adj" fmla="val 10000"/>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Developed by</a:t>
          </a:r>
          <a:endParaRPr lang="en-US" sz="2400" b="1" kern="1200" dirty="0">
            <a:latin typeface="Times New Roman" panose="02020603050405020304" pitchFamily="18" charset="0"/>
            <a:cs typeface="Times New Roman" panose="02020603050405020304" pitchFamily="18" charset="0"/>
          </a:endParaRPr>
        </a:p>
      </dsp:txBody>
      <dsp:txXfrm>
        <a:off x="39229" y="1727357"/>
        <a:ext cx="2126195" cy="1031020"/>
      </dsp:txXfrm>
    </dsp:sp>
    <dsp:sp modelId="{715BF2B6-8101-4CAB-9B19-BF3D42FC1C2B}">
      <dsp:nvSpPr>
        <dsp:cNvPr id="0" name=""/>
        <dsp:cNvSpPr/>
      </dsp:nvSpPr>
      <dsp:spPr>
        <a:xfrm rot="19457599">
          <a:off x="2096086" y="1906031"/>
          <a:ext cx="1078969" cy="43946"/>
        </a:xfrm>
        <a:custGeom>
          <a:avLst/>
          <a:gdLst/>
          <a:ahLst/>
          <a:cxnLst/>
          <a:rect l="0" t="0" r="0" b="0"/>
          <a:pathLst>
            <a:path>
              <a:moveTo>
                <a:pt x="0" y="21973"/>
              </a:moveTo>
              <a:lnTo>
                <a:pt x="1078969" y="2197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08597" y="1901030"/>
        <a:ext cx="53948" cy="53948"/>
      </dsp:txXfrm>
    </dsp:sp>
    <dsp:sp modelId="{8550D68C-CBD7-4966-BCE6-5B76154E0FC5}">
      <dsp:nvSpPr>
        <dsp:cNvPr id="0" name=""/>
        <dsp:cNvSpPr/>
      </dsp:nvSpPr>
      <dsp:spPr>
        <a:xfrm>
          <a:off x="3073641" y="1065554"/>
          <a:ext cx="2190349" cy="1095174"/>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International Accounting Standards Board (IASB) </a:t>
          </a:r>
          <a:endParaRPr lang="en-US" sz="1600" kern="1200" dirty="0">
            <a:latin typeface="Times New Roman" panose="02020603050405020304" pitchFamily="18" charset="0"/>
            <a:cs typeface="Times New Roman" panose="02020603050405020304" pitchFamily="18" charset="0"/>
          </a:endParaRPr>
        </a:p>
      </dsp:txBody>
      <dsp:txXfrm>
        <a:off x="3105718" y="1097631"/>
        <a:ext cx="2126195" cy="1031020"/>
      </dsp:txXfrm>
    </dsp:sp>
    <dsp:sp modelId="{706FF6D5-2857-4056-B903-625748E410A6}">
      <dsp:nvSpPr>
        <dsp:cNvPr id="0" name=""/>
        <dsp:cNvSpPr/>
      </dsp:nvSpPr>
      <dsp:spPr>
        <a:xfrm>
          <a:off x="5263991" y="1591168"/>
          <a:ext cx="876139" cy="43946"/>
        </a:xfrm>
        <a:custGeom>
          <a:avLst/>
          <a:gdLst/>
          <a:ahLst/>
          <a:cxnLst/>
          <a:rect l="0" t="0" r="0" b="0"/>
          <a:pathLst>
            <a:path>
              <a:moveTo>
                <a:pt x="0" y="21973"/>
              </a:moveTo>
              <a:lnTo>
                <a:pt x="876139" y="21973"/>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80157" y="1591238"/>
        <a:ext cx="43806" cy="43806"/>
      </dsp:txXfrm>
    </dsp:sp>
    <dsp:sp modelId="{A700FCFD-BACC-424B-A5C1-174EDC123FDE}">
      <dsp:nvSpPr>
        <dsp:cNvPr id="0" name=""/>
        <dsp:cNvSpPr/>
      </dsp:nvSpPr>
      <dsp:spPr>
        <a:xfrm>
          <a:off x="6140130" y="1065554"/>
          <a:ext cx="2190349" cy="1095174"/>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IFRS Accounting Standards </a:t>
          </a:r>
          <a:endParaRPr lang="en-US" sz="1600" kern="1200" dirty="0">
            <a:latin typeface="Times New Roman" panose="02020603050405020304" pitchFamily="18" charset="0"/>
            <a:cs typeface="Times New Roman" panose="02020603050405020304" pitchFamily="18" charset="0"/>
          </a:endParaRPr>
        </a:p>
      </dsp:txBody>
      <dsp:txXfrm>
        <a:off x="6172207" y="1097631"/>
        <a:ext cx="2126195" cy="1031020"/>
      </dsp:txXfrm>
    </dsp:sp>
    <dsp:sp modelId="{6E9049E2-7CFD-4EA8-8C30-C4DB608C8B93}">
      <dsp:nvSpPr>
        <dsp:cNvPr id="0" name=""/>
        <dsp:cNvSpPr/>
      </dsp:nvSpPr>
      <dsp:spPr>
        <a:xfrm>
          <a:off x="8330480" y="1591168"/>
          <a:ext cx="876139" cy="43946"/>
        </a:xfrm>
        <a:custGeom>
          <a:avLst/>
          <a:gdLst/>
          <a:ahLst/>
          <a:cxnLst/>
          <a:rect l="0" t="0" r="0" b="0"/>
          <a:pathLst>
            <a:path>
              <a:moveTo>
                <a:pt x="0" y="21973"/>
              </a:moveTo>
              <a:lnTo>
                <a:pt x="876139" y="21973"/>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746646" y="1591238"/>
        <a:ext cx="43806" cy="43806"/>
      </dsp:txXfrm>
    </dsp:sp>
    <dsp:sp modelId="{AF2D0257-F95C-4EF4-A262-053242AA7783}">
      <dsp:nvSpPr>
        <dsp:cNvPr id="0" name=""/>
        <dsp:cNvSpPr/>
      </dsp:nvSpPr>
      <dsp:spPr>
        <a:xfrm>
          <a:off x="9206620" y="1065554"/>
          <a:ext cx="2190349" cy="1095174"/>
        </a:xfrm>
        <a:prstGeom prst="roundRect">
          <a:avLst>
            <a:gd name="adj" fmla="val 10000"/>
          </a:avLst>
        </a:prstGeom>
        <a:gradFill rotWithShape="0">
          <a:gsLst>
            <a:gs pos="0">
              <a:schemeClr val="accent1">
                <a:tint val="70000"/>
                <a:hueOff val="0"/>
                <a:satOff val="0"/>
                <a:lumOff val="0"/>
                <a:alphaOff val="0"/>
                <a:satMod val="103000"/>
                <a:lumMod val="102000"/>
                <a:tint val="94000"/>
              </a:schemeClr>
            </a:gs>
            <a:gs pos="50000">
              <a:schemeClr val="accent1">
                <a:tint val="70000"/>
                <a:hueOff val="0"/>
                <a:satOff val="0"/>
                <a:lumOff val="0"/>
                <a:alphaOff val="0"/>
                <a:satMod val="110000"/>
                <a:lumMod val="100000"/>
                <a:shade val="100000"/>
              </a:schemeClr>
            </a:gs>
            <a:gs pos="100000">
              <a:schemeClr val="accent1">
                <a:tint val="7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How a company prepares its financial statements</a:t>
          </a:r>
          <a:endParaRPr lang="en-US" sz="1600" kern="1200" dirty="0">
            <a:latin typeface="Times New Roman" panose="02020603050405020304" pitchFamily="18" charset="0"/>
            <a:cs typeface="Times New Roman" panose="02020603050405020304" pitchFamily="18" charset="0"/>
          </a:endParaRPr>
        </a:p>
      </dsp:txBody>
      <dsp:txXfrm>
        <a:off x="9238697" y="1097631"/>
        <a:ext cx="2126195" cy="1031020"/>
      </dsp:txXfrm>
    </dsp:sp>
    <dsp:sp modelId="{951BC5C2-7B87-45AE-BEB2-862E0B97633A}">
      <dsp:nvSpPr>
        <dsp:cNvPr id="0" name=""/>
        <dsp:cNvSpPr/>
      </dsp:nvSpPr>
      <dsp:spPr>
        <a:xfrm rot="2142401">
          <a:off x="2096086" y="2535757"/>
          <a:ext cx="1078969" cy="43946"/>
        </a:xfrm>
        <a:custGeom>
          <a:avLst/>
          <a:gdLst/>
          <a:ahLst/>
          <a:cxnLst/>
          <a:rect l="0" t="0" r="0" b="0"/>
          <a:pathLst>
            <a:path>
              <a:moveTo>
                <a:pt x="0" y="21973"/>
              </a:moveTo>
              <a:lnTo>
                <a:pt x="1078969" y="2197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08597" y="2530756"/>
        <a:ext cx="53948" cy="53948"/>
      </dsp:txXfrm>
    </dsp:sp>
    <dsp:sp modelId="{8C432A96-F27D-4B9F-A5A5-BA156B932A3E}">
      <dsp:nvSpPr>
        <dsp:cNvPr id="0" name=""/>
        <dsp:cNvSpPr/>
      </dsp:nvSpPr>
      <dsp:spPr>
        <a:xfrm>
          <a:off x="3073641" y="2325005"/>
          <a:ext cx="2190349" cy="1095174"/>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International Sustainability Standards Board (ISSB)</a:t>
          </a:r>
          <a:endParaRPr lang="en-US" sz="1600" kern="1200" dirty="0">
            <a:latin typeface="Times New Roman" panose="02020603050405020304" pitchFamily="18" charset="0"/>
            <a:cs typeface="Times New Roman" panose="02020603050405020304" pitchFamily="18" charset="0"/>
          </a:endParaRPr>
        </a:p>
      </dsp:txBody>
      <dsp:txXfrm>
        <a:off x="3105718" y="2357082"/>
        <a:ext cx="2126195" cy="1031020"/>
      </dsp:txXfrm>
    </dsp:sp>
    <dsp:sp modelId="{452A77A5-1B16-4DD9-9785-8771BC44BC51}">
      <dsp:nvSpPr>
        <dsp:cNvPr id="0" name=""/>
        <dsp:cNvSpPr/>
      </dsp:nvSpPr>
      <dsp:spPr>
        <a:xfrm>
          <a:off x="5263991" y="2850619"/>
          <a:ext cx="876139" cy="43946"/>
        </a:xfrm>
        <a:custGeom>
          <a:avLst/>
          <a:gdLst/>
          <a:ahLst/>
          <a:cxnLst/>
          <a:rect l="0" t="0" r="0" b="0"/>
          <a:pathLst>
            <a:path>
              <a:moveTo>
                <a:pt x="0" y="21973"/>
              </a:moveTo>
              <a:lnTo>
                <a:pt x="876139" y="21973"/>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80157" y="2850689"/>
        <a:ext cx="43806" cy="43806"/>
      </dsp:txXfrm>
    </dsp:sp>
    <dsp:sp modelId="{ABDC8E23-D7BF-4452-8942-A56494D6926E}">
      <dsp:nvSpPr>
        <dsp:cNvPr id="0" name=""/>
        <dsp:cNvSpPr/>
      </dsp:nvSpPr>
      <dsp:spPr>
        <a:xfrm>
          <a:off x="6140130" y="2325005"/>
          <a:ext cx="2190349" cy="1095174"/>
        </a:xfrm>
        <a:prstGeom prst="roundRect">
          <a:avLst>
            <a:gd name="adj" fmla="val 10000"/>
          </a:avLst>
        </a:prstGeom>
        <a:gradFill rotWithShape="0">
          <a:gsLst>
            <a:gs pos="0">
              <a:schemeClr val="accent1">
                <a:tint val="99000"/>
                <a:hueOff val="0"/>
                <a:satOff val="0"/>
                <a:lumOff val="0"/>
                <a:alphaOff val="0"/>
                <a:satMod val="103000"/>
                <a:lumMod val="102000"/>
                <a:tint val="94000"/>
              </a:schemeClr>
            </a:gs>
            <a:gs pos="50000">
              <a:schemeClr val="accent1">
                <a:tint val="99000"/>
                <a:hueOff val="0"/>
                <a:satOff val="0"/>
                <a:lumOff val="0"/>
                <a:alphaOff val="0"/>
                <a:satMod val="110000"/>
                <a:lumMod val="100000"/>
                <a:shade val="100000"/>
              </a:schemeClr>
            </a:gs>
            <a:gs pos="100000">
              <a:schemeClr val="accent1">
                <a:tint val="99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IFRS Sustainability Disclosure Standards</a:t>
          </a:r>
          <a:endParaRPr lang="en-US" sz="1600" kern="1200" dirty="0">
            <a:latin typeface="Times New Roman" panose="02020603050405020304" pitchFamily="18" charset="0"/>
            <a:cs typeface="Times New Roman" panose="02020603050405020304" pitchFamily="18" charset="0"/>
          </a:endParaRPr>
        </a:p>
      </dsp:txBody>
      <dsp:txXfrm>
        <a:off x="6172207" y="2357082"/>
        <a:ext cx="2126195" cy="1031020"/>
      </dsp:txXfrm>
    </dsp:sp>
    <dsp:sp modelId="{6B0F2959-D6D7-4FB7-A57C-98F443BC478B}">
      <dsp:nvSpPr>
        <dsp:cNvPr id="0" name=""/>
        <dsp:cNvSpPr/>
      </dsp:nvSpPr>
      <dsp:spPr>
        <a:xfrm>
          <a:off x="8330480" y="2850619"/>
          <a:ext cx="876139" cy="43946"/>
        </a:xfrm>
        <a:custGeom>
          <a:avLst/>
          <a:gdLst/>
          <a:ahLst/>
          <a:cxnLst/>
          <a:rect l="0" t="0" r="0" b="0"/>
          <a:pathLst>
            <a:path>
              <a:moveTo>
                <a:pt x="0" y="21973"/>
              </a:moveTo>
              <a:lnTo>
                <a:pt x="876139" y="21973"/>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746646" y="2850689"/>
        <a:ext cx="43806" cy="43806"/>
      </dsp:txXfrm>
    </dsp:sp>
    <dsp:sp modelId="{3A1C2663-465A-4193-B49B-194C13E9041F}">
      <dsp:nvSpPr>
        <dsp:cNvPr id="0" name=""/>
        <dsp:cNvSpPr/>
      </dsp:nvSpPr>
      <dsp:spPr>
        <a:xfrm>
          <a:off x="9206620" y="2325005"/>
          <a:ext cx="2190349" cy="1095174"/>
        </a:xfrm>
        <a:prstGeom prst="roundRect">
          <a:avLst>
            <a:gd name="adj" fmla="val 10000"/>
          </a:avLst>
        </a:prstGeom>
        <a:gradFill rotWithShape="0">
          <a:gsLst>
            <a:gs pos="0">
              <a:schemeClr val="accent1">
                <a:tint val="70000"/>
                <a:hueOff val="0"/>
                <a:satOff val="0"/>
                <a:lumOff val="0"/>
                <a:alphaOff val="0"/>
                <a:satMod val="103000"/>
                <a:lumMod val="102000"/>
                <a:tint val="94000"/>
              </a:schemeClr>
            </a:gs>
            <a:gs pos="50000">
              <a:schemeClr val="accent1">
                <a:tint val="70000"/>
                <a:hueOff val="0"/>
                <a:satOff val="0"/>
                <a:lumOff val="0"/>
                <a:alphaOff val="0"/>
                <a:satMod val="110000"/>
                <a:lumMod val="100000"/>
                <a:shade val="100000"/>
              </a:schemeClr>
            </a:gs>
            <a:gs pos="100000">
              <a:schemeClr val="accent1">
                <a:tint val="7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How a company discloses information about sustainability-related factors</a:t>
          </a:r>
          <a:endParaRPr lang="en-US" sz="1600" kern="1200" dirty="0">
            <a:latin typeface="Times New Roman" panose="02020603050405020304" pitchFamily="18" charset="0"/>
            <a:cs typeface="Times New Roman" panose="02020603050405020304" pitchFamily="18" charset="0"/>
          </a:endParaRPr>
        </a:p>
      </dsp:txBody>
      <dsp:txXfrm>
        <a:off x="9238697" y="2357082"/>
        <a:ext cx="2126195" cy="10310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50F0E-F6B5-4430-A65C-1D176317518D}">
      <dsp:nvSpPr>
        <dsp:cNvPr id="0" name=""/>
        <dsp:cNvSpPr/>
      </dsp:nvSpPr>
      <dsp:spPr>
        <a:xfrm>
          <a:off x="0" y="62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DED3CC-4B7E-4210-B60F-E8E5CDC11E58}">
      <dsp:nvSpPr>
        <dsp:cNvPr id="0" name=""/>
        <dsp:cNvSpPr/>
      </dsp:nvSpPr>
      <dsp:spPr>
        <a:xfrm>
          <a:off x="0" y="626"/>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 Events after the Reporting Period</a:t>
          </a:r>
          <a:endParaRPr lang="en-US" sz="1900" i="0" kern="1200" dirty="0">
            <a:latin typeface="Times New Roman" panose="02020603050405020304" pitchFamily="18" charset="0"/>
            <a:cs typeface="Times New Roman" panose="02020603050405020304" pitchFamily="18" charset="0"/>
          </a:endParaRPr>
        </a:p>
      </dsp:txBody>
      <dsp:txXfrm>
        <a:off x="0" y="626"/>
        <a:ext cx="11348720" cy="394971"/>
      </dsp:txXfrm>
    </dsp:sp>
    <dsp:sp modelId="{8D3A0CEE-146D-4FE1-86A8-7682B5555ED3}">
      <dsp:nvSpPr>
        <dsp:cNvPr id="0" name=""/>
        <dsp:cNvSpPr/>
      </dsp:nvSpPr>
      <dsp:spPr>
        <a:xfrm>
          <a:off x="0" y="395598"/>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CEECB-A8B2-46EE-9098-232365E672CB}">
      <dsp:nvSpPr>
        <dsp:cNvPr id="0" name=""/>
        <dsp:cNvSpPr/>
      </dsp:nvSpPr>
      <dsp:spPr>
        <a:xfrm>
          <a:off x="0" y="395598"/>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11 Construction Contracts</a:t>
          </a:r>
          <a:endParaRPr lang="en-US" sz="1900" i="0" kern="1200" dirty="0">
            <a:latin typeface="Times New Roman" panose="02020603050405020304" pitchFamily="18" charset="0"/>
            <a:cs typeface="Times New Roman" panose="02020603050405020304" pitchFamily="18" charset="0"/>
          </a:endParaRPr>
        </a:p>
      </dsp:txBody>
      <dsp:txXfrm>
        <a:off x="0" y="395598"/>
        <a:ext cx="11348720" cy="394971"/>
      </dsp:txXfrm>
    </dsp:sp>
    <dsp:sp modelId="{1E96CFD0-6967-4D60-9A2D-32CF5FD61150}">
      <dsp:nvSpPr>
        <dsp:cNvPr id="0" name=""/>
        <dsp:cNvSpPr/>
      </dsp:nvSpPr>
      <dsp:spPr>
        <a:xfrm>
          <a:off x="0" y="79056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59FDA-380C-4921-B7CE-21371C2CA370}">
      <dsp:nvSpPr>
        <dsp:cNvPr id="0" name=""/>
        <dsp:cNvSpPr/>
      </dsp:nvSpPr>
      <dsp:spPr>
        <a:xfrm>
          <a:off x="0" y="790569"/>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12 Income Taxes</a:t>
          </a:r>
          <a:endParaRPr lang="en-US" sz="1900" i="0" kern="1200" dirty="0">
            <a:latin typeface="Times New Roman" panose="02020603050405020304" pitchFamily="18" charset="0"/>
            <a:cs typeface="Times New Roman" panose="02020603050405020304" pitchFamily="18" charset="0"/>
          </a:endParaRPr>
        </a:p>
      </dsp:txBody>
      <dsp:txXfrm>
        <a:off x="0" y="790569"/>
        <a:ext cx="11348720" cy="394971"/>
      </dsp:txXfrm>
    </dsp:sp>
    <dsp:sp modelId="{36C82989-CEDB-4DF3-AA06-49BB65568345}">
      <dsp:nvSpPr>
        <dsp:cNvPr id="0" name=""/>
        <dsp:cNvSpPr/>
      </dsp:nvSpPr>
      <dsp:spPr>
        <a:xfrm>
          <a:off x="0" y="118554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9CCF0-F487-4377-B7B6-CABCE1677C53}">
      <dsp:nvSpPr>
        <dsp:cNvPr id="0" name=""/>
        <dsp:cNvSpPr/>
      </dsp:nvSpPr>
      <dsp:spPr>
        <a:xfrm>
          <a:off x="0" y="1185540"/>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16 Property, Plant and Equipment</a:t>
          </a:r>
          <a:endParaRPr lang="en-US" sz="1900" i="0" kern="1200" dirty="0">
            <a:latin typeface="Times New Roman" panose="02020603050405020304" pitchFamily="18" charset="0"/>
            <a:cs typeface="Times New Roman" panose="02020603050405020304" pitchFamily="18" charset="0"/>
          </a:endParaRPr>
        </a:p>
      </dsp:txBody>
      <dsp:txXfrm>
        <a:off x="0" y="1185540"/>
        <a:ext cx="11348720" cy="394971"/>
      </dsp:txXfrm>
    </dsp:sp>
    <dsp:sp modelId="{29240D44-715E-497F-BAD1-306B125AE5C9}">
      <dsp:nvSpPr>
        <dsp:cNvPr id="0" name=""/>
        <dsp:cNvSpPr/>
      </dsp:nvSpPr>
      <dsp:spPr>
        <a:xfrm>
          <a:off x="0" y="1580511"/>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6A6602-11AD-4DB0-9569-630B794EAE25}">
      <dsp:nvSpPr>
        <dsp:cNvPr id="0" name=""/>
        <dsp:cNvSpPr/>
      </dsp:nvSpPr>
      <dsp:spPr>
        <a:xfrm>
          <a:off x="0" y="1580511"/>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17 Leases</a:t>
          </a:r>
          <a:endParaRPr lang="en-US" sz="1900" i="0" kern="1200" dirty="0">
            <a:latin typeface="Times New Roman" panose="02020603050405020304" pitchFamily="18" charset="0"/>
            <a:cs typeface="Times New Roman" panose="02020603050405020304" pitchFamily="18" charset="0"/>
          </a:endParaRPr>
        </a:p>
      </dsp:txBody>
      <dsp:txXfrm>
        <a:off x="0" y="1580511"/>
        <a:ext cx="11348720" cy="394971"/>
      </dsp:txXfrm>
    </dsp:sp>
    <dsp:sp modelId="{2C82923A-5B08-41B5-A12E-B9A81996BCD2}">
      <dsp:nvSpPr>
        <dsp:cNvPr id="0" name=""/>
        <dsp:cNvSpPr/>
      </dsp:nvSpPr>
      <dsp:spPr>
        <a:xfrm>
          <a:off x="0" y="1975483"/>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2F9EC-7278-40F2-9BA3-D9D13D57DFD4}">
      <dsp:nvSpPr>
        <dsp:cNvPr id="0" name=""/>
        <dsp:cNvSpPr/>
      </dsp:nvSpPr>
      <dsp:spPr>
        <a:xfrm>
          <a:off x="0" y="1975483"/>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18 Revenue</a:t>
          </a:r>
          <a:endParaRPr lang="en-US" sz="1900" i="0" kern="1200" dirty="0">
            <a:latin typeface="Times New Roman" panose="02020603050405020304" pitchFamily="18" charset="0"/>
            <a:cs typeface="Times New Roman" panose="02020603050405020304" pitchFamily="18" charset="0"/>
          </a:endParaRPr>
        </a:p>
      </dsp:txBody>
      <dsp:txXfrm>
        <a:off x="0" y="1975483"/>
        <a:ext cx="11348720" cy="394971"/>
      </dsp:txXfrm>
    </dsp:sp>
    <dsp:sp modelId="{5096A0EE-6F12-44EE-BC5D-6A5249E7C314}">
      <dsp:nvSpPr>
        <dsp:cNvPr id="0" name=""/>
        <dsp:cNvSpPr/>
      </dsp:nvSpPr>
      <dsp:spPr>
        <a:xfrm>
          <a:off x="0" y="2370454"/>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B31A1-0193-44B9-9A1E-B52EDAE471E0}">
      <dsp:nvSpPr>
        <dsp:cNvPr id="0" name=""/>
        <dsp:cNvSpPr/>
      </dsp:nvSpPr>
      <dsp:spPr>
        <a:xfrm>
          <a:off x="0" y="2370454"/>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19 Employee Benefits</a:t>
          </a:r>
          <a:endParaRPr lang="en-US" sz="1900" i="0" kern="1200" dirty="0">
            <a:latin typeface="Times New Roman" panose="02020603050405020304" pitchFamily="18" charset="0"/>
            <a:cs typeface="Times New Roman" panose="02020603050405020304" pitchFamily="18" charset="0"/>
          </a:endParaRPr>
        </a:p>
      </dsp:txBody>
      <dsp:txXfrm>
        <a:off x="0" y="2370454"/>
        <a:ext cx="11348720" cy="394971"/>
      </dsp:txXfrm>
    </dsp:sp>
    <dsp:sp modelId="{75ED7C7F-0C93-4F96-8519-324DC2C778DD}">
      <dsp:nvSpPr>
        <dsp:cNvPr id="0" name=""/>
        <dsp:cNvSpPr/>
      </dsp:nvSpPr>
      <dsp:spPr>
        <a:xfrm>
          <a:off x="0" y="2765425"/>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8B760C-5379-45A6-BD93-2260AEADC994}">
      <dsp:nvSpPr>
        <dsp:cNvPr id="0" name=""/>
        <dsp:cNvSpPr/>
      </dsp:nvSpPr>
      <dsp:spPr>
        <a:xfrm>
          <a:off x="0" y="2765425"/>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20 Accounting for Government Grants and Disclosure of Government Assistance</a:t>
          </a:r>
          <a:endParaRPr lang="en-US" sz="1900" i="0" kern="1200" dirty="0">
            <a:latin typeface="Times New Roman" panose="02020603050405020304" pitchFamily="18" charset="0"/>
            <a:cs typeface="Times New Roman" panose="02020603050405020304" pitchFamily="18" charset="0"/>
          </a:endParaRPr>
        </a:p>
      </dsp:txBody>
      <dsp:txXfrm>
        <a:off x="0" y="2765425"/>
        <a:ext cx="11348720" cy="394971"/>
      </dsp:txXfrm>
    </dsp:sp>
    <dsp:sp modelId="{CDAD9100-4495-4617-911D-0FBBDB396CA4}">
      <dsp:nvSpPr>
        <dsp:cNvPr id="0" name=""/>
        <dsp:cNvSpPr/>
      </dsp:nvSpPr>
      <dsp:spPr>
        <a:xfrm>
          <a:off x="0" y="316039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F708D-8B3D-45FB-8DEE-79921621E4A7}">
      <dsp:nvSpPr>
        <dsp:cNvPr id="0" name=""/>
        <dsp:cNvSpPr/>
      </dsp:nvSpPr>
      <dsp:spPr>
        <a:xfrm>
          <a:off x="0" y="3160396"/>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21 The Effects of Changes in Foreign Exchange Rates</a:t>
          </a:r>
          <a:endParaRPr lang="en-US" sz="1900" i="0" kern="1200" dirty="0">
            <a:latin typeface="Times New Roman" panose="02020603050405020304" pitchFamily="18" charset="0"/>
            <a:cs typeface="Times New Roman" panose="02020603050405020304" pitchFamily="18" charset="0"/>
          </a:endParaRPr>
        </a:p>
      </dsp:txBody>
      <dsp:txXfrm>
        <a:off x="0" y="3160396"/>
        <a:ext cx="11348720" cy="394971"/>
      </dsp:txXfrm>
    </dsp:sp>
    <dsp:sp modelId="{A161ABF8-4376-4F81-8CEA-BBDDA6E517E2}">
      <dsp:nvSpPr>
        <dsp:cNvPr id="0" name=""/>
        <dsp:cNvSpPr/>
      </dsp:nvSpPr>
      <dsp:spPr>
        <a:xfrm>
          <a:off x="0" y="3555368"/>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F520D-F292-4C26-88C8-9BD8BF185EAD}">
      <dsp:nvSpPr>
        <dsp:cNvPr id="0" name=""/>
        <dsp:cNvSpPr/>
      </dsp:nvSpPr>
      <dsp:spPr>
        <a:xfrm>
          <a:off x="0" y="3555368"/>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23 Borrowing Costs</a:t>
          </a:r>
          <a:endParaRPr lang="en-US" sz="1900" i="0" kern="1200" dirty="0">
            <a:latin typeface="Times New Roman" panose="02020603050405020304" pitchFamily="18" charset="0"/>
            <a:cs typeface="Times New Roman" panose="02020603050405020304" pitchFamily="18" charset="0"/>
          </a:endParaRPr>
        </a:p>
      </dsp:txBody>
      <dsp:txXfrm>
        <a:off x="0" y="3555368"/>
        <a:ext cx="11348720" cy="394971"/>
      </dsp:txXfrm>
    </dsp:sp>
    <dsp:sp modelId="{8204C30D-7568-4DFC-8F11-F72BD8546B50}">
      <dsp:nvSpPr>
        <dsp:cNvPr id="0" name=""/>
        <dsp:cNvSpPr/>
      </dsp:nvSpPr>
      <dsp:spPr>
        <a:xfrm>
          <a:off x="0" y="395033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6773F-0274-45C1-8022-3AA0B0B6988A}">
      <dsp:nvSpPr>
        <dsp:cNvPr id="0" name=""/>
        <dsp:cNvSpPr/>
      </dsp:nvSpPr>
      <dsp:spPr>
        <a:xfrm>
          <a:off x="0" y="3950339"/>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24 Related Party Disclosures</a:t>
          </a:r>
          <a:endParaRPr lang="en-US" sz="1900" i="0" kern="1200" dirty="0">
            <a:latin typeface="Times New Roman" panose="02020603050405020304" pitchFamily="18" charset="0"/>
            <a:cs typeface="Times New Roman" panose="02020603050405020304" pitchFamily="18" charset="0"/>
          </a:endParaRPr>
        </a:p>
      </dsp:txBody>
      <dsp:txXfrm>
        <a:off x="0" y="3950339"/>
        <a:ext cx="11348720" cy="394971"/>
      </dsp:txXfrm>
    </dsp:sp>
    <dsp:sp modelId="{30764896-9541-4FA3-9439-558C6A121035}">
      <dsp:nvSpPr>
        <dsp:cNvPr id="0" name=""/>
        <dsp:cNvSpPr/>
      </dsp:nvSpPr>
      <dsp:spPr>
        <a:xfrm>
          <a:off x="0" y="434531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BBFDF-29E2-4CAA-9FF8-6CA920583B10}">
      <dsp:nvSpPr>
        <dsp:cNvPr id="0" name=""/>
        <dsp:cNvSpPr/>
      </dsp:nvSpPr>
      <dsp:spPr>
        <a:xfrm>
          <a:off x="0" y="4345310"/>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27 Consolidated and Separate Financial Statements</a:t>
          </a:r>
          <a:endParaRPr lang="en-US" sz="1900" i="0" kern="1200" dirty="0">
            <a:latin typeface="Times New Roman" panose="02020603050405020304" pitchFamily="18" charset="0"/>
            <a:cs typeface="Times New Roman" panose="02020603050405020304" pitchFamily="18" charset="0"/>
          </a:endParaRPr>
        </a:p>
      </dsp:txBody>
      <dsp:txXfrm>
        <a:off x="0" y="4345310"/>
        <a:ext cx="11348720" cy="394971"/>
      </dsp:txXfrm>
    </dsp:sp>
    <dsp:sp modelId="{321220F7-63DE-4C76-8045-1A67A5F19123}">
      <dsp:nvSpPr>
        <dsp:cNvPr id="0" name=""/>
        <dsp:cNvSpPr/>
      </dsp:nvSpPr>
      <dsp:spPr>
        <a:xfrm>
          <a:off x="0" y="4740281"/>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4F48A-FE50-42BD-9DCC-7EE34D279A2E}">
      <dsp:nvSpPr>
        <dsp:cNvPr id="0" name=""/>
        <dsp:cNvSpPr/>
      </dsp:nvSpPr>
      <dsp:spPr>
        <a:xfrm>
          <a:off x="0" y="4740281"/>
          <a:ext cx="11348720" cy="39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28 Investments in Associates</a:t>
          </a:r>
          <a:endParaRPr lang="en-US" sz="1900" i="0" kern="1200" dirty="0">
            <a:latin typeface="Times New Roman" panose="02020603050405020304" pitchFamily="18" charset="0"/>
            <a:cs typeface="Times New Roman" panose="02020603050405020304" pitchFamily="18" charset="0"/>
          </a:endParaRPr>
        </a:p>
      </dsp:txBody>
      <dsp:txXfrm>
        <a:off x="0" y="4740281"/>
        <a:ext cx="11348720" cy="3949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AB8BF-38F3-40F5-BC00-97B4EC8FADC5}">
      <dsp:nvSpPr>
        <dsp:cNvPr id="0" name=""/>
        <dsp:cNvSpPr/>
      </dsp:nvSpPr>
      <dsp:spPr>
        <a:xfrm>
          <a:off x="0" y="62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803CB-4117-4D7A-9232-EE4C9B80A8B4}">
      <dsp:nvSpPr>
        <dsp:cNvPr id="0" name=""/>
        <dsp:cNvSpPr/>
      </dsp:nvSpPr>
      <dsp:spPr>
        <a:xfrm>
          <a:off x="0" y="626"/>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29 Financial Reporting in Hyperinflationary Economies</a:t>
          </a:r>
          <a:endParaRPr lang="en-US" sz="1900" i="0" kern="1200" dirty="0">
            <a:latin typeface="Times New Roman" panose="02020603050405020304" pitchFamily="18" charset="0"/>
            <a:cs typeface="Times New Roman" panose="02020603050405020304" pitchFamily="18" charset="0"/>
          </a:endParaRPr>
        </a:p>
      </dsp:txBody>
      <dsp:txXfrm>
        <a:off x="0" y="626"/>
        <a:ext cx="11348720" cy="513462"/>
      </dsp:txXfrm>
    </dsp:sp>
    <dsp:sp modelId="{2EA9A06A-EDF8-4771-B78A-325720ED833B}">
      <dsp:nvSpPr>
        <dsp:cNvPr id="0" name=""/>
        <dsp:cNvSpPr/>
      </dsp:nvSpPr>
      <dsp:spPr>
        <a:xfrm>
          <a:off x="0" y="51408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02A23-3CC4-4DFC-995C-06E6D2B7F8E1}">
      <dsp:nvSpPr>
        <dsp:cNvPr id="0" name=""/>
        <dsp:cNvSpPr/>
      </dsp:nvSpPr>
      <dsp:spPr>
        <a:xfrm>
          <a:off x="0" y="514089"/>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31 Interests in Joint Ventures</a:t>
          </a:r>
          <a:endParaRPr lang="en-US" sz="1900" i="0" kern="1200" dirty="0">
            <a:latin typeface="Times New Roman" panose="02020603050405020304" pitchFamily="18" charset="0"/>
            <a:cs typeface="Times New Roman" panose="02020603050405020304" pitchFamily="18" charset="0"/>
          </a:endParaRPr>
        </a:p>
      </dsp:txBody>
      <dsp:txXfrm>
        <a:off x="0" y="514089"/>
        <a:ext cx="11348720" cy="513462"/>
      </dsp:txXfrm>
    </dsp:sp>
    <dsp:sp modelId="{892CB426-8BAC-479B-B5E6-1881E40B557A}">
      <dsp:nvSpPr>
        <dsp:cNvPr id="0" name=""/>
        <dsp:cNvSpPr/>
      </dsp:nvSpPr>
      <dsp:spPr>
        <a:xfrm>
          <a:off x="0" y="1027552"/>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08683-4BC9-41F0-B89D-BC4D5DE61F02}">
      <dsp:nvSpPr>
        <dsp:cNvPr id="0" name=""/>
        <dsp:cNvSpPr/>
      </dsp:nvSpPr>
      <dsp:spPr>
        <a:xfrm>
          <a:off x="0" y="1027552"/>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32 Financial Instruments: Presentation</a:t>
          </a:r>
          <a:endParaRPr lang="en-US" sz="1900" i="0" kern="1200" dirty="0">
            <a:latin typeface="Times New Roman" panose="02020603050405020304" pitchFamily="18" charset="0"/>
            <a:cs typeface="Times New Roman" panose="02020603050405020304" pitchFamily="18" charset="0"/>
          </a:endParaRPr>
        </a:p>
      </dsp:txBody>
      <dsp:txXfrm>
        <a:off x="0" y="1027552"/>
        <a:ext cx="11348720" cy="513462"/>
      </dsp:txXfrm>
    </dsp:sp>
    <dsp:sp modelId="{992FF1B8-4F26-4DE8-860F-56290B337918}">
      <dsp:nvSpPr>
        <dsp:cNvPr id="0" name=""/>
        <dsp:cNvSpPr/>
      </dsp:nvSpPr>
      <dsp:spPr>
        <a:xfrm>
          <a:off x="0" y="1541014"/>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C0047-6B61-44C8-9D6E-C45D643B8E91}">
      <dsp:nvSpPr>
        <dsp:cNvPr id="0" name=""/>
        <dsp:cNvSpPr/>
      </dsp:nvSpPr>
      <dsp:spPr>
        <a:xfrm>
          <a:off x="0" y="1541014"/>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33 Earnings per Share</a:t>
          </a:r>
          <a:endParaRPr lang="en-US" sz="1900" i="0" kern="1200" dirty="0">
            <a:latin typeface="Times New Roman" panose="02020603050405020304" pitchFamily="18" charset="0"/>
            <a:cs typeface="Times New Roman" panose="02020603050405020304" pitchFamily="18" charset="0"/>
          </a:endParaRPr>
        </a:p>
      </dsp:txBody>
      <dsp:txXfrm>
        <a:off x="0" y="1541014"/>
        <a:ext cx="11348720" cy="513462"/>
      </dsp:txXfrm>
    </dsp:sp>
    <dsp:sp modelId="{14E6DCC5-F529-43A3-8ED5-1DC7A26579AE}">
      <dsp:nvSpPr>
        <dsp:cNvPr id="0" name=""/>
        <dsp:cNvSpPr/>
      </dsp:nvSpPr>
      <dsp:spPr>
        <a:xfrm>
          <a:off x="0" y="205447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93CF4-E79E-415E-836F-F2B301F9F5D6}">
      <dsp:nvSpPr>
        <dsp:cNvPr id="0" name=""/>
        <dsp:cNvSpPr/>
      </dsp:nvSpPr>
      <dsp:spPr>
        <a:xfrm>
          <a:off x="0" y="2054477"/>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34 Interim Financial Reporting</a:t>
          </a:r>
          <a:endParaRPr lang="en-US" sz="1900" i="0" kern="1200" dirty="0">
            <a:latin typeface="Times New Roman" panose="02020603050405020304" pitchFamily="18" charset="0"/>
            <a:cs typeface="Times New Roman" panose="02020603050405020304" pitchFamily="18" charset="0"/>
          </a:endParaRPr>
        </a:p>
      </dsp:txBody>
      <dsp:txXfrm>
        <a:off x="0" y="2054477"/>
        <a:ext cx="11348720" cy="513462"/>
      </dsp:txXfrm>
    </dsp:sp>
    <dsp:sp modelId="{41FCDFD0-0A89-42F8-9A9F-C6C283B1DF32}">
      <dsp:nvSpPr>
        <dsp:cNvPr id="0" name=""/>
        <dsp:cNvSpPr/>
      </dsp:nvSpPr>
      <dsp:spPr>
        <a:xfrm>
          <a:off x="0" y="256793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65A9D-36A0-4689-B9F6-E5B23BBEBA2A}">
      <dsp:nvSpPr>
        <dsp:cNvPr id="0" name=""/>
        <dsp:cNvSpPr/>
      </dsp:nvSpPr>
      <dsp:spPr>
        <a:xfrm>
          <a:off x="0" y="2567939"/>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36 Impairment of Assets</a:t>
          </a:r>
          <a:endParaRPr lang="en-US" sz="1900" i="0" kern="1200" dirty="0">
            <a:latin typeface="Times New Roman" panose="02020603050405020304" pitchFamily="18" charset="0"/>
            <a:cs typeface="Times New Roman" panose="02020603050405020304" pitchFamily="18" charset="0"/>
          </a:endParaRPr>
        </a:p>
      </dsp:txBody>
      <dsp:txXfrm>
        <a:off x="0" y="2567939"/>
        <a:ext cx="11348720" cy="513462"/>
      </dsp:txXfrm>
    </dsp:sp>
    <dsp:sp modelId="{997B0136-680B-42AC-A4CF-74A00AA3ED1D}">
      <dsp:nvSpPr>
        <dsp:cNvPr id="0" name=""/>
        <dsp:cNvSpPr/>
      </dsp:nvSpPr>
      <dsp:spPr>
        <a:xfrm>
          <a:off x="0" y="3081402"/>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E16CE-7247-40FD-BFEA-F473A998F6FF}">
      <dsp:nvSpPr>
        <dsp:cNvPr id="0" name=""/>
        <dsp:cNvSpPr/>
      </dsp:nvSpPr>
      <dsp:spPr>
        <a:xfrm>
          <a:off x="0" y="3081402"/>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37 Provisions, Contingent Liabilities and Contingent Assets</a:t>
          </a:r>
          <a:endParaRPr lang="en-US" sz="1900" i="0" kern="1200" dirty="0">
            <a:latin typeface="Times New Roman" panose="02020603050405020304" pitchFamily="18" charset="0"/>
            <a:cs typeface="Times New Roman" panose="02020603050405020304" pitchFamily="18" charset="0"/>
          </a:endParaRPr>
        </a:p>
      </dsp:txBody>
      <dsp:txXfrm>
        <a:off x="0" y="3081402"/>
        <a:ext cx="11348720" cy="513462"/>
      </dsp:txXfrm>
    </dsp:sp>
    <dsp:sp modelId="{E454B141-684A-4849-ADC9-D71B8B3EA9E0}">
      <dsp:nvSpPr>
        <dsp:cNvPr id="0" name=""/>
        <dsp:cNvSpPr/>
      </dsp:nvSpPr>
      <dsp:spPr>
        <a:xfrm>
          <a:off x="0" y="3594865"/>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8D210-6428-4ED7-9940-2B090B0E8F43}">
      <dsp:nvSpPr>
        <dsp:cNvPr id="0" name=""/>
        <dsp:cNvSpPr/>
      </dsp:nvSpPr>
      <dsp:spPr>
        <a:xfrm>
          <a:off x="0" y="3594865"/>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38 Intangible Assets</a:t>
          </a:r>
          <a:endParaRPr lang="en-US" sz="1900" i="0" kern="1200" dirty="0">
            <a:latin typeface="Times New Roman" panose="02020603050405020304" pitchFamily="18" charset="0"/>
            <a:cs typeface="Times New Roman" panose="02020603050405020304" pitchFamily="18" charset="0"/>
          </a:endParaRPr>
        </a:p>
      </dsp:txBody>
      <dsp:txXfrm>
        <a:off x="0" y="3594865"/>
        <a:ext cx="11348720" cy="513462"/>
      </dsp:txXfrm>
    </dsp:sp>
    <dsp:sp modelId="{1B78311A-B5AD-4851-B304-5CF8EDD7DF98}">
      <dsp:nvSpPr>
        <dsp:cNvPr id="0" name=""/>
        <dsp:cNvSpPr/>
      </dsp:nvSpPr>
      <dsp:spPr>
        <a:xfrm>
          <a:off x="0" y="410832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D6427-86A7-410D-AD48-5D5E4B63DAE6}">
      <dsp:nvSpPr>
        <dsp:cNvPr id="0" name=""/>
        <dsp:cNvSpPr/>
      </dsp:nvSpPr>
      <dsp:spPr>
        <a:xfrm>
          <a:off x="0" y="4108327"/>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39 Financial Instruments: Recognition and Measurement</a:t>
          </a:r>
          <a:endParaRPr lang="en-US" sz="1900" i="0" kern="1200" dirty="0">
            <a:latin typeface="Times New Roman" panose="02020603050405020304" pitchFamily="18" charset="0"/>
            <a:cs typeface="Times New Roman" panose="02020603050405020304" pitchFamily="18" charset="0"/>
          </a:endParaRPr>
        </a:p>
      </dsp:txBody>
      <dsp:txXfrm>
        <a:off x="0" y="4108327"/>
        <a:ext cx="11348720" cy="513462"/>
      </dsp:txXfrm>
    </dsp:sp>
    <dsp:sp modelId="{AFF6AC76-808B-42EF-B251-5682DDE46788}">
      <dsp:nvSpPr>
        <dsp:cNvPr id="0" name=""/>
        <dsp:cNvSpPr/>
      </dsp:nvSpPr>
      <dsp:spPr>
        <a:xfrm>
          <a:off x="0" y="462179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517F3-11AE-4E69-B820-4A06DF4900F2}">
      <dsp:nvSpPr>
        <dsp:cNvPr id="0" name=""/>
        <dsp:cNvSpPr/>
      </dsp:nvSpPr>
      <dsp:spPr>
        <a:xfrm>
          <a:off x="0" y="4621790"/>
          <a:ext cx="11348720" cy="51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40 Investment Property</a:t>
          </a:r>
          <a:endParaRPr lang="en-US" sz="1900" i="0" kern="1200" dirty="0">
            <a:latin typeface="Times New Roman" panose="02020603050405020304" pitchFamily="18" charset="0"/>
            <a:cs typeface="Times New Roman" panose="02020603050405020304" pitchFamily="18" charset="0"/>
          </a:endParaRPr>
        </a:p>
      </dsp:txBody>
      <dsp:txXfrm>
        <a:off x="0" y="4621790"/>
        <a:ext cx="11348720" cy="5134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21DE5-1371-44CC-9B64-97402E3C530D}">
      <dsp:nvSpPr>
        <dsp:cNvPr id="0" name=""/>
        <dsp:cNvSpPr/>
      </dsp:nvSpPr>
      <dsp:spPr>
        <a:xfrm>
          <a:off x="0" y="196758"/>
          <a:ext cx="11272520" cy="2334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873" tIns="270764" rIns="874873" bIns="156464" numCol="1" spcCol="1270" anchor="t" anchorCtr="0">
          <a:noAutofit/>
        </a:bodyPr>
        <a:lstStyle/>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Mandatory applicability of IND AS to all companies from 1st April 2016, provided:  </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It is a listed or unlisted company</a:t>
          </a:r>
          <a:endParaRPr lang="en-US" sz="2200" b="0" i="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smtClean="0">
              <a:latin typeface="Times New Roman" panose="02020603050405020304" pitchFamily="18" charset="0"/>
              <a:cs typeface="Times New Roman" panose="02020603050405020304" pitchFamily="18" charset="0"/>
            </a:rPr>
            <a:t>Its Net worth is greater than or equal to Rs. 500 crore*</a:t>
          </a:r>
          <a:endParaRPr lang="en-US" sz="2200" b="0" i="0" kern="120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*Net worth shall be checked for the previous three Financial Years (2013-14, 2014-15, and 2015-16).  </a:t>
          </a:r>
          <a:endParaRPr lang="en-US" sz="2200" b="0" i="0" kern="1200" dirty="0">
            <a:latin typeface="Times New Roman" panose="02020603050405020304" pitchFamily="18" charset="0"/>
            <a:cs typeface="Times New Roman" panose="02020603050405020304" pitchFamily="18" charset="0"/>
          </a:endParaRPr>
        </a:p>
      </dsp:txBody>
      <dsp:txXfrm>
        <a:off x="0" y="196758"/>
        <a:ext cx="11272520" cy="2334150"/>
      </dsp:txXfrm>
    </dsp:sp>
    <dsp:sp modelId="{5A5BFE5D-87F4-4EFC-9E08-8AE2E9AB801F}">
      <dsp:nvSpPr>
        <dsp:cNvPr id="0" name=""/>
        <dsp:cNvSpPr/>
      </dsp:nvSpPr>
      <dsp:spPr>
        <a:xfrm>
          <a:off x="563626" y="4878"/>
          <a:ext cx="789076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252" tIns="0" rIns="298252" bIns="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anose="02020603050405020304" pitchFamily="18" charset="0"/>
              <a:cs typeface="Times New Roman" panose="02020603050405020304" pitchFamily="18" charset="0"/>
            </a:rPr>
            <a:t>Phase I</a:t>
          </a:r>
          <a:endParaRPr lang="en-US" sz="2800" b="1" kern="1200" dirty="0">
            <a:latin typeface="Times New Roman" panose="02020603050405020304" pitchFamily="18" charset="0"/>
            <a:cs typeface="Times New Roman" panose="02020603050405020304" pitchFamily="18" charset="0"/>
          </a:endParaRPr>
        </a:p>
      </dsp:txBody>
      <dsp:txXfrm>
        <a:off x="582360" y="23612"/>
        <a:ext cx="7853296" cy="346292"/>
      </dsp:txXfrm>
    </dsp:sp>
    <dsp:sp modelId="{C1CFD387-EB4F-4C24-B429-D20D62A0C1D1}">
      <dsp:nvSpPr>
        <dsp:cNvPr id="0" name=""/>
        <dsp:cNvSpPr/>
      </dsp:nvSpPr>
      <dsp:spPr>
        <a:xfrm>
          <a:off x="0" y="2792988"/>
          <a:ext cx="11272520" cy="262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873" tIns="270764" rIns="874873" bIns="156464" numCol="1" spcCol="1270" anchor="t" anchorCtr="0">
          <a:noAutofit/>
        </a:bodyPr>
        <a:lstStyle/>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Mandatory applicability of IND AS to all companies from 1st April 2017, provided:</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smtClean="0">
              <a:latin typeface="Times New Roman" panose="02020603050405020304" pitchFamily="18" charset="0"/>
              <a:cs typeface="Times New Roman" panose="02020603050405020304" pitchFamily="18" charset="0"/>
            </a:rPr>
            <a:t>It is a listed company or is in the process of being listed (as on 31.03.2016)</a:t>
          </a:r>
          <a:endParaRPr lang="en-US" sz="2200" b="0" i="0" kern="120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Its Net worth is greater than or equal to </a:t>
          </a:r>
          <a:r>
            <a:rPr lang="en-US" sz="2200" b="0" i="0" kern="1200" dirty="0" err="1" smtClean="0">
              <a:latin typeface="Times New Roman" panose="02020603050405020304" pitchFamily="18" charset="0"/>
              <a:cs typeface="Times New Roman" panose="02020603050405020304" pitchFamily="18" charset="0"/>
            </a:rPr>
            <a:t>Rs</a:t>
          </a:r>
          <a:r>
            <a:rPr lang="en-US" sz="2200" b="0" i="0" kern="1200" dirty="0" smtClean="0">
              <a:latin typeface="Times New Roman" panose="02020603050405020304" pitchFamily="18" charset="0"/>
              <a:cs typeface="Times New Roman" panose="02020603050405020304" pitchFamily="18" charset="0"/>
            </a:rPr>
            <a:t>. 250 </a:t>
          </a:r>
          <a:r>
            <a:rPr lang="en-US" sz="2200" b="0" i="0" kern="1200" dirty="0" err="1" smtClean="0">
              <a:latin typeface="Times New Roman" panose="02020603050405020304" pitchFamily="18" charset="0"/>
              <a:cs typeface="Times New Roman" panose="02020603050405020304" pitchFamily="18" charset="0"/>
            </a:rPr>
            <a:t>crore</a:t>
          </a:r>
          <a:r>
            <a:rPr lang="en-US" sz="2200" b="0" i="0" kern="1200" dirty="0" smtClean="0">
              <a:latin typeface="Times New Roman" panose="02020603050405020304" pitchFamily="18" charset="0"/>
              <a:cs typeface="Times New Roman" panose="02020603050405020304" pitchFamily="18" charset="0"/>
            </a:rPr>
            <a:t> but less than </a:t>
          </a:r>
          <a:r>
            <a:rPr lang="en-US" sz="2200" b="0" i="0" kern="1200" dirty="0" err="1" smtClean="0">
              <a:latin typeface="Times New Roman" panose="02020603050405020304" pitchFamily="18" charset="0"/>
              <a:cs typeface="Times New Roman" panose="02020603050405020304" pitchFamily="18" charset="0"/>
            </a:rPr>
            <a:t>Rs</a:t>
          </a:r>
          <a:r>
            <a:rPr lang="en-US" sz="2200" b="0" i="0" kern="1200" dirty="0" smtClean="0">
              <a:latin typeface="Times New Roman" panose="02020603050405020304" pitchFamily="18" charset="0"/>
              <a:cs typeface="Times New Roman" panose="02020603050405020304" pitchFamily="18" charset="0"/>
            </a:rPr>
            <a:t>. 500 </a:t>
          </a:r>
          <a:r>
            <a:rPr lang="en-US" sz="2200" b="0" i="0" kern="1200" dirty="0" err="1" smtClean="0">
              <a:latin typeface="Times New Roman" panose="02020603050405020304" pitchFamily="18" charset="0"/>
              <a:cs typeface="Times New Roman" panose="02020603050405020304" pitchFamily="18" charset="0"/>
            </a:rPr>
            <a:t>crore</a:t>
          </a:r>
          <a:r>
            <a:rPr lang="en-US" sz="2200" b="0" i="0" kern="1200" dirty="0" smtClean="0">
              <a:latin typeface="Times New Roman" panose="02020603050405020304" pitchFamily="18" charset="0"/>
              <a:cs typeface="Times New Roman" panose="02020603050405020304" pitchFamily="18" charset="0"/>
            </a:rPr>
            <a:t> (for any of the below mentioned periods).</a:t>
          </a:r>
          <a:endParaRPr lang="en-US" sz="2200" b="0" i="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Net worth shall be checked for the previous four Financial Years (2014-14, 2014-15, 2015-16, and 2016-17).</a:t>
          </a:r>
          <a:endParaRPr lang="en-US" sz="2200" b="0" i="0" kern="1200" dirty="0">
            <a:latin typeface="Times New Roman" panose="02020603050405020304" pitchFamily="18" charset="0"/>
            <a:cs typeface="Times New Roman" panose="02020603050405020304" pitchFamily="18" charset="0"/>
          </a:endParaRPr>
        </a:p>
      </dsp:txBody>
      <dsp:txXfrm>
        <a:off x="0" y="2792988"/>
        <a:ext cx="11272520" cy="2620800"/>
      </dsp:txXfrm>
    </dsp:sp>
    <dsp:sp modelId="{E51C49CF-125F-499B-8C84-F7C23D7C60D7}">
      <dsp:nvSpPr>
        <dsp:cNvPr id="0" name=""/>
        <dsp:cNvSpPr/>
      </dsp:nvSpPr>
      <dsp:spPr>
        <a:xfrm>
          <a:off x="563626" y="2601108"/>
          <a:ext cx="789076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252" tIns="0" rIns="298252" bIns="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anose="02020603050405020304" pitchFamily="18" charset="0"/>
              <a:cs typeface="Times New Roman" panose="02020603050405020304" pitchFamily="18" charset="0"/>
            </a:rPr>
            <a:t>Phase II</a:t>
          </a:r>
          <a:endParaRPr lang="en-US" sz="2800" b="1" kern="1200" dirty="0">
            <a:latin typeface="Times New Roman" panose="02020603050405020304" pitchFamily="18" charset="0"/>
            <a:cs typeface="Times New Roman" panose="02020603050405020304" pitchFamily="18" charset="0"/>
          </a:endParaRPr>
        </a:p>
      </dsp:txBody>
      <dsp:txXfrm>
        <a:off x="582360" y="2619842"/>
        <a:ext cx="7853296" cy="3462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B65CE-ACBF-43C4-9D8D-EE9DD4364D5E}">
      <dsp:nvSpPr>
        <dsp:cNvPr id="0" name=""/>
        <dsp:cNvSpPr/>
      </dsp:nvSpPr>
      <dsp:spPr>
        <a:xfrm>
          <a:off x="0" y="454676"/>
          <a:ext cx="11272520" cy="23294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873" tIns="604012" rIns="874873" bIns="156464" numCol="1" spcCol="1270" anchor="t" anchorCtr="0">
          <a:noAutofit/>
        </a:bodyPr>
        <a:lstStyle/>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Mandatory applicability of IND AS to all Banks, NBFCs, and Insurance companies from 1st April 2018, whose:</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Net worth is more than or equal to INR 500 </a:t>
          </a:r>
          <a:r>
            <a:rPr lang="en-US" sz="2200" b="0" i="0" kern="1200" dirty="0" err="1" smtClean="0">
              <a:latin typeface="Times New Roman" panose="02020603050405020304" pitchFamily="18" charset="0"/>
              <a:cs typeface="Times New Roman" panose="02020603050405020304" pitchFamily="18" charset="0"/>
            </a:rPr>
            <a:t>crore</a:t>
          </a:r>
          <a:r>
            <a:rPr lang="en-US" sz="2200" b="0" i="0" kern="1200" dirty="0" smtClean="0">
              <a:latin typeface="Times New Roman" panose="02020603050405020304" pitchFamily="18" charset="0"/>
              <a:cs typeface="Times New Roman" panose="02020603050405020304" pitchFamily="18" charset="0"/>
            </a:rPr>
            <a:t> with effect from 1st April 2018.</a:t>
          </a:r>
          <a:endParaRPr lang="en-US" sz="2200" b="0" i="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Net Worth shall be checked for the past 3 financial years  (2015-16, 2016-17, and 2017-18).</a:t>
          </a:r>
          <a:endParaRPr lang="en-US" sz="2200" kern="1200" dirty="0">
            <a:latin typeface="Times New Roman" panose="02020603050405020304" pitchFamily="18" charset="0"/>
            <a:cs typeface="Times New Roman" panose="02020603050405020304" pitchFamily="18" charset="0"/>
          </a:endParaRPr>
        </a:p>
      </dsp:txBody>
      <dsp:txXfrm>
        <a:off x="0" y="454676"/>
        <a:ext cx="11272520" cy="2329425"/>
      </dsp:txXfrm>
    </dsp:sp>
    <dsp:sp modelId="{08885703-9C35-492D-9640-31055BC2697B}">
      <dsp:nvSpPr>
        <dsp:cNvPr id="0" name=""/>
        <dsp:cNvSpPr/>
      </dsp:nvSpPr>
      <dsp:spPr>
        <a:xfrm>
          <a:off x="563626" y="26636"/>
          <a:ext cx="7890764"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252" tIns="0" rIns="298252" bIns="0" numCol="1" spcCol="1270" anchor="ctr" anchorCtr="0">
          <a:noAutofit/>
        </a:bodyPr>
        <a:lstStyle/>
        <a:p>
          <a:pPr lvl="0" algn="l" defTabSz="1155700">
            <a:lnSpc>
              <a:spcPct val="90000"/>
            </a:lnSpc>
            <a:spcBef>
              <a:spcPct val="0"/>
            </a:spcBef>
            <a:spcAft>
              <a:spcPct val="35000"/>
            </a:spcAft>
          </a:pPr>
          <a:r>
            <a:rPr lang="en-US" sz="2600" b="1" kern="1200" dirty="0" smtClean="0">
              <a:latin typeface="Times New Roman" panose="02020603050405020304" pitchFamily="18" charset="0"/>
              <a:cs typeface="Times New Roman" panose="02020603050405020304" pitchFamily="18" charset="0"/>
            </a:rPr>
            <a:t>Phase III</a:t>
          </a:r>
          <a:endParaRPr lang="en-US" sz="2600" b="1" kern="1200" dirty="0">
            <a:latin typeface="Times New Roman" panose="02020603050405020304" pitchFamily="18" charset="0"/>
            <a:cs typeface="Times New Roman" panose="02020603050405020304" pitchFamily="18" charset="0"/>
          </a:endParaRPr>
        </a:p>
      </dsp:txBody>
      <dsp:txXfrm>
        <a:off x="605416" y="68426"/>
        <a:ext cx="7807184" cy="772500"/>
      </dsp:txXfrm>
    </dsp:sp>
    <dsp:sp modelId="{FAAA16F9-BFFA-4A2F-90A2-2AB2DDBA3595}">
      <dsp:nvSpPr>
        <dsp:cNvPr id="0" name=""/>
        <dsp:cNvSpPr/>
      </dsp:nvSpPr>
      <dsp:spPr>
        <a:xfrm>
          <a:off x="0" y="3368741"/>
          <a:ext cx="1127252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873" tIns="604012" rIns="874873" bIns="156464" numCol="1" spcCol="1270" anchor="t" anchorCtr="0">
          <a:noAutofit/>
        </a:bodyPr>
        <a:lstStyle/>
        <a:p>
          <a:pPr marL="228600" lvl="1" indent="-228600" algn="just" defTabSz="977900">
            <a:lnSpc>
              <a:spcPct val="90000"/>
            </a:lnSpc>
            <a:spcBef>
              <a:spcPct val="0"/>
            </a:spcBef>
            <a:spcAft>
              <a:spcPct val="15000"/>
            </a:spcAft>
            <a:buChar char="••"/>
          </a:pPr>
          <a:r>
            <a:rPr lang="en-US" sz="2200" b="0" i="0" kern="1200" dirty="0" smtClean="0">
              <a:latin typeface="Times New Roman" panose="02020603050405020304" pitchFamily="18" charset="0"/>
              <a:cs typeface="Times New Roman" panose="02020603050405020304" pitchFamily="18" charset="0"/>
            </a:rPr>
            <a:t>All NBFCs whose Net worth is more than or equal to INR 250 </a:t>
          </a:r>
          <a:r>
            <a:rPr lang="en-US" sz="2200" b="0" i="0" kern="1200" dirty="0" err="1" smtClean="0">
              <a:latin typeface="Times New Roman" panose="02020603050405020304" pitchFamily="18" charset="0"/>
              <a:cs typeface="Times New Roman" panose="02020603050405020304" pitchFamily="18" charset="0"/>
            </a:rPr>
            <a:t>crore</a:t>
          </a:r>
          <a:r>
            <a:rPr lang="en-US" sz="2200" b="0" i="0" kern="1200" dirty="0" smtClean="0">
              <a:latin typeface="Times New Roman" panose="02020603050405020304" pitchFamily="18" charset="0"/>
              <a:cs typeface="Times New Roman" panose="02020603050405020304" pitchFamily="18" charset="0"/>
            </a:rPr>
            <a:t> but less than INR 500 </a:t>
          </a:r>
          <a:r>
            <a:rPr lang="en-US" sz="2200" b="0" i="0" kern="1200" dirty="0" err="1" smtClean="0">
              <a:latin typeface="Times New Roman" panose="02020603050405020304" pitchFamily="18" charset="0"/>
              <a:cs typeface="Times New Roman" panose="02020603050405020304" pitchFamily="18" charset="0"/>
            </a:rPr>
            <a:t>crore</a:t>
          </a:r>
          <a:r>
            <a:rPr lang="en-US" sz="2200" b="0" i="0" kern="1200" dirty="0" smtClean="0">
              <a:latin typeface="Times New Roman" panose="02020603050405020304" pitchFamily="18" charset="0"/>
              <a:cs typeface="Times New Roman" panose="02020603050405020304" pitchFamily="18" charset="0"/>
            </a:rPr>
            <a:t> shall have IND AS mandatorily applicable to them  with effect from 1st April 2019.</a:t>
          </a:r>
          <a:endParaRPr lang="en-US" sz="2200" kern="1200" dirty="0">
            <a:latin typeface="Times New Roman" panose="02020603050405020304" pitchFamily="18" charset="0"/>
            <a:cs typeface="Times New Roman" panose="02020603050405020304" pitchFamily="18" charset="0"/>
          </a:endParaRPr>
        </a:p>
      </dsp:txBody>
      <dsp:txXfrm>
        <a:off x="0" y="3368741"/>
        <a:ext cx="11272520" cy="1644300"/>
      </dsp:txXfrm>
    </dsp:sp>
    <dsp:sp modelId="{90B63330-0D67-48CF-916C-FEEB7AACCE05}">
      <dsp:nvSpPr>
        <dsp:cNvPr id="0" name=""/>
        <dsp:cNvSpPr/>
      </dsp:nvSpPr>
      <dsp:spPr>
        <a:xfrm>
          <a:off x="563626" y="2940701"/>
          <a:ext cx="7890764"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252" tIns="0" rIns="298252" bIns="0" numCol="1" spcCol="1270" anchor="ctr" anchorCtr="0">
          <a:noAutofit/>
        </a:bodyPr>
        <a:lstStyle/>
        <a:p>
          <a:pPr lvl="0" algn="l" defTabSz="1155700">
            <a:lnSpc>
              <a:spcPct val="90000"/>
            </a:lnSpc>
            <a:spcBef>
              <a:spcPct val="0"/>
            </a:spcBef>
            <a:spcAft>
              <a:spcPct val="35000"/>
            </a:spcAft>
          </a:pPr>
          <a:r>
            <a:rPr lang="en-US" sz="2600" b="1" kern="1200" dirty="0" smtClean="0">
              <a:latin typeface="Times New Roman" panose="02020603050405020304" pitchFamily="18" charset="0"/>
              <a:cs typeface="Times New Roman" panose="02020603050405020304" pitchFamily="18" charset="0"/>
            </a:rPr>
            <a:t>Phase IV</a:t>
          </a:r>
          <a:endParaRPr lang="en-US" sz="2600" b="1" kern="1200" dirty="0">
            <a:latin typeface="Times New Roman" panose="02020603050405020304" pitchFamily="18" charset="0"/>
            <a:cs typeface="Times New Roman" panose="02020603050405020304" pitchFamily="18" charset="0"/>
          </a:endParaRPr>
        </a:p>
      </dsp:txBody>
      <dsp:txXfrm>
        <a:off x="605416" y="2982491"/>
        <a:ext cx="7807184"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5DAB6-09DB-4C3A-A2A9-0DEE5CF0FA22}">
      <dsp:nvSpPr>
        <dsp:cNvPr id="0" name=""/>
        <dsp:cNvSpPr/>
      </dsp:nvSpPr>
      <dsp:spPr>
        <a:xfrm>
          <a:off x="4773" y="1648605"/>
          <a:ext cx="2075484" cy="13630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a:t>Accounting principles</a:t>
          </a:r>
        </a:p>
      </dsp:txBody>
      <dsp:txXfrm>
        <a:off x="44695" y="1688527"/>
        <a:ext cx="1995640" cy="1283185"/>
      </dsp:txXfrm>
    </dsp:sp>
    <dsp:sp modelId="{2CC0C99E-5472-4452-9884-4CC95FA643B4}">
      <dsp:nvSpPr>
        <dsp:cNvPr id="0" name=""/>
        <dsp:cNvSpPr/>
      </dsp:nvSpPr>
      <dsp:spPr>
        <a:xfrm rot="19457599">
          <a:off x="1954040" y="1911926"/>
          <a:ext cx="1342860" cy="52646"/>
        </a:xfrm>
        <a:custGeom>
          <a:avLst/>
          <a:gdLst/>
          <a:ahLst/>
          <a:cxnLst/>
          <a:rect l="0" t="0" r="0" b="0"/>
          <a:pathLst>
            <a:path>
              <a:moveTo>
                <a:pt x="0" y="26323"/>
              </a:moveTo>
              <a:lnTo>
                <a:pt x="1342860" y="263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91898" y="1904678"/>
        <a:ext cx="67143" cy="67143"/>
      </dsp:txXfrm>
    </dsp:sp>
    <dsp:sp modelId="{F1DF3C1A-BC3A-4ECC-9587-AFC3F2DA9868}">
      <dsp:nvSpPr>
        <dsp:cNvPr id="0" name=""/>
        <dsp:cNvSpPr/>
      </dsp:nvSpPr>
      <dsp:spPr>
        <a:xfrm>
          <a:off x="3170682" y="864863"/>
          <a:ext cx="2726058" cy="13630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a:t>Concepts</a:t>
          </a:r>
        </a:p>
      </dsp:txBody>
      <dsp:txXfrm>
        <a:off x="3210604" y="904785"/>
        <a:ext cx="2646214" cy="1283185"/>
      </dsp:txXfrm>
    </dsp:sp>
    <dsp:sp modelId="{E0441726-1C10-4D1C-ABA8-BE17010CE530}">
      <dsp:nvSpPr>
        <dsp:cNvPr id="0" name=""/>
        <dsp:cNvSpPr/>
      </dsp:nvSpPr>
      <dsp:spPr>
        <a:xfrm rot="2142401">
          <a:off x="1954040" y="2695668"/>
          <a:ext cx="1342860" cy="52646"/>
        </a:xfrm>
        <a:custGeom>
          <a:avLst/>
          <a:gdLst/>
          <a:ahLst/>
          <a:cxnLst/>
          <a:rect l="0" t="0" r="0" b="0"/>
          <a:pathLst>
            <a:path>
              <a:moveTo>
                <a:pt x="0" y="26323"/>
              </a:moveTo>
              <a:lnTo>
                <a:pt x="1342860" y="263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91898" y="2688419"/>
        <a:ext cx="67143" cy="67143"/>
      </dsp:txXfrm>
    </dsp:sp>
    <dsp:sp modelId="{54D3F562-E1B8-4E92-908D-3FB795C72FDE}">
      <dsp:nvSpPr>
        <dsp:cNvPr id="0" name=""/>
        <dsp:cNvSpPr/>
      </dsp:nvSpPr>
      <dsp:spPr>
        <a:xfrm>
          <a:off x="3170682" y="2432347"/>
          <a:ext cx="2726058" cy="13630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Conventions</a:t>
          </a:r>
          <a:endParaRPr lang="en-US" sz="3300" kern="1200" dirty="0"/>
        </a:p>
      </dsp:txBody>
      <dsp:txXfrm>
        <a:off x="3210604" y="2472269"/>
        <a:ext cx="2646214" cy="12831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BD791-28E7-4078-ADAC-D5844843E229}">
      <dsp:nvSpPr>
        <dsp:cNvPr id="0" name=""/>
        <dsp:cNvSpPr/>
      </dsp:nvSpPr>
      <dsp:spPr>
        <a:xfrm>
          <a:off x="0" y="0"/>
          <a:ext cx="11165840" cy="862965"/>
        </a:xfrm>
        <a:prstGeom prst="rect">
          <a:avLst/>
        </a:prstGeom>
        <a:solidFill>
          <a:schemeClr val="accent2">
            <a:shade val="9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130000"/>
            </a:lnSpc>
            <a:spcBef>
              <a:spcPct val="0"/>
            </a:spcBef>
            <a:spcAft>
              <a:spcPct val="35000"/>
            </a:spcAft>
          </a:pPr>
          <a:r>
            <a:rPr lang="en-US" sz="3000" b="1" i="1" kern="1200" dirty="0" smtClean="0">
              <a:latin typeface="Times New Roman" panose="02020603050405020304" pitchFamily="18" charset="0"/>
              <a:cs typeface="Times New Roman" panose="02020603050405020304" pitchFamily="18" charset="0"/>
            </a:rPr>
            <a:t>Accounting standards deal with aspects of accounting events</a:t>
          </a:r>
          <a:endParaRPr lang="en-US" sz="3000" b="1" i="1" kern="1200" dirty="0">
            <a:latin typeface="Times New Roman" panose="02020603050405020304" pitchFamily="18" charset="0"/>
            <a:cs typeface="Times New Roman" panose="02020603050405020304" pitchFamily="18" charset="0"/>
          </a:endParaRPr>
        </a:p>
      </dsp:txBody>
      <dsp:txXfrm>
        <a:off x="0" y="0"/>
        <a:ext cx="11165840" cy="862965"/>
      </dsp:txXfrm>
    </dsp:sp>
    <dsp:sp modelId="{8587C20B-DE42-4B7B-93F3-583CFF23ADE8}">
      <dsp:nvSpPr>
        <dsp:cNvPr id="0" name=""/>
        <dsp:cNvSpPr/>
      </dsp:nvSpPr>
      <dsp:spPr>
        <a:xfrm>
          <a:off x="0" y="862965"/>
          <a:ext cx="2791460" cy="18122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3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Recognition of events and transactions</a:t>
          </a:r>
          <a:endParaRPr lang="en-US" sz="2400" kern="1200" dirty="0">
            <a:latin typeface="Times New Roman" panose="02020603050405020304" pitchFamily="18" charset="0"/>
            <a:cs typeface="Times New Roman" panose="02020603050405020304" pitchFamily="18" charset="0"/>
          </a:endParaRPr>
        </a:p>
      </dsp:txBody>
      <dsp:txXfrm>
        <a:off x="0" y="862965"/>
        <a:ext cx="2791460" cy="1812226"/>
      </dsp:txXfrm>
    </dsp:sp>
    <dsp:sp modelId="{6DA8D8EA-C4D7-4E52-9B32-CE893E3E33E4}">
      <dsp:nvSpPr>
        <dsp:cNvPr id="0" name=""/>
        <dsp:cNvSpPr/>
      </dsp:nvSpPr>
      <dsp:spPr>
        <a:xfrm>
          <a:off x="2791460" y="862965"/>
          <a:ext cx="2791460" cy="1812226"/>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3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Measurement of transactions and events</a:t>
          </a:r>
          <a:endParaRPr lang="en-US" sz="2400" kern="1200" dirty="0">
            <a:latin typeface="Times New Roman" panose="02020603050405020304" pitchFamily="18" charset="0"/>
            <a:cs typeface="Times New Roman" panose="02020603050405020304" pitchFamily="18" charset="0"/>
          </a:endParaRPr>
        </a:p>
      </dsp:txBody>
      <dsp:txXfrm>
        <a:off x="2791460" y="862965"/>
        <a:ext cx="2791460" cy="1812226"/>
      </dsp:txXfrm>
    </dsp:sp>
    <dsp:sp modelId="{4D18D56B-D6DB-47AF-99A7-9A54069AD0F6}">
      <dsp:nvSpPr>
        <dsp:cNvPr id="0" name=""/>
        <dsp:cNvSpPr/>
      </dsp:nvSpPr>
      <dsp:spPr>
        <a:xfrm>
          <a:off x="5582920" y="862965"/>
          <a:ext cx="2791460" cy="1812226"/>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3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Presentation of transactions and events</a:t>
          </a:r>
          <a:endParaRPr lang="en-US" sz="2400" kern="1200" dirty="0">
            <a:latin typeface="Times New Roman" panose="02020603050405020304" pitchFamily="18" charset="0"/>
            <a:cs typeface="Times New Roman" panose="02020603050405020304" pitchFamily="18" charset="0"/>
          </a:endParaRPr>
        </a:p>
      </dsp:txBody>
      <dsp:txXfrm>
        <a:off x="5582920" y="862965"/>
        <a:ext cx="2791460" cy="1812226"/>
      </dsp:txXfrm>
    </dsp:sp>
    <dsp:sp modelId="{CB71001D-78B1-4277-A9E5-8441015D2AF5}">
      <dsp:nvSpPr>
        <dsp:cNvPr id="0" name=""/>
        <dsp:cNvSpPr/>
      </dsp:nvSpPr>
      <dsp:spPr>
        <a:xfrm>
          <a:off x="8374380" y="862965"/>
          <a:ext cx="2791460" cy="1812226"/>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3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Disclosure requirements</a:t>
          </a:r>
          <a:endParaRPr lang="en-US" sz="2400" kern="1200" dirty="0">
            <a:latin typeface="Times New Roman" panose="02020603050405020304" pitchFamily="18" charset="0"/>
            <a:cs typeface="Times New Roman" panose="02020603050405020304" pitchFamily="18" charset="0"/>
          </a:endParaRPr>
        </a:p>
      </dsp:txBody>
      <dsp:txXfrm>
        <a:off x="8374380" y="862965"/>
        <a:ext cx="2791460" cy="1812226"/>
      </dsp:txXfrm>
    </dsp:sp>
    <dsp:sp modelId="{7658C263-58DE-4595-96B3-391370A5AC22}">
      <dsp:nvSpPr>
        <dsp:cNvPr id="0" name=""/>
        <dsp:cNvSpPr/>
      </dsp:nvSpPr>
      <dsp:spPr>
        <a:xfrm>
          <a:off x="0" y="2675191"/>
          <a:ext cx="11165840" cy="201358"/>
        </a:xfrm>
        <a:prstGeom prst="rect">
          <a:avLst/>
        </a:prstGeom>
        <a:solidFill>
          <a:schemeClr val="accent2">
            <a:shade val="9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26387-2C48-440A-83BB-455670B92EB1}">
      <dsp:nvSpPr>
        <dsp:cNvPr id="0" name=""/>
        <dsp:cNvSpPr/>
      </dsp:nvSpPr>
      <dsp:spPr>
        <a:xfrm>
          <a:off x="0" y="2548615"/>
          <a:ext cx="11611976" cy="1698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ctr" anchorCtr="0">
          <a:noAutofit/>
        </a:bodyPr>
        <a:lstStyle/>
        <a:p>
          <a:pPr lvl="0" algn="just" defTabSz="1066800" rtl="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IFRS converged Indian Accounting Standards (</a:t>
          </a:r>
          <a:r>
            <a:rPr lang="en-US" sz="2400" kern="1200" dirty="0" err="1">
              <a:latin typeface="Times New Roman" panose="02020603050405020304" pitchFamily="18" charset="0"/>
              <a:cs typeface="Times New Roman" panose="02020603050405020304" pitchFamily="18" charset="0"/>
            </a:rPr>
            <a:t>Ind</a:t>
          </a:r>
          <a:r>
            <a:rPr lang="en-US" sz="2400" kern="1200" dirty="0">
              <a:latin typeface="Times New Roman" panose="02020603050405020304" pitchFamily="18" charset="0"/>
              <a:cs typeface="Times New Roman" panose="02020603050405020304" pitchFamily="18" charset="0"/>
            </a:rPr>
            <a:t> AS)</a:t>
          </a:r>
        </a:p>
      </dsp:txBody>
      <dsp:txXfrm>
        <a:off x="0" y="2548615"/>
        <a:ext cx="3483592" cy="1698116"/>
      </dsp:txXfrm>
    </dsp:sp>
    <dsp:sp modelId="{31B082CD-0302-4D2D-8E6A-6EA4F422E6A0}">
      <dsp:nvSpPr>
        <dsp:cNvPr id="0" name=""/>
        <dsp:cNvSpPr/>
      </dsp:nvSpPr>
      <dsp:spPr>
        <a:xfrm>
          <a:off x="0" y="138128"/>
          <a:ext cx="11611976" cy="16981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ctr" anchorCtr="0">
          <a:noAutofit/>
        </a:bodyPr>
        <a:lstStyle/>
        <a:p>
          <a:pPr lvl="0" algn="just" defTabSz="1066800" rtl="0">
            <a:lnSpc>
              <a:spcPct val="9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Existing Accounting Standards under Companies (Accounting Standard) Rules, 2006</a:t>
          </a:r>
        </a:p>
      </dsp:txBody>
      <dsp:txXfrm>
        <a:off x="0" y="138128"/>
        <a:ext cx="3483592" cy="1698116"/>
      </dsp:txXfrm>
    </dsp:sp>
    <dsp:sp modelId="{D35A4A4E-ADF6-4A43-8299-FDCA404AE6DC}">
      <dsp:nvSpPr>
        <dsp:cNvPr id="0" name=""/>
        <dsp:cNvSpPr/>
      </dsp:nvSpPr>
      <dsp:spPr>
        <a:xfrm>
          <a:off x="4760273" y="494313"/>
          <a:ext cx="5342782" cy="356185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dirty="0"/>
            <a:t>Indian Accounting Standards</a:t>
          </a:r>
        </a:p>
      </dsp:txBody>
      <dsp:txXfrm>
        <a:off x="4864596" y="598636"/>
        <a:ext cx="5134136" cy="33532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4C177-A827-426E-8DFB-2B6842C114C8}">
      <dsp:nvSpPr>
        <dsp:cNvPr id="0" name=""/>
        <dsp:cNvSpPr/>
      </dsp:nvSpPr>
      <dsp:spPr>
        <a:xfrm>
          <a:off x="0" y="62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2FE79F-14F9-44FE-96D9-DDBEE433C9B9}">
      <dsp:nvSpPr>
        <dsp:cNvPr id="0" name=""/>
        <dsp:cNvSpPr/>
      </dsp:nvSpPr>
      <dsp:spPr>
        <a:xfrm>
          <a:off x="0" y="626"/>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 Disclosure of Accounting Policies</a:t>
          </a:r>
          <a:endParaRPr lang="en-US" sz="2000" u="none" kern="1200" dirty="0">
            <a:latin typeface="Times New Roman" panose="02020603050405020304" pitchFamily="18" charset="0"/>
            <a:cs typeface="Times New Roman" panose="02020603050405020304" pitchFamily="18" charset="0"/>
          </a:endParaRPr>
        </a:p>
      </dsp:txBody>
      <dsp:txXfrm>
        <a:off x="0" y="626"/>
        <a:ext cx="11348720" cy="342308"/>
      </dsp:txXfrm>
    </dsp:sp>
    <dsp:sp modelId="{9CB459A7-3656-49DB-9CA7-686B145C43C4}">
      <dsp:nvSpPr>
        <dsp:cNvPr id="0" name=""/>
        <dsp:cNvSpPr/>
      </dsp:nvSpPr>
      <dsp:spPr>
        <a:xfrm>
          <a:off x="0" y="342935"/>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B4316-52F5-4E69-90B6-47D2D1F53AC9}">
      <dsp:nvSpPr>
        <dsp:cNvPr id="0" name=""/>
        <dsp:cNvSpPr/>
      </dsp:nvSpPr>
      <dsp:spPr>
        <a:xfrm>
          <a:off x="0" y="342935"/>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2 Valuation of Inventories</a:t>
          </a:r>
          <a:endParaRPr lang="en-US" sz="2000" b="0" i="0" u="none" kern="1200" dirty="0">
            <a:latin typeface="Times New Roman" panose="02020603050405020304" pitchFamily="18" charset="0"/>
            <a:cs typeface="Times New Roman" panose="02020603050405020304" pitchFamily="18" charset="0"/>
          </a:endParaRPr>
        </a:p>
      </dsp:txBody>
      <dsp:txXfrm>
        <a:off x="0" y="342935"/>
        <a:ext cx="11348720" cy="342308"/>
      </dsp:txXfrm>
    </dsp:sp>
    <dsp:sp modelId="{8DF3E22D-0D67-4425-BBDE-DE3FDD6671EB}">
      <dsp:nvSpPr>
        <dsp:cNvPr id="0" name=""/>
        <dsp:cNvSpPr/>
      </dsp:nvSpPr>
      <dsp:spPr>
        <a:xfrm>
          <a:off x="0" y="685243"/>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4B7EB-5E6D-4BA7-91B2-43A68A0E13EC}">
      <dsp:nvSpPr>
        <dsp:cNvPr id="0" name=""/>
        <dsp:cNvSpPr/>
      </dsp:nvSpPr>
      <dsp:spPr>
        <a:xfrm>
          <a:off x="0" y="685243"/>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3 Cash Flow Statements</a:t>
          </a:r>
          <a:endParaRPr lang="en-US" sz="2000" b="0" i="0" u="none" kern="1200" dirty="0">
            <a:latin typeface="Times New Roman" panose="02020603050405020304" pitchFamily="18" charset="0"/>
            <a:cs typeface="Times New Roman" panose="02020603050405020304" pitchFamily="18" charset="0"/>
          </a:endParaRPr>
        </a:p>
      </dsp:txBody>
      <dsp:txXfrm>
        <a:off x="0" y="685243"/>
        <a:ext cx="11348720" cy="342308"/>
      </dsp:txXfrm>
    </dsp:sp>
    <dsp:sp modelId="{13BB48E7-E14C-49A0-A394-D26C22376344}">
      <dsp:nvSpPr>
        <dsp:cNvPr id="0" name=""/>
        <dsp:cNvSpPr/>
      </dsp:nvSpPr>
      <dsp:spPr>
        <a:xfrm>
          <a:off x="0" y="1027552"/>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600B77-A05C-4DDB-BAF3-FACA0EA186B3}">
      <dsp:nvSpPr>
        <dsp:cNvPr id="0" name=""/>
        <dsp:cNvSpPr/>
      </dsp:nvSpPr>
      <dsp:spPr>
        <a:xfrm>
          <a:off x="0" y="1027552"/>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4 Contingencies and Events Occurring After the Balance Sheet Date</a:t>
          </a:r>
          <a:endParaRPr lang="en-US" sz="2000" b="0" i="0" u="none" kern="1200" dirty="0">
            <a:latin typeface="Times New Roman" panose="02020603050405020304" pitchFamily="18" charset="0"/>
            <a:cs typeface="Times New Roman" panose="02020603050405020304" pitchFamily="18" charset="0"/>
          </a:endParaRPr>
        </a:p>
      </dsp:txBody>
      <dsp:txXfrm>
        <a:off x="0" y="1027552"/>
        <a:ext cx="11348720" cy="342308"/>
      </dsp:txXfrm>
    </dsp:sp>
    <dsp:sp modelId="{595322F0-6D9A-4BD5-82C1-C7B8A567AD01}">
      <dsp:nvSpPr>
        <dsp:cNvPr id="0" name=""/>
        <dsp:cNvSpPr/>
      </dsp:nvSpPr>
      <dsp:spPr>
        <a:xfrm>
          <a:off x="0" y="136986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45467-36DA-4CF3-8D44-1093644E4F9E}">
      <dsp:nvSpPr>
        <dsp:cNvPr id="0" name=""/>
        <dsp:cNvSpPr/>
      </dsp:nvSpPr>
      <dsp:spPr>
        <a:xfrm>
          <a:off x="0" y="1369860"/>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5 Net Profit or Loss for the Period, Prior Period Items and Changes in Accounting Policies</a:t>
          </a:r>
          <a:endParaRPr lang="en-US" sz="2000" b="0" i="0" u="none" kern="1200" dirty="0">
            <a:latin typeface="Times New Roman" panose="02020603050405020304" pitchFamily="18" charset="0"/>
            <a:cs typeface="Times New Roman" panose="02020603050405020304" pitchFamily="18" charset="0"/>
          </a:endParaRPr>
        </a:p>
      </dsp:txBody>
      <dsp:txXfrm>
        <a:off x="0" y="1369860"/>
        <a:ext cx="11348720" cy="342308"/>
      </dsp:txXfrm>
    </dsp:sp>
    <dsp:sp modelId="{9AE12C2C-BCA9-449F-958B-4D1B7E7B73E8}">
      <dsp:nvSpPr>
        <dsp:cNvPr id="0" name=""/>
        <dsp:cNvSpPr/>
      </dsp:nvSpPr>
      <dsp:spPr>
        <a:xfrm>
          <a:off x="0" y="1712168"/>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FD009-E420-4E29-84AB-B0FC0CB348E1}">
      <dsp:nvSpPr>
        <dsp:cNvPr id="0" name=""/>
        <dsp:cNvSpPr/>
      </dsp:nvSpPr>
      <dsp:spPr>
        <a:xfrm>
          <a:off x="0" y="1712168"/>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7 Construction Contract</a:t>
          </a:r>
          <a:endParaRPr lang="en-US" sz="2000" b="0" i="0" u="none" kern="1200" dirty="0">
            <a:latin typeface="Times New Roman" panose="02020603050405020304" pitchFamily="18" charset="0"/>
            <a:cs typeface="Times New Roman" panose="02020603050405020304" pitchFamily="18" charset="0"/>
          </a:endParaRPr>
        </a:p>
      </dsp:txBody>
      <dsp:txXfrm>
        <a:off x="0" y="1712168"/>
        <a:ext cx="11348720" cy="342308"/>
      </dsp:txXfrm>
    </dsp:sp>
    <dsp:sp modelId="{2AA36C57-0625-4216-A056-254FE3B3E70A}">
      <dsp:nvSpPr>
        <dsp:cNvPr id="0" name=""/>
        <dsp:cNvSpPr/>
      </dsp:nvSpPr>
      <dsp:spPr>
        <a:xfrm>
          <a:off x="0" y="205447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32505-9900-4AD4-AC2C-FACB0268C97F}">
      <dsp:nvSpPr>
        <dsp:cNvPr id="0" name=""/>
        <dsp:cNvSpPr/>
      </dsp:nvSpPr>
      <dsp:spPr>
        <a:xfrm>
          <a:off x="0" y="2054477"/>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9 Revenue Recognition</a:t>
          </a:r>
          <a:endParaRPr lang="en-US" sz="2000" b="0" i="0" u="none" kern="1200" dirty="0">
            <a:latin typeface="Times New Roman" panose="02020603050405020304" pitchFamily="18" charset="0"/>
            <a:cs typeface="Times New Roman" panose="02020603050405020304" pitchFamily="18" charset="0"/>
          </a:endParaRPr>
        </a:p>
      </dsp:txBody>
      <dsp:txXfrm>
        <a:off x="0" y="2054477"/>
        <a:ext cx="11348720" cy="342308"/>
      </dsp:txXfrm>
    </dsp:sp>
    <dsp:sp modelId="{80804A24-63F0-4884-8274-F4825F15D08A}">
      <dsp:nvSpPr>
        <dsp:cNvPr id="0" name=""/>
        <dsp:cNvSpPr/>
      </dsp:nvSpPr>
      <dsp:spPr>
        <a:xfrm>
          <a:off x="0" y="2396785"/>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656BB-2E54-4C94-AA2C-037A7A6ABE53}">
      <dsp:nvSpPr>
        <dsp:cNvPr id="0" name=""/>
        <dsp:cNvSpPr/>
      </dsp:nvSpPr>
      <dsp:spPr>
        <a:xfrm>
          <a:off x="0" y="2396785"/>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10 Property, Plant and Equipment</a:t>
          </a:r>
          <a:endParaRPr lang="en-US" sz="2000" b="0" i="0" u="none" kern="1200" dirty="0">
            <a:latin typeface="Times New Roman" panose="02020603050405020304" pitchFamily="18" charset="0"/>
            <a:cs typeface="Times New Roman" panose="02020603050405020304" pitchFamily="18" charset="0"/>
          </a:endParaRPr>
        </a:p>
      </dsp:txBody>
      <dsp:txXfrm>
        <a:off x="0" y="2396785"/>
        <a:ext cx="11348720" cy="342308"/>
      </dsp:txXfrm>
    </dsp:sp>
    <dsp:sp modelId="{5D18E3CF-71C6-4951-9009-2BD130541CCA}">
      <dsp:nvSpPr>
        <dsp:cNvPr id="0" name=""/>
        <dsp:cNvSpPr/>
      </dsp:nvSpPr>
      <dsp:spPr>
        <a:xfrm>
          <a:off x="0" y="2739094"/>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266C4-B45F-411A-A52C-1EBA50CC477E}">
      <dsp:nvSpPr>
        <dsp:cNvPr id="0" name=""/>
        <dsp:cNvSpPr/>
      </dsp:nvSpPr>
      <dsp:spPr>
        <a:xfrm>
          <a:off x="0" y="2739094"/>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11 The Effects of Changes in Foreign Exchange Rates</a:t>
          </a:r>
          <a:endParaRPr lang="en-US" sz="2000" b="0" i="0" u="none" kern="1200" dirty="0">
            <a:latin typeface="Times New Roman" panose="02020603050405020304" pitchFamily="18" charset="0"/>
            <a:cs typeface="Times New Roman" panose="02020603050405020304" pitchFamily="18" charset="0"/>
          </a:endParaRPr>
        </a:p>
      </dsp:txBody>
      <dsp:txXfrm>
        <a:off x="0" y="2739094"/>
        <a:ext cx="11348720" cy="342308"/>
      </dsp:txXfrm>
    </dsp:sp>
    <dsp:sp modelId="{B988B5A5-5901-447F-8C0A-1459E2F29F44}">
      <dsp:nvSpPr>
        <dsp:cNvPr id="0" name=""/>
        <dsp:cNvSpPr/>
      </dsp:nvSpPr>
      <dsp:spPr>
        <a:xfrm>
          <a:off x="0" y="3081402"/>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EFCAF5-CCAD-4613-A3E3-974DBE96AF7A}">
      <dsp:nvSpPr>
        <dsp:cNvPr id="0" name=""/>
        <dsp:cNvSpPr/>
      </dsp:nvSpPr>
      <dsp:spPr>
        <a:xfrm>
          <a:off x="0" y="3081402"/>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12 Accounting for Government Grants</a:t>
          </a:r>
          <a:endParaRPr lang="en-US" sz="2000" b="0" i="0" u="none" kern="1200" dirty="0">
            <a:latin typeface="Times New Roman" panose="02020603050405020304" pitchFamily="18" charset="0"/>
            <a:cs typeface="Times New Roman" panose="02020603050405020304" pitchFamily="18" charset="0"/>
          </a:endParaRPr>
        </a:p>
      </dsp:txBody>
      <dsp:txXfrm>
        <a:off x="0" y="3081402"/>
        <a:ext cx="11348720" cy="342308"/>
      </dsp:txXfrm>
    </dsp:sp>
    <dsp:sp modelId="{D67FB6B2-866F-4FF5-B59E-F25887E8D181}">
      <dsp:nvSpPr>
        <dsp:cNvPr id="0" name=""/>
        <dsp:cNvSpPr/>
      </dsp:nvSpPr>
      <dsp:spPr>
        <a:xfrm>
          <a:off x="0" y="3423711"/>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521B3-7DAF-42E2-BE7F-5EC0ABB5D62D}">
      <dsp:nvSpPr>
        <dsp:cNvPr id="0" name=""/>
        <dsp:cNvSpPr/>
      </dsp:nvSpPr>
      <dsp:spPr>
        <a:xfrm>
          <a:off x="0" y="3423711"/>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13 Accounting for Investments</a:t>
          </a:r>
          <a:endParaRPr lang="en-US" sz="2000" b="0" i="0" u="none" kern="1200" dirty="0">
            <a:latin typeface="Times New Roman" panose="02020603050405020304" pitchFamily="18" charset="0"/>
            <a:cs typeface="Times New Roman" panose="02020603050405020304" pitchFamily="18" charset="0"/>
          </a:endParaRPr>
        </a:p>
      </dsp:txBody>
      <dsp:txXfrm>
        <a:off x="0" y="3423711"/>
        <a:ext cx="11348720" cy="342308"/>
      </dsp:txXfrm>
    </dsp:sp>
    <dsp:sp modelId="{DDA6BA38-7705-4E6B-96FA-D60DF08DBF2C}">
      <dsp:nvSpPr>
        <dsp:cNvPr id="0" name=""/>
        <dsp:cNvSpPr/>
      </dsp:nvSpPr>
      <dsp:spPr>
        <a:xfrm>
          <a:off x="0" y="376601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64B8E-913B-48BB-93BA-F64133A04CBD}">
      <dsp:nvSpPr>
        <dsp:cNvPr id="0" name=""/>
        <dsp:cNvSpPr/>
      </dsp:nvSpPr>
      <dsp:spPr>
        <a:xfrm>
          <a:off x="0" y="3766019"/>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14 Accounting for Amalgamations</a:t>
          </a:r>
          <a:endParaRPr lang="en-US" sz="2000" b="0" i="0" u="none" kern="1200" dirty="0">
            <a:latin typeface="Times New Roman" panose="02020603050405020304" pitchFamily="18" charset="0"/>
            <a:cs typeface="Times New Roman" panose="02020603050405020304" pitchFamily="18" charset="0"/>
          </a:endParaRPr>
        </a:p>
      </dsp:txBody>
      <dsp:txXfrm>
        <a:off x="0" y="3766019"/>
        <a:ext cx="11348720" cy="342308"/>
      </dsp:txXfrm>
    </dsp:sp>
    <dsp:sp modelId="{235A8261-F02D-4637-A261-C4E8F062E285}">
      <dsp:nvSpPr>
        <dsp:cNvPr id="0" name=""/>
        <dsp:cNvSpPr/>
      </dsp:nvSpPr>
      <dsp:spPr>
        <a:xfrm>
          <a:off x="0" y="410832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4AF8E5-C535-42AD-ADDB-F18B95ED2D7C}">
      <dsp:nvSpPr>
        <dsp:cNvPr id="0" name=""/>
        <dsp:cNvSpPr/>
      </dsp:nvSpPr>
      <dsp:spPr>
        <a:xfrm>
          <a:off x="0" y="4108327"/>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15 Employee Benefits</a:t>
          </a:r>
          <a:endParaRPr lang="en-US" sz="2000" b="0" i="0" u="none" kern="1200" dirty="0">
            <a:latin typeface="Times New Roman" panose="02020603050405020304" pitchFamily="18" charset="0"/>
            <a:cs typeface="Times New Roman" panose="02020603050405020304" pitchFamily="18" charset="0"/>
          </a:endParaRPr>
        </a:p>
      </dsp:txBody>
      <dsp:txXfrm>
        <a:off x="0" y="4108327"/>
        <a:ext cx="11348720" cy="342308"/>
      </dsp:txXfrm>
    </dsp:sp>
    <dsp:sp modelId="{1D091F40-8ADE-4911-973B-EBF10FCACF60}">
      <dsp:nvSpPr>
        <dsp:cNvPr id="0" name=""/>
        <dsp:cNvSpPr/>
      </dsp:nvSpPr>
      <dsp:spPr>
        <a:xfrm>
          <a:off x="0" y="445063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852CC-23EC-411C-8CB1-CCDDDA0C25B8}">
      <dsp:nvSpPr>
        <dsp:cNvPr id="0" name=""/>
        <dsp:cNvSpPr/>
      </dsp:nvSpPr>
      <dsp:spPr>
        <a:xfrm>
          <a:off x="0" y="4450636"/>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16 Borrowing Costs</a:t>
          </a:r>
          <a:endParaRPr lang="en-US" sz="2000" b="0" i="0" u="none" kern="1200" dirty="0">
            <a:latin typeface="Times New Roman" panose="02020603050405020304" pitchFamily="18" charset="0"/>
            <a:cs typeface="Times New Roman" panose="02020603050405020304" pitchFamily="18" charset="0"/>
          </a:endParaRPr>
        </a:p>
      </dsp:txBody>
      <dsp:txXfrm>
        <a:off x="0" y="4450636"/>
        <a:ext cx="11348720" cy="342308"/>
      </dsp:txXfrm>
    </dsp:sp>
    <dsp:sp modelId="{0AE518FC-C9A8-4CD1-B31C-2C3A665A8D52}">
      <dsp:nvSpPr>
        <dsp:cNvPr id="0" name=""/>
        <dsp:cNvSpPr/>
      </dsp:nvSpPr>
      <dsp:spPr>
        <a:xfrm>
          <a:off x="0" y="4792944"/>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93EE4-6C1E-4193-A8E8-E4623BFEBD22}">
      <dsp:nvSpPr>
        <dsp:cNvPr id="0" name=""/>
        <dsp:cNvSpPr/>
      </dsp:nvSpPr>
      <dsp:spPr>
        <a:xfrm>
          <a:off x="0" y="4792944"/>
          <a:ext cx="11348720" cy="342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i="0" u="none" kern="1200" dirty="0" smtClean="0">
              <a:latin typeface="Times New Roman" panose="02020603050405020304" pitchFamily="18" charset="0"/>
              <a:cs typeface="Times New Roman" panose="02020603050405020304" pitchFamily="18" charset="0"/>
            </a:rPr>
            <a:t>AS 17 Segment Reporting</a:t>
          </a:r>
          <a:endParaRPr lang="en-US" sz="2000" b="0" i="0" u="none" kern="1200" dirty="0">
            <a:latin typeface="Times New Roman" panose="02020603050405020304" pitchFamily="18" charset="0"/>
            <a:cs typeface="Times New Roman" panose="02020603050405020304" pitchFamily="18" charset="0"/>
          </a:endParaRPr>
        </a:p>
      </dsp:txBody>
      <dsp:txXfrm>
        <a:off x="0" y="4792944"/>
        <a:ext cx="11348720" cy="342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2981A-6D6A-4C8C-9D98-DFE63F301466}">
      <dsp:nvSpPr>
        <dsp:cNvPr id="0" name=""/>
        <dsp:cNvSpPr/>
      </dsp:nvSpPr>
      <dsp:spPr>
        <a:xfrm>
          <a:off x="0" y="2645"/>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65669-85FA-468D-B26D-BB84B27EEE13}">
      <dsp:nvSpPr>
        <dsp:cNvPr id="0" name=""/>
        <dsp:cNvSpPr/>
      </dsp:nvSpPr>
      <dsp:spPr>
        <a:xfrm>
          <a:off x="0" y="2645"/>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18 Related Party Disclosures</a:t>
          </a:r>
          <a:endParaRPr lang="en-US" sz="1900" b="0" i="0" u="none" kern="1200" dirty="0">
            <a:latin typeface="Times New Roman" panose="02020603050405020304" pitchFamily="18" charset="0"/>
            <a:cs typeface="Times New Roman" panose="02020603050405020304" pitchFamily="18" charset="0"/>
          </a:endParaRPr>
        </a:p>
      </dsp:txBody>
      <dsp:txXfrm>
        <a:off x="0" y="2645"/>
        <a:ext cx="12065000" cy="451114"/>
      </dsp:txXfrm>
    </dsp:sp>
    <dsp:sp modelId="{6C0406A2-35B6-422C-B61B-AEEBCDEA6EB8}">
      <dsp:nvSpPr>
        <dsp:cNvPr id="0" name=""/>
        <dsp:cNvSpPr/>
      </dsp:nvSpPr>
      <dsp:spPr>
        <a:xfrm>
          <a:off x="0" y="453760"/>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655E2-B5E1-4424-9228-910D9109D638}">
      <dsp:nvSpPr>
        <dsp:cNvPr id="0" name=""/>
        <dsp:cNvSpPr/>
      </dsp:nvSpPr>
      <dsp:spPr>
        <a:xfrm>
          <a:off x="0" y="453760"/>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19 Leases</a:t>
          </a:r>
          <a:endParaRPr lang="en-US" sz="1900" b="0" i="0" u="none" kern="1200" dirty="0">
            <a:latin typeface="Times New Roman" panose="02020603050405020304" pitchFamily="18" charset="0"/>
            <a:cs typeface="Times New Roman" panose="02020603050405020304" pitchFamily="18" charset="0"/>
          </a:endParaRPr>
        </a:p>
      </dsp:txBody>
      <dsp:txXfrm>
        <a:off x="0" y="453760"/>
        <a:ext cx="12065000" cy="451114"/>
      </dsp:txXfrm>
    </dsp:sp>
    <dsp:sp modelId="{17DAEA80-93DF-4787-89B3-C6E13E2FA212}">
      <dsp:nvSpPr>
        <dsp:cNvPr id="0" name=""/>
        <dsp:cNvSpPr/>
      </dsp:nvSpPr>
      <dsp:spPr>
        <a:xfrm>
          <a:off x="0" y="904875"/>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AEE30-72AB-48EC-B637-BDAAF11287C6}">
      <dsp:nvSpPr>
        <dsp:cNvPr id="0" name=""/>
        <dsp:cNvSpPr/>
      </dsp:nvSpPr>
      <dsp:spPr>
        <a:xfrm>
          <a:off x="0" y="904875"/>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20 Earnings Per Share</a:t>
          </a:r>
          <a:endParaRPr lang="en-US" sz="1900" b="0" i="0" u="none" kern="1200" dirty="0">
            <a:latin typeface="Times New Roman" panose="02020603050405020304" pitchFamily="18" charset="0"/>
            <a:cs typeface="Times New Roman" panose="02020603050405020304" pitchFamily="18" charset="0"/>
          </a:endParaRPr>
        </a:p>
      </dsp:txBody>
      <dsp:txXfrm>
        <a:off x="0" y="904875"/>
        <a:ext cx="12065000" cy="451114"/>
      </dsp:txXfrm>
    </dsp:sp>
    <dsp:sp modelId="{7156AC19-20A0-45F6-A462-3284318D00EB}">
      <dsp:nvSpPr>
        <dsp:cNvPr id="0" name=""/>
        <dsp:cNvSpPr/>
      </dsp:nvSpPr>
      <dsp:spPr>
        <a:xfrm>
          <a:off x="0" y="1355989"/>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D1A22-2A89-44E6-A4C2-93C197D2C553}">
      <dsp:nvSpPr>
        <dsp:cNvPr id="0" name=""/>
        <dsp:cNvSpPr/>
      </dsp:nvSpPr>
      <dsp:spPr>
        <a:xfrm>
          <a:off x="0" y="1355989"/>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21 Consolidated Financial Statements</a:t>
          </a:r>
          <a:endParaRPr lang="en-US" sz="1900" b="0" i="0" u="none" kern="1200" dirty="0">
            <a:latin typeface="Times New Roman" panose="02020603050405020304" pitchFamily="18" charset="0"/>
            <a:cs typeface="Times New Roman" panose="02020603050405020304" pitchFamily="18" charset="0"/>
          </a:endParaRPr>
        </a:p>
      </dsp:txBody>
      <dsp:txXfrm>
        <a:off x="0" y="1355989"/>
        <a:ext cx="12065000" cy="451114"/>
      </dsp:txXfrm>
    </dsp:sp>
    <dsp:sp modelId="{1333D733-FBC5-45E3-B0E0-CE0F5057894C}">
      <dsp:nvSpPr>
        <dsp:cNvPr id="0" name=""/>
        <dsp:cNvSpPr/>
      </dsp:nvSpPr>
      <dsp:spPr>
        <a:xfrm>
          <a:off x="0" y="1807104"/>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61B47-196B-4A28-80C8-0A3C49673C97}">
      <dsp:nvSpPr>
        <dsp:cNvPr id="0" name=""/>
        <dsp:cNvSpPr/>
      </dsp:nvSpPr>
      <dsp:spPr>
        <a:xfrm>
          <a:off x="0" y="1807104"/>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22 Accounting for Taxes on Income</a:t>
          </a:r>
          <a:endParaRPr lang="en-US" sz="1900" b="0" i="0" u="none" kern="1200" dirty="0">
            <a:latin typeface="Times New Roman" panose="02020603050405020304" pitchFamily="18" charset="0"/>
            <a:cs typeface="Times New Roman" panose="02020603050405020304" pitchFamily="18" charset="0"/>
          </a:endParaRPr>
        </a:p>
      </dsp:txBody>
      <dsp:txXfrm>
        <a:off x="0" y="1807104"/>
        <a:ext cx="12065000" cy="451114"/>
      </dsp:txXfrm>
    </dsp:sp>
    <dsp:sp modelId="{34E9BC9C-A0CA-40A7-BD45-676502053917}">
      <dsp:nvSpPr>
        <dsp:cNvPr id="0" name=""/>
        <dsp:cNvSpPr/>
      </dsp:nvSpPr>
      <dsp:spPr>
        <a:xfrm>
          <a:off x="0" y="2258218"/>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E59BA-D30E-4CC9-A6FE-B1719988A0EA}">
      <dsp:nvSpPr>
        <dsp:cNvPr id="0" name=""/>
        <dsp:cNvSpPr/>
      </dsp:nvSpPr>
      <dsp:spPr>
        <a:xfrm>
          <a:off x="0" y="2258218"/>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23 Accounting for Investments in Associates in Consolidated Financial Statements</a:t>
          </a:r>
          <a:endParaRPr lang="en-US" sz="1900" b="0" i="0" u="none" kern="1200" dirty="0">
            <a:latin typeface="Times New Roman" panose="02020603050405020304" pitchFamily="18" charset="0"/>
            <a:cs typeface="Times New Roman" panose="02020603050405020304" pitchFamily="18" charset="0"/>
          </a:endParaRPr>
        </a:p>
      </dsp:txBody>
      <dsp:txXfrm>
        <a:off x="0" y="2258218"/>
        <a:ext cx="12065000" cy="451114"/>
      </dsp:txXfrm>
    </dsp:sp>
    <dsp:sp modelId="{DF729288-DC5E-4E4A-9E38-10CD4087E9F3}">
      <dsp:nvSpPr>
        <dsp:cNvPr id="0" name=""/>
        <dsp:cNvSpPr/>
      </dsp:nvSpPr>
      <dsp:spPr>
        <a:xfrm>
          <a:off x="0" y="2709333"/>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95D5E-8190-45CB-83A0-4C1CE6CAE45F}">
      <dsp:nvSpPr>
        <dsp:cNvPr id="0" name=""/>
        <dsp:cNvSpPr/>
      </dsp:nvSpPr>
      <dsp:spPr>
        <a:xfrm>
          <a:off x="0" y="2709333"/>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24 Discontinuing Operations</a:t>
          </a:r>
          <a:endParaRPr lang="en-US" sz="1900" b="0" i="0" u="none" kern="1200" dirty="0">
            <a:latin typeface="Times New Roman" panose="02020603050405020304" pitchFamily="18" charset="0"/>
            <a:cs typeface="Times New Roman" panose="02020603050405020304" pitchFamily="18" charset="0"/>
          </a:endParaRPr>
        </a:p>
      </dsp:txBody>
      <dsp:txXfrm>
        <a:off x="0" y="2709333"/>
        <a:ext cx="12065000" cy="451114"/>
      </dsp:txXfrm>
    </dsp:sp>
    <dsp:sp modelId="{8A97AC94-524E-4257-9D19-46DF2D0F9C0B}">
      <dsp:nvSpPr>
        <dsp:cNvPr id="0" name=""/>
        <dsp:cNvSpPr/>
      </dsp:nvSpPr>
      <dsp:spPr>
        <a:xfrm>
          <a:off x="0" y="3160448"/>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819E86-32EA-4440-A280-3DA572D47DA9}">
      <dsp:nvSpPr>
        <dsp:cNvPr id="0" name=""/>
        <dsp:cNvSpPr/>
      </dsp:nvSpPr>
      <dsp:spPr>
        <a:xfrm>
          <a:off x="0" y="3160448"/>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25 Interim Financial Reporting</a:t>
          </a:r>
          <a:endParaRPr lang="en-US" sz="1900" b="0" i="0" u="none" kern="1200" dirty="0">
            <a:latin typeface="Times New Roman" panose="02020603050405020304" pitchFamily="18" charset="0"/>
            <a:cs typeface="Times New Roman" panose="02020603050405020304" pitchFamily="18" charset="0"/>
          </a:endParaRPr>
        </a:p>
      </dsp:txBody>
      <dsp:txXfrm>
        <a:off x="0" y="3160448"/>
        <a:ext cx="12065000" cy="451114"/>
      </dsp:txXfrm>
    </dsp:sp>
    <dsp:sp modelId="{13272438-8471-4E02-A3EB-2D1109681BDC}">
      <dsp:nvSpPr>
        <dsp:cNvPr id="0" name=""/>
        <dsp:cNvSpPr/>
      </dsp:nvSpPr>
      <dsp:spPr>
        <a:xfrm>
          <a:off x="0" y="3611562"/>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C4FC5-A9C3-4B1E-B158-075EEAD70149}">
      <dsp:nvSpPr>
        <dsp:cNvPr id="0" name=""/>
        <dsp:cNvSpPr/>
      </dsp:nvSpPr>
      <dsp:spPr>
        <a:xfrm>
          <a:off x="0" y="3611562"/>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26 Intangible Assets</a:t>
          </a:r>
          <a:endParaRPr lang="en-US" sz="1900" b="0" i="0" u="none" kern="1200" dirty="0">
            <a:latin typeface="Times New Roman" panose="02020603050405020304" pitchFamily="18" charset="0"/>
            <a:cs typeface="Times New Roman" panose="02020603050405020304" pitchFamily="18" charset="0"/>
          </a:endParaRPr>
        </a:p>
      </dsp:txBody>
      <dsp:txXfrm>
        <a:off x="0" y="3611562"/>
        <a:ext cx="12065000" cy="451114"/>
      </dsp:txXfrm>
    </dsp:sp>
    <dsp:sp modelId="{A1F0D311-4198-407F-BEA2-4BF849AB3579}">
      <dsp:nvSpPr>
        <dsp:cNvPr id="0" name=""/>
        <dsp:cNvSpPr/>
      </dsp:nvSpPr>
      <dsp:spPr>
        <a:xfrm>
          <a:off x="0" y="4062677"/>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F63C6-400F-4AA1-9615-83A8E4368A22}">
      <dsp:nvSpPr>
        <dsp:cNvPr id="0" name=""/>
        <dsp:cNvSpPr/>
      </dsp:nvSpPr>
      <dsp:spPr>
        <a:xfrm>
          <a:off x="0" y="4062677"/>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27 Financial Reporting of Interests in Joint Ventures</a:t>
          </a:r>
          <a:endParaRPr lang="en-US" sz="1900" b="0" i="0" u="none" kern="1200" dirty="0">
            <a:latin typeface="Times New Roman" panose="02020603050405020304" pitchFamily="18" charset="0"/>
            <a:cs typeface="Times New Roman" panose="02020603050405020304" pitchFamily="18" charset="0"/>
          </a:endParaRPr>
        </a:p>
      </dsp:txBody>
      <dsp:txXfrm>
        <a:off x="0" y="4062677"/>
        <a:ext cx="12065000" cy="451114"/>
      </dsp:txXfrm>
    </dsp:sp>
    <dsp:sp modelId="{E1FB094B-E12A-45C1-B812-9336E3245CB5}">
      <dsp:nvSpPr>
        <dsp:cNvPr id="0" name=""/>
        <dsp:cNvSpPr/>
      </dsp:nvSpPr>
      <dsp:spPr>
        <a:xfrm>
          <a:off x="0" y="4513791"/>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6FD5ED-7D1C-4D59-A74D-ED54739EE584}">
      <dsp:nvSpPr>
        <dsp:cNvPr id="0" name=""/>
        <dsp:cNvSpPr/>
      </dsp:nvSpPr>
      <dsp:spPr>
        <a:xfrm>
          <a:off x="0" y="4513791"/>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28 Impairment of Assets</a:t>
          </a:r>
          <a:endParaRPr lang="en-US" sz="1900" b="0" i="0" u="none" kern="1200" dirty="0">
            <a:latin typeface="Times New Roman" panose="02020603050405020304" pitchFamily="18" charset="0"/>
            <a:cs typeface="Times New Roman" panose="02020603050405020304" pitchFamily="18" charset="0"/>
          </a:endParaRPr>
        </a:p>
      </dsp:txBody>
      <dsp:txXfrm>
        <a:off x="0" y="4513791"/>
        <a:ext cx="12065000" cy="451114"/>
      </dsp:txXfrm>
    </dsp:sp>
    <dsp:sp modelId="{F502A825-9BB3-4C2B-B972-379B0DF7150B}">
      <dsp:nvSpPr>
        <dsp:cNvPr id="0" name=""/>
        <dsp:cNvSpPr/>
      </dsp:nvSpPr>
      <dsp:spPr>
        <a:xfrm>
          <a:off x="0" y="4964906"/>
          <a:ext cx="12065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682CB-19DE-45FF-BE96-1831B199AB7A}">
      <dsp:nvSpPr>
        <dsp:cNvPr id="0" name=""/>
        <dsp:cNvSpPr/>
      </dsp:nvSpPr>
      <dsp:spPr>
        <a:xfrm>
          <a:off x="0" y="4964906"/>
          <a:ext cx="12065000" cy="451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u="none" kern="1200" dirty="0" smtClean="0">
              <a:latin typeface="Times New Roman" panose="02020603050405020304" pitchFamily="18" charset="0"/>
              <a:cs typeface="Times New Roman" panose="02020603050405020304" pitchFamily="18" charset="0"/>
            </a:rPr>
            <a:t>AS 29 Provisions, Contingent Liabilities and Contingent Assets</a:t>
          </a:r>
          <a:endParaRPr lang="en-US" sz="1900" b="0" i="0" u="none" kern="1200" dirty="0">
            <a:latin typeface="Times New Roman" panose="02020603050405020304" pitchFamily="18" charset="0"/>
            <a:cs typeface="Times New Roman" panose="02020603050405020304" pitchFamily="18" charset="0"/>
          </a:endParaRPr>
        </a:p>
      </dsp:txBody>
      <dsp:txXfrm>
        <a:off x="0" y="4964906"/>
        <a:ext cx="12065000" cy="4511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9E04F-0ECC-4390-9621-B1F313511874}">
      <dsp:nvSpPr>
        <dsp:cNvPr id="0" name=""/>
        <dsp:cNvSpPr/>
      </dsp:nvSpPr>
      <dsp:spPr>
        <a:xfrm>
          <a:off x="0" y="250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850BC-9AEA-4BC0-B17E-DED4A048439E}">
      <dsp:nvSpPr>
        <dsp:cNvPr id="0" name=""/>
        <dsp:cNvSpPr/>
      </dsp:nvSpPr>
      <dsp:spPr>
        <a:xfrm>
          <a:off x="0" y="2507"/>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101 First-time Adoption of Indian Accounting Standards</a:t>
          </a:r>
          <a:endParaRPr lang="en-US" sz="1900" i="0" kern="1200" dirty="0">
            <a:latin typeface="Times New Roman" panose="02020603050405020304" pitchFamily="18" charset="0"/>
            <a:cs typeface="Times New Roman" panose="02020603050405020304" pitchFamily="18" charset="0"/>
          </a:endParaRPr>
        </a:p>
      </dsp:txBody>
      <dsp:txXfrm>
        <a:off x="0" y="2507"/>
        <a:ext cx="11348720" cy="427572"/>
      </dsp:txXfrm>
    </dsp:sp>
    <dsp:sp modelId="{EB348394-D01C-4D6D-AB03-8D48238EF718}">
      <dsp:nvSpPr>
        <dsp:cNvPr id="0" name=""/>
        <dsp:cNvSpPr/>
      </dsp:nvSpPr>
      <dsp:spPr>
        <a:xfrm>
          <a:off x="0" y="430079"/>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8B5B9-D3B1-4FB9-9E0E-2786F33B4433}">
      <dsp:nvSpPr>
        <dsp:cNvPr id="0" name=""/>
        <dsp:cNvSpPr/>
      </dsp:nvSpPr>
      <dsp:spPr>
        <a:xfrm>
          <a:off x="0" y="430079"/>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102 Share based Payment</a:t>
          </a:r>
          <a:endParaRPr lang="en-US" sz="1900" i="0" kern="1200" dirty="0">
            <a:latin typeface="Times New Roman" panose="02020603050405020304" pitchFamily="18" charset="0"/>
            <a:cs typeface="Times New Roman" panose="02020603050405020304" pitchFamily="18" charset="0"/>
          </a:endParaRPr>
        </a:p>
      </dsp:txBody>
      <dsp:txXfrm>
        <a:off x="0" y="430079"/>
        <a:ext cx="11348720" cy="427572"/>
      </dsp:txXfrm>
    </dsp:sp>
    <dsp:sp modelId="{E83F6A7F-1F95-4459-A0A0-08E5987683BC}">
      <dsp:nvSpPr>
        <dsp:cNvPr id="0" name=""/>
        <dsp:cNvSpPr/>
      </dsp:nvSpPr>
      <dsp:spPr>
        <a:xfrm>
          <a:off x="0" y="857651"/>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B4A2F4-522F-48B5-89BE-4EF29701BB0B}">
      <dsp:nvSpPr>
        <dsp:cNvPr id="0" name=""/>
        <dsp:cNvSpPr/>
      </dsp:nvSpPr>
      <dsp:spPr>
        <a:xfrm>
          <a:off x="0" y="857651"/>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103 Business Combinations</a:t>
          </a:r>
          <a:endParaRPr lang="en-US" sz="1900" i="0" kern="1200" dirty="0">
            <a:latin typeface="Times New Roman" panose="02020603050405020304" pitchFamily="18" charset="0"/>
            <a:cs typeface="Times New Roman" panose="02020603050405020304" pitchFamily="18" charset="0"/>
          </a:endParaRPr>
        </a:p>
      </dsp:txBody>
      <dsp:txXfrm>
        <a:off x="0" y="857651"/>
        <a:ext cx="11348720" cy="427572"/>
      </dsp:txXfrm>
    </dsp:sp>
    <dsp:sp modelId="{486344D4-946F-479D-8CF2-0ADD7E851AE7}">
      <dsp:nvSpPr>
        <dsp:cNvPr id="0" name=""/>
        <dsp:cNvSpPr/>
      </dsp:nvSpPr>
      <dsp:spPr>
        <a:xfrm>
          <a:off x="0" y="1285223"/>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51E54-D4E3-4F4D-80D3-42512D4A581C}">
      <dsp:nvSpPr>
        <dsp:cNvPr id="0" name=""/>
        <dsp:cNvSpPr/>
      </dsp:nvSpPr>
      <dsp:spPr>
        <a:xfrm>
          <a:off x="0" y="1285223"/>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104 Insurance Contracts</a:t>
          </a:r>
          <a:endParaRPr lang="en-US" sz="1900" i="0" kern="1200" dirty="0">
            <a:latin typeface="Times New Roman" panose="02020603050405020304" pitchFamily="18" charset="0"/>
            <a:cs typeface="Times New Roman" panose="02020603050405020304" pitchFamily="18" charset="0"/>
          </a:endParaRPr>
        </a:p>
      </dsp:txBody>
      <dsp:txXfrm>
        <a:off x="0" y="1285223"/>
        <a:ext cx="11348720" cy="427572"/>
      </dsp:txXfrm>
    </dsp:sp>
    <dsp:sp modelId="{8AC05071-CA91-46A5-9C76-2650AD35B066}">
      <dsp:nvSpPr>
        <dsp:cNvPr id="0" name=""/>
        <dsp:cNvSpPr/>
      </dsp:nvSpPr>
      <dsp:spPr>
        <a:xfrm>
          <a:off x="0" y="1712795"/>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C8DEB-5761-429A-BB7C-7E084FDA7F03}">
      <dsp:nvSpPr>
        <dsp:cNvPr id="0" name=""/>
        <dsp:cNvSpPr/>
      </dsp:nvSpPr>
      <dsp:spPr>
        <a:xfrm>
          <a:off x="0" y="1712795"/>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105 Non current Assets Held for Sale and Discontinued Operations</a:t>
          </a:r>
          <a:endParaRPr lang="en-US" sz="1900" i="0" kern="1200" dirty="0">
            <a:latin typeface="Times New Roman" panose="02020603050405020304" pitchFamily="18" charset="0"/>
            <a:cs typeface="Times New Roman" panose="02020603050405020304" pitchFamily="18" charset="0"/>
          </a:endParaRPr>
        </a:p>
      </dsp:txBody>
      <dsp:txXfrm>
        <a:off x="0" y="1712795"/>
        <a:ext cx="11348720" cy="427572"/>
      </dsp:txXfrm>
    </dsp:sp>
    <dsp:sp modelId="{BC037E67-CE39-4148-A2BB-C55FB530EB58}">
      <dsp:nvSpPr>
        <dsp:cNvPr id="0" name=""/>
        <dsp:cNvSpPr/>
      </dsp:nvSpPr>
      <dsp:spPr>
        <a:xfrm>
          <a:off x="0" y="2140367"/>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CF2B-D12F-4E6A-BF0F-74881D603D67}">
      <dsp:nvSpPr>
        <dsp:cNvPr id="0" name=""/>
        <dsp:cNvSpPr/>
      </dsp:nvSpPr>
      <dsp:spPr>
        <a:xfrm>
          <a:off x="0" y="2140367"/>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106 Exploration for and Evaluation of Mineral Resources</a:t>
          </a:r>
          <a:endParaRPr lang="en-US" sz="1900" i="0" kern="1200" dirty="0">
            <a:latin typeface="Times New Roman" panose="02020603050405020304" pitchFamily="18" charset="0"/>
            <a:cs typeface="Times New Roman" panose="02020603050405020304" pitchFamily="18" charset="0"/>
          </a:endParaRPr>
        </a:p>
      </dsp:txBody>
      <dsp:txXfrm>
        <a:off x="0" y="2140367"/>
        <a:ext cx="11348720" cy="427572"/>
      </dsp:txXfrm>
    </dsp:sp>
    <dsp:sp modelId="{F88428A8-DD7C-418A-95FE-F888C9892B19}">
      <dsp:nvSpPr>
        <dsp:cNvPr id="0" name=""/>
        <dsp:cNvSpPr/>
      </dsp:nvSpPr>
      <dsp:spPr>
        <a:xfrm>
          <a:off x="0" y="256794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E380A-BBC5-41A2-BBC6-118AE71B60FD}">
      <dsp:nvSpPr>
        <dsp:cNvPr id="0" name=""/>
        <dsp:cNvSpPr/>
      </dsp:nvSpPr>
      <dsp:spPr>
        <a:xfrm>
          <a:off x="0" y="2567940"/>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107 Financial Instruments: Disclosures</a:t>
          </a:r>
          <a:endParaRPr lang="en-US" sz="1900" i="0" kern="1200" dirty="0">
            <a:latin typeface="Times New Roman" panose="02020603050405020304" pitchFamily="18" charset="0"/>
            <a:cs typeface="Times New Roman" panose="02020603050405020304" pitchFamily="18" charset="0"/>
          </a:endParaRPr>
        </a:p>
      </dsp:txBody>
      <dsp:txXfrm>
        <a:off x="0" y="2567940"/>
        <a:ext cx="11348720" cy="427572"/>
      </dsp:txXfrm>
    </dsp:sp>
    <dsp:sp modelId="{0B027CB9-132D-4B00-B356-D2DF1DA94A5E}">
      <dsp:nvSpPr>
        <dsp:cNvPr id="0" name=""/>
        <dsp:cNvSpPr/>
      </dsp:nvSpPr>
      <dsp:spPr>
        <a:xfrm>
          <a:off x="0" y="2995512"/>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E32B8-C343-4CC1-9AB0-8006B752A121}">
      <dsp:nvSpPr>
        <dsp:cNvPr id="0" name=""/>
        <dsp:cNvSpPr/>
      </dsp:nvSpPr>
      <dsp:spPr>
        <a:xfrm>
          <a:off x="0" y="2995512"/>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108 Operating Segments</a:t>
          </a:r>
          <a:endParaRPr lang="en-US" sz="1900" i="0" kern="1200" dirty="0">
            <a:latin typeface="Times New Roman" panose="02020603050405020304" pitchFamily="18" charset="0"/>
            <a:cs typeface="Times New Roman" panose="02020603050405020304" pitchFamily="18" charset="0"/>
          </a:endParaRPr>
        </a:p>
      </dsp:txBody>
      <dsp:txXfrm>
        <a:off x="0" y="2995512"/>
        <a:ext cx="11348720" cy="427572"/>
      </dsp:txXfrm>
    </dsp:sp>
    <dsp:sp modelId="{A255156D-4736-4309-8EAB-4775E0785951}">
      <dsp:nvSpPr>
        <dsp:cNvPr id="0" name=""/>
        <dsp:cNvSpPr/>
      </dsp:nvSpPr>
      <dsp:spPr>
        <a:xfrm>
          <a:off x="0" y="3423084"/>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F0B7F-9EA5-405D-AD09-38E68227E9EC}">
      <dsp:nvSpPr>
        <dsp:cNvPr id="0" name=""/>
        <dsp:cNvSpPr/>
      </dsp:nvSpPr>
      <dsp:spPr>
        <a:xfrm>
          <a:off x="0" y="3423084"/>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1 Presentation of Financial Statements</a:t>
          </a:r>
          <a:endParaRPr lang="en-US" sz="1900" i="0" kern="1200" dirty="0">
            <a:latin typeface="Times New Roman" panose="02020603050405020304" pitchFamily="18" charset="0"/>
            <a:cs typeface="Times New Roman" panose="02020603050405020304" pitchFamily="18" charset="0"/>
          </a:endParaRPr>
        </a:p>
      </dsp:txBody>
      <dsp:txXfrm>
        <a:off x="0" y="3423084"/>
        <a:ext cx="11348720" cy="427572"/>
      </dsp:txXfrm>
    </dsp:sp>
    <dsp:sp modelId="{0E6C029D-A211-4B95-9E6E-3C6B6E3CA02D}">
      <dsp:nvSpPr>
        <dsp:cNvPr id="0" name=""/>
        <dsp:cNvSpPr/>
      </dsp:nvSpPr>
      <dsp:spPr>
        <a:xfrm>
          <a:off x="0" y="3850656"/>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01049-DC91-4B1A-81E8-29CFA2F7AFF3}">
      <dsp:nvSpPr>
        <dsp:cNvPr id="0" name=""/>
        <dsp:cNvSpPr/>
      </dsp:nvSpPr>
      <dsp:spPr>
        <a:xfrm>
          <a:off x="0" y="3850656"/>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2 Inventories</a:t>
          </a:r>
          <a:endParaRPr lang="en-US" sz="1900" i="0" kern="1200" dirty="0">
            <a:latin typeface="Times New Roman" panose="02020603050405020304" pitchFamily="18" charset="0"/>
            <a:cs typeface="Times New Roman" panose="02020603050405020304" pitchFamily="18" charset="0"/>
          </a:endParaRPr>
        </a:p>
      </dsp:txBody>
      <dsp:txXfrm>
        <a:off x="0" y="3850656"/>
        <a:ext cx="11348720" cy="427572"/>
      </dsp:txXfrm>
    </dsp:sp>
    <dsp:sp modelId="{38FB2099-018D-4A50-8DF3-5824537C912A}">
      <dsp:nvSpPr>
        <dsp:cNvPr id="0" name=""/>
        <dsp:cNvSpPr/>
      </dsp:nvSpPr>
      <dsp:spPr>
        <a:xfrm>
          <a:off x="0" y="4278228"/>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0E673-1612-4331-9CC1-989A5F8FD581}">
      <dsp:nvSpPr>
        <dsp:cNvPr id="0" name=""/>
        <dsp:cNvSpPr/>
      </dsp:nvSpPr>
      <dsp:spPr>
        <a:xfrm>
          <a:off x="0" y="4278228"/>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7 Statement of Cash Flows</a:t>
          </a:r>
          <a:endParaRPr lang="en-US" sz="1900" i="0" kern="1200" dirty="0">
            <a:latin typeface="Times New Roman" panose="02020603050405020304" pitchFamily="18" charset="0"/>
            <a:cs typeface="Times New Roman" panose="02020603050405020304" pitchFamily="18" charset="0"/>
          </a:endParaRPr>
        </a:p>
      </dsp:txBody>
      <dsp:txXfrm>
        <a:off x="0" y="4278228"/>
        <a:ext cx="11348720" cy="427572"/>
      </dsp:txXfrm>
    </dsp:sp>
    <dsp:sp modelId="{F15F34AA-7020-49EE-B0DF-A1A002CDD701}">
      <dsp:nvSpPr>
        <dsp:cNvPr id="0" name=""/>
        <dsp:cNvSpPr/>
      </dsp:nvSpPr>
      <dsp:spPr>
        <a:xfrm>
          <a:off x="0" y="4705800"/>
          <a:ext cx="1134872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7CE5E-7E05-4DF7-B9A8-4BB2D823C080}">
      <dsp:nvSpPr>
        <dsp:cNvPr id="0" name=""/>
        <dsp:cNvSpPr/>
      </dsp:nvSpPr>
      <dsp:spPr>
        <a:xfrm>
          <a:off x="0" y="4705800"/>
          <a:ext cx="11348720" cy="42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i="0" kern="1200" dirty="0" err="1" smtClean="0">
              <a:latin typeface="Times New Roman" panose="02020603050405020304" pitchFamily="18" charset="0"/>
              <a:cs typeface="Times New Roman" panose="02020603050405020304" pitchFamily="18" charset="0"/>
            </a:rPr>
            <a:t>Ind</a:t>
          </a:r>
          <a:r>
            <a:rPr lang="en-US" sz="1900" i="0" kern="1200" dirty="0" smtClean="0">
              <a:latin typeface="Times New Roman" panose="02020603050405020304" pitchFamily="18" charset="0"/>
              <a:cs typeface="Times New Roman" panose="02020603050405020304" pitchFamily="18" charset="0"/>
            </a:rPr>
            <a:t> AS 8 Accounting Policies, Changes in Accounting Estimates and Error</a:t>
          </a:r>
          <a:endParaRPr lang="en-US" sz="1900" i="0" kern="1200" dirty="0">
            <a:latin typeface="Times New Roman" panose="02020603050405020304" pitchFamily="18" charset="0"/>
            <a:cs typeface="Times New Roman" panose="02020603050405020304" pitchFamily="18" charset="0"/>
          </a:endParaRPr>
        </a:p>
      </dsp:txBody>
      <dsp:txXfrm>
        <a:off x="0" y="4705800"/>
        <a:ext cx="11348720" cy="4275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1">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C13C1-6AB9-4B4E-A347-7D96900DB25D}" type="datetimeFigureOut">
              <a:rPr lang="en-US" smtClean="0"/>
              <a:t>8/27/2022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E8257-25E8-4EB6-835F-D455BB164777}" type="slidenum">
              <a:rPr lang="en-US" smtClean="0"/>
              <a:t>‹#›</a:t>
            </a:fld>
            <a:endParaRPr lang="en-US"/>
          </a:p>
        </p:txBody>
      </p:sp>
    </p:spTree>
    <p:extLst>
      <p:ext uri="{BB962C8B-B14F-4D97-AF65-F5344CB8AC3E}">
        <p14:creationId xmlns:p14="http://schemas.microsoft.com/office/powerpoint/2010/main" val="197187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main objective of Accounting Standards is to </a:t>
            </a:r>
            <a:r>
              <a:rPr lang="en-US" sz="1200" b="1" i="0" kern="1200" dirty="0" err="1" smtClean="0">
                <a:solidFill>
                  <a:schemeClr val="tx1"/>
                </a:solidFill>
                <a:effectLst/>
                <a:latin typeface="+mn-lt"/>
                <a:ea typeface="+mn-ea"/>
                <a:cs typeface="+mn-cs"/>
              </a:rPr>
              <a:t>standardise</a:t>
            </a:r>
            <a:r>
              <a:rPr lang="en-US" sz="1200" b="1" i="0" kern="1200" dirty="0" smtClean="0">
                <a:solidFill>
                  <a:schemeClr val="tx1"/>
                </a:solidFill>
                <a:effectLst/>
                <a:latin typeface="+mn-lt"/>
                <a:ea typeface="+mn-ea"/>
                <a:cs typeface="+mn-cs"/>
              </a:rPr>
              <a:t> the diverse accounting policies and practice</a:t>
            </a:r>
            <a:endParaRPr lang="en-US" dirty="0"/>
          </a:p>
        </p:txBody>
      </p:sp>
      <p:sp>
        <p:nvSpPr>
          <p:cNvPr id="4" name="Slide Number Placeholder 3"/>
          <p:cNvSpPr>
            <a:spLocks noGrp="1"/>
          </p:cNvSpPr>
          <p:nvPr>
            <p:ph type="sldNum" sz="quarter" idx="10"/>
          </p:nvPr>
        </p:nvSpPr>
        <p:spPr/>
        <p:txBody>
          <a:bodyPr/>
          <a:lstStyle/>
          <a:p>
            <a:fld id="{77EE8257-25E8-4EB6-835F-D455BB164777}" type="slidenum">
              <a:rPr lang="en-US" smtClean="0"/>
              <a:t>3</a:t>
            </a:fld>
            <a:endParaRPr lang="en-US"/>
          </a:p>
        </p:txBody>
      </p:sp>
    </p:spTree>
    <p:extLst>
      <p:ext uri="{BB962C8B-B14F-4D97-AF65-F5344CB8AC3E}">
        <p14:creationId xmlns:p14="http://schemas.microsoft.com/office/powerpoint/2010/main" val="181905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Bef>
                <a:spcPts val="400"/>
              </a:spcBef>
              <a:spcAft>
                <a:spcPts val="400"/>
              </a:spcAft>
              <a:buFont typeface="Wingdings" panose="05000000000000000000" pitchFamily="2" charset="2"/>
              <a:buNone/>
            </a:pPr>
            <a:r>
              <a:rPr lang="en-US" sz="1200" dirty="0" smtClean="0">
                <a:latin typeface="Times New Roman" panose="02020603050405020304" pitchFamily="18" charset="0"/>
                <a:cs typeface="Times New Roman" panose="02020603050405020304" pitchFamily="18" charset="0"/>
              </a:rPr>
              <a:t>The two boards will work closely to ensure their Standards complement each other to provide investors with transparent and reliable information about a company’s financial position and performance, as well as information about sustainability factors that could create or erode its enterprise value in the short, medium and long term.</a:t>
            </a: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63AF9A-6E76-4CCC-89CF-B04065708FB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96354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27FEEAF5-1B4B-42F5-BCED-1ADC08555F41}" type="slidenum">
              <a:rPr lang="en-IN" smtClean="0"/>
              <a:pPr/>
              <a:t>12</a:t>
            </a:fld>
            <a:endParaRPr lang="en-IN"/>
          </a:p>
        </p:txBody>
      </p:sp>
    </p:spTree>
    <p:extLst>
      <p:ext uri="{BB962C8B-B14F-4D97-AF65-F5344CB8AC3E}">
        <p14:creationId xmlns:p14="http://schemas.microsoft.com/office/powerpoint/2010/main" val="419077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27FEEAF5-1B4B-42F5-BCED-1ADC08555F41}" type="slidenum">
              <a:rPr lang="en-IN" smtClean="0"/>
              <a:pPr/>
              <a:t>13</a:t>
            </a:fld>
            <a:endParaRPr lang="en-IN"/>
          </a:p>
        </p:txBody>
      </p:sp>
    </p:spTree>
    <p:extLst>
      <p:ext uri="{BB962C8B-B14F-4D97-AF65-F5344CB8AC3E}">
        <p14:creationId xmlns:p14="http://schemas.microsoft.com/office/powerpoint/2010/main" val="158326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Bef>
                <a:spcPts val="400"/>
              </a:spcBef>
              <a:spcAft>
                <a:spcPts val="400"/>
              </a:spcAft>
              <a:buFont typeface="Wingdings" panose="05000000000000000000" pitchFamily="2" charset="2"/>
              <a:buNone/>
            </a:pP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63AF9A-6E76-4CCC-89CF-B04065708FB7}"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16636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E8257-25E8-4EB6-835F-D455BB164777}" type="slidenum">
              <a:rPr lang="en-US" smtClean="0"/>
              <a:t>26</a:t>
            </a:fld>
            <a:endParaRPr lang="en-US"/>
          </a:p>
        </p:txBody>
      </p:sp>
    </p:spTree>
    <p:extLst>
      <p:ext uri="{BB962C8B-B14F-4D97-AF65-F5344CB8AC3E}">
        <p14:creationId xmlns:p14="http://schemas.microsoft.com/office/powerpoint/2010/main" val="104023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77EE8257-25E8-4EB6-835F-D455BB164777}" type="slidenum">
              <a:rPr lang="en-US" smtClean="0"/>
              <a:t>32</a:t>
            </a:fld>
            <a:endParaRPr lang="en-US"/>
          </a:p>
        </p:txBody>
      </p:sp>
    </p:spTree>
    <p:extLst>
      <p:ext uri="{BB962C8B-B14F-4D97-AF65-F5344CB8AC3E}">
        <p14:creationId xmlns:p14="http://schemas.microsoft.com/office/powerpoint/2010/main" val="147881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HUL Annual report</a:t>
            </a:r>
            <a:endParaRPr lang="en-US" dirty="0"/>
          </a:p>
        </p:txBody>
      </p:sp>
      <p:sp>
        <p:nvSpPr>
          <p:cNvPr id="4" name="Slide Number Placeholder 3"/>
          <p:cNvSpPr>
            <a:spLocks noGrp="1"/>
          </p:cNvSpPr>
          <p:nvPr>
            <p:ph type="sldNum" sz="quarter" idx="10"/>
          </p:nvPr>
        </p:nvSpPr>
        <p:spPr/>
        <p:txBody>
          <a:bodyPr/>
          <a:lstStyle/>
          <a:p>
            <a:fld id="{77EE8257-25E8-4EB6-835F-D455BB164777}" type="slidenum">
              <a:rPr lang="en-US" smtClean="0"/>
              <a:t>35</a:t>
            </a:fld>
            <a:endParaRPr lang="en-US"/>
          </a:p>
        </p:txBody>
      </p:sp>
    </p:spTree>
    <p:extLst>
      <p:ext uri="{BB962C8B-B14F-4D97-AF65-F5344CB8AC3E}">
        <p14:creationId xmlns:p14="http://schemas.microsoft.com/office/powerpoint/2010/main" val="127650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77EE8257-25E8-4EB6-835F-D455BB164777}" type="slidenum">
              <a:rPr lang="en-US" smtClean="0"/>
              <a:t>40</a:t>
            </a:fld>
            <a:endParaRPr lang="en-US"/>
          </a:p>
        </p:txBody>
      </p:sp>
    </p:spTree>
    <p:extLst>
      <p:ext uri="{BB962C8B-B14F-4D97-AF65-F5344CB8AC3E}">
        <p14:creationId xmlns:p14="http://schemas.microsoft.com/office/powerpoint/2010/main" val="232398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5" name="Footer Placeholder 4">
            <a:extLst>
              <a:ext uri="{FF2B5EF4-FFF2-40B4-BE49-F238E27FC236}">
                <a16:creationId xmlns:a16="http://schemas.microsoft.com/office/drawing/2014/main" xmlns=""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xmlns=""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3638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5" name="Footer Placeholder 4">
            <a:extLst>
              <a:ext uri="{FF2B5EF4-FFF2-40B4-BE49-F238E27FC236}">
                <a16:creationId xmlns:a16="http://schemas.microsoft.com/office/drawing/2014/main" xmlns=""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xmlns=""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183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5" name="Footer Placeholder 4">
            <a:extLst>
              <a:ext uri="{FF2B5EF4-FFF2-40B4-BE49-F238E27FC236}">
                <a16:creationId xmlns:a16="http://schemas.microsoft.com/office/drawing/2014/main" xmlns=""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xmlns=""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040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5" name="Footer Placeholder 4">
            <a:extLst>
              <a:ext uri="{FF2B5EF4-FFF2-40B4-BE49-F238E27FC236}">
                <a16:creationId xmlns:a16="http://schemas.microsoft.com/office/drawing/2014/main" xmlns=""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xmlns=""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2327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5" name="Footer Placeholder 4">
            <a:extLst>
              <a:ext uri="{FF2B5EF4-FFF2-40B4-BE49-F238E27FC236}">
                <a16:creationId xmlns:a16="http://schemas.microsoft.com/office/drawing/2014/main" xmlns=""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6" name="Slide Number Placeholder 5">
            <a:extLst>
              <a:ext uri="{FF2B5EF4-FFF2-40B4-BE49-F238E27FC236}">
                <a16:creationId xmlns:a16="http://schemas.microsoft.com/office/drawing/2014/main" xmlns=""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752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6" name="Footer Placeholder 5">
            <a:extLst>
              <a:ext uri="{FF2B5EF4-FFF2-40B4-BE49-F238E27FC236}">
                <a16:creationId xmlns:a16="http://schemas.microsoft.com/office/drawing/2014/main" xmlns=""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a:extLst>
              <a:ext uri="{FF2B5EF4-FFF2-40B4-BE49-F238E27FC236}">
                <a16:creationId xmlns:a16="http://schemas.microsoft.com/office/drawing/2014/main" xmlns=""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0741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8" name="Footer Placeholder 7">
            <a:extLst>
              <a:ext uri="{FF2B5EF4-FFF2-40B4-BE49-F238E27FC236}">
                <a16:creationId xmlns:a16="http://schemas.microsoft.com/office/drawing/2014/main" xmlns=""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9" name="Slide Number Placeholder 8">
            <a:extLst>
              <a:ext uri="{FF2B5EF4-FFF2-40B4-BE49-F238E27FC236}">
                <a16:creationId xmlns:a16="http://schemas.microsoft.com/office/drawing/2014/main" xmlns=""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479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4" name="Footer Placeholder 3">
            <a:extLst>
              <a:ext uri="{FF2B5EF4-FFF2-40B4-BE49-F238E27FC236}">
                <a16:creationId xmlns:a16="http://schemas.microsoft.com/office/drawing/2014/main" xmlns=""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5" name="Slide Number Placeholder 4">
            <a:extLst>
              <a:ext uri="{FF2B5EF4-FFF2-40B4-BE49-F238E27FC236}">
                <a16:creationId xmlns:a16="http://schemas.microsoft.com/office/drawing/2014/main" xmlns=""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9116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3" name="Footer Placeholder 2">
            <a:extLst>
              <a:ext uri="{FF2B5EF4-FFF2-40B4-BE49-F238E27FC236}">
                <a16:creationId xmlns:a16="http://schemas.microsoft.com/office/drawing/2014/main" xmlns=""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4" name="Slide Number Placeholder 3">
            <a:extLst>
              <a:ext uri="{FF2B5EF4-FFF2-40B4-BE49-F238E27FC236}">
                <a16:creationId xmlns:a16="http://schemas.microsoft.com/office/drawing/2014/main" xmlns=""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6587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6" name="Footer Placeholder 5">
            <a:extLst>
              <a:ext uri="{FF2B5EF4-FFF2-40B4-BE49-F238E27FC236}">
                <a16:creationId xmlns:a16="http://schemas.microsoft.com/office/drawing/2014/main" xmlns=""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a:extLst>
              <a:ext uri="{FF2B5EF4-FFF2-40B4-BE49-F238E27FC236}">
                <a16:creationId xmlns:a16="http://schemas.microsoft.com/office/drawing/2014/main" xmlns=""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634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a:solidFill>
                  <a:prstClr val="black"/>
                </a:solidFill>
              </a:rPr>
              <a:pPr/>
              <a:t>8/27/2022</a:t>
            </a:fld>
            <a:endParaRPr lang="en-US">
              <a:solidFill>
                <a:prstClr val="black"/>
              </a:solidFill>
            </a:endParaRPr>
          </a:p>
        </p:txBody>
      </p:sp>
      <p:sp>
        <p:nvSpPr>
          <p:cNvPr id="6" name="Footer Placeholder 5">
            <a:extLst>
              <a:ext uri="{FF2B5EF4-FFF2-40B4-BE49-F238E27FC236}">
                <a16:creationId xmlns:a16="http://schemas.microsoft.com/office/drawing/2014/main" xmlns=""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solidFill>
                <a:prstClr val="black"/>
              </a:solidFill>
            </a:endParaRPr>
          </a:p>
        </p:txBody>
      </p:sp>
      <p:sp>
        <p:nvSpPr>
          <p:cNvPr id="7" name="Slide Number Placeholder 6">
            <a:extLst>
              <a:ext uri="{FF2B5EF4-FFF2-40B4-BE49-F238E27FC236}">
                <a16:creationId xmlns:a16="http://schemas.microsoft.com/office/drawing/2014/main" xmlns=""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656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xmlns=""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xmlns=""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C000">
                    <a:lumMod val="20000"/>
                    <a:lumOff val="80000"/>
                  </a:srgbClr>
                </a:solidFill>
              </a:rPr>
              <a:t>ACCM506 – FINANCIAL REPORTING, STATEMENTS AND ANALYSIS – I  </a:t>
            </a:r>
          </a:p>
        </p:txBody>
      </p:sp>
      <p:pic>
        <p:nvPicPr>
          <p:cNvPr id="1030" name="Picture 6" descr="photo">
            <a:extLst>
              <a:ext uri="{FF2B5EF4-FFF2-40B4-BE49-F238E27FC236}">
                <a16:creationId xmlns:a16="http://schemas.microsoft.com/office/drawing/2014/main" xmlns=""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7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147" y="952013"/>
            <a:ext cx="10501706" cy="1092607"/>
          </a:xfrm>
          <a:prstGeom prst="rect">
            <a:avLst/>
          </a:prstGeom>
        </p:spPr>
        <p:txBody>
          <a:bodyPr wrap="square">
            <a:spAutoFit/>
          </a:bodyPr>
          <a:lstStyle/>
          <a:p>
            <a:pPr algn="ctr"/>
            <a:r>
              <a:rPr lang="en-US" sz="6500" b="1" dirty="0" err="1" smtClean="0">
                <a:solidFill>
                  <a:srgbClr val="C00000"/>
                </a:solidFill>
                <a:latin typeface="Monotype Corsiva" panose="03010101010201010101" pitchFamily="66" charset="0"/>
                <a:cs typeface="Times New Roman" panose="02020603050405020304" pitchFamily="18" charset="0"/>
              </a:rPr>
              <a:t>Ind</a:t>
            </a:r>
            <a:r>
              <a:rPr lang="en-US" sz="6500" b="1" dirty="0" smtClean="0">
                <a:solidFill>
                  <a:srgbClr val="C00000"/>
                </a:solidFill>
                <a:latin typeface="Monotype Corsiva" panose="03010101010201010101" pitchFamily="66" charset="0"/>
                <a:cs typeface="Times New Roman" panose="02020603050405020304" pitchFamily="18" charset="0"/>
              </a:rPr>
              <a:t>-AS,IFRS, and GAAP</a:t>
            </a:r>
            <a:endParaRPr lang="en-US" sz="6500" b="1" dirty="0">
              <a:solidFill>
                <a:srgbClr val="C00000"/>
              </a:solidFill>
              <a:latin typeface="Monotype Corsiva" panose="03010101010201010101" pitchFamily="66" charset="0"/>
              <a:cs typeface="Times New Roman" panose="02020603050405020304" pitchFamily="18" charset="0"/>
            </a:endParaRPr>
          </a:p>
        </p:txBody>
      </p:sp>
      <p:pic>
        <p:nvPicPr>
          <p:cNvPr id="1026" name="Picture 2" descr="Accounting Standard - Overview, History,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29132"/>
            <a:ext cx="12192000" cy="452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7026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541" y="709301"/>
            <a:ext cx="10652237" cy="1163642"/>
          </a:xfrm>
        </p:spPr>
        <p:txBody>
          <a:bodyPr anchor="t"/>
          <a:lstStyle/>
          <a:p>
            <a:pPr algn="l"/>
            <a:r>
              <a:rPr lang="en-IN" sz="4800" b="1" dirty="0" smtClean="0">
                <a:solidFill>
                  <a:srgbClr val="C00000"/>
                </a:solidFill>
                <a:latin typeface="Monotype Corsiva" panose="03010101010201010101" pitchFamily="66" charset="0"/>
              </a:rPr>
              <a:t>C) IFRS </a:t>
            </a:r>
            <a:r>
              <a:rPr lang="en-IN" sz="4800" b="1" dirty="0">
                <a:solidFill>
                  <a:srgbClr val="C00000"/>
                </a:solidFill>
                <a:latin typeface="Monotype Corsiva" panose="03010101010201010101" pitchFamily="66" charset="0"/>
              </a:rPr>
              <a:t>Advisory Council (Objectives)</a:t>
            </a:r>
          </a:p>
        </p:txBody>
      </p:sp>
      <p:sp>
        <p:nvSpPr>
          <p:cNvPr id="5" name="Subtitle 4"/>
          <p:cNvSpPr>
            <a:spLocks noGrp="1"/>
          </p:cNvSpPr>
          <p:nvPr>
            <p:ph type="subTitle" idx="1"/>
          </p:nvPr>
        </p:nvSpPr>
        <p:spPr>
          <a:xfrm>
            <a:off x="215461" y="1757471"/>
            <a:ext cx="7222569" cy="4690625"/>
          </a:xfrm>
        </p:spPr>
        <p:txBody>
          <a:bodyPr/>
          <a:lstStyle/>
          <a:p>
            <a:pPr marL="457200" indent="-457200" algn="just">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give </a:t>
            </a:r>
            <a:r>
              <a:rPr lang="en-US" sz="2800" dirty="0">
                <a:solidFill>
                  <a:srgbClr val="7030A0"/>
                </a:solidFill>
                <a:latin typeface="Times New Roman" panose="02020603050405020304" pitchFamily="18" charset="0"/>
                <a:cs typeface="Times New Roman" panose="02020603050405020304" pitchFamily="18" charset="0"/>
              </a:rPr>
              <a:t>advice</a:t>
            </a:r>
            <a:r>
              <a:rPr lang="en-US" sz="2800" dirty="0">
                <a:latin typeface="Times New Roman" panose="02020603050405020304" pitchFamily="18" charset="0"/>
                <a:cs typeface="Times New Roman" panose="02020603050405020304" pitchFamily="18" charset="0"/>
              </a:rPr>
              <a:t> to the IASB on agenda decisions and priorities in its </a:t>
            </a:r>
            <a:r>
              <a:rPr lang="en-IN" sz="2800" dirty="0">
                <a:latin typeface="Times New Roman" panose="02020603050405020304" pitchFamily="18" charset="0"/>
                <a:cs typeface="Times New Roman" panose="02020603050405020304" pitchFamily="18" charset="0"/>
              </a:rPr>
              <a:t>work;</a:t>
            </a:r>
          </a:p>
          <a:p>
            <a:pPr marL="457200" indent="-457200" algn="just">
              <a:buFont typeface="Arial" panose="020B0604020202020204" pitchFamily="34" charset="0"/>
              <a:buChar char="•"/>
              <a:defRP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inform the IASB of the views of organizations and individuals on the Council on </a:t>
            </a:r>
            <a:r>
              <a:rPr lang="en-US" sz="2800" dirty="0">
                <a:solidFill>
                  <a:srgbClr val="00B050"/>
                </a:solidFill>
                <a:latin typeface="Times New Roman" panose="02020603050405020304" pitchFamily="18" charset="0"/>
                <a:cs typeface="Times New Roman" panose="02020603050405020304" pitchFamily="18" charset="0"/>
              </a:rPr>
              <a:t>major standard setting projects</a:t>
            </a:r>
            <a:r>
              <a:rPr lang="en-US" sz="28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defRP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give other </a:t>
            </a:r>
            <a:r>
              <a:rPr lang="en-US" sz="2800" b="1" dirty="0">
                <a:latin typeface="Times New Roman" panose="02020603050405020304" pitchFamily="18" charset="0"/>
                <a:cs typeface="Times New Roman" panose="02020603050405020304" pitchFamily="18" charset="0"/>
              </a:rPr>
              <a:t>advice to the Board or to the Trustees</a:t>
            </a:r>
            <a:r>
              <a:rPr lang="en-US" sz="2800" dirty="0">
                <a:latin typeface="Times New Roman" panose="02020603050405020304" pitchFamily="18" charset="0"/>
                <a:cs typeface="Times New Roman" panose="02020603050405020304" pitchFamily="18" charset="0"/>
              </a:rPr>
              <a:t>.</a:t>
            </a:r>
            <a:endParaRPr lang="en-US" sz="2800" b="1" u="sng"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8194" name="Picture 2" descr="Iasb High Res Stock Image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6176"/>
          <a:stretch/>
        </p:blipFill>
        <p:spPr bwMode="auto">
          <a:xfrm>
            <a:off x="7579957" y="1730174"/>
            <a:ext cx="4389130" cy="456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39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831221"/>
            <a:ext cx="10652237" cy="1163642"/>
          </a:xfrm>
        </p:spPr>
        <p:txBody>
          <a:bodyPr anchor="t">
            <a:normAutofit fontScale="90000"/>
          </a:bodyPr>
          <a:lstStyle/>
          <a:p>
            <a:pPr algn="l"/>
            <a:r>
              <a:rPr lang="en-IN" sz="4400" b="1" dirty="0">
                <a:solidFill>
                  <a:srgbClr val="C00000"/>
                </a:solidFill>
                <a:latin typeface="Monotype Corsiva" panose="03010101010201010101" pitchFamily="66" charset="0"/>
              </a:rPr>
              <a:t>D) IFRS Interpretations Committee (Responsibilities)</a:t>
            </a:r>
          </a:p>
        </p:txBody>
      </p:sp>
      <p:sp>
        <p:nvSpPr>
          <p:cNvPr id="5" name="Subtitle 4"/>
          <p:cNvSpPr>
            <a:spLocks noGrp="1"/>
          </p:cNvSpPr>
          <p:nvPr>
            <p:ph type="subTitle" idx="1"/>
          </p:nvPr>
        </p:nvSpPr>
        <p:spPr>
          <a:xfrm>
            <a:off x="215461" y="1757471"/>
            <a:ext cx="11703269" cy="4690625"/>
          </a:xfrm>
        </p:spPr>
        <p:txBody>
          <a:bodyPr/>
          <a:lstStyle/>
          <a:p>
            <a:pPr marL="457200" indent="-457200" algn="just">
              <a:buFont typeface="Arial" panose="020B0604020202020204" pitchFamily="34" charset="0"/>
              <a:buChar char="•"/>
              <a:defRPr/>
            </a:pPr>
            <a:r>
              <a:rPr lang="en-US" sz="2800" dirty="0" smtClean="0">
                <a:latin typeface="Times New Roman" panose="02020603050405020304" pitchFamily="18" charset="0"/>
                <a:cs typeface="Times New Roman" panose="02020603050405020304" pitchFamily="18" charset="0"/>
              </a:rPr>
              <a:t>Review</a:t>
            </a:r>
            <a:r>
              <a:rPr lang="en-US" sz="2800" dirty="0">
                <a:latin typeface="Times New Roman" panose="02020603050405020304" pitchFamily="18" charset="0"/>
                <a:cs typeface="Times New Roman" panose="02020603050405020304" pitchFamily="18" charset="0"/>
              </a:rPr>
              <a:t>, on a timely basis, new financial reporting issues not specifically </a:t>
            </a:r>
            <a:r>
              <a:rPr lang="en-IN" sz="2800" dirty="0">
                <a:latin typeface="Times New Roman" panose="02020603050405020304" pitchFamily="18" charset="0"/>
                <a:cs typeface="Times New Roman" panose="02020603050405020304" pitchFamily="18" charset="0"/>
              </a:rPr>
              <a:t>addressed in IFRSs.</a:t>
            </a:r>
          </a:p>
          <a:p>
            <a:pPr marL="457200" indent="-457200" algn="just">
              <a:buFont typeface="Arial" panose="020B0604020202020204" pitchFamily="34" charset="0"/>
              <a:buChar char="•"/>
              <a:defRP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Clarify issues where </a:t>
            </a:r>
            <a:r>
              <a:rPr lang="en-US" sz="2800" dirty="0">
                <a:solidFill>
                  <a:srgbClr val="00B050"/>
                </a:solidFill>
                <a:latin typeface="Times New Roman" panose="02020603050405020304" pitchFamily="18" charset="0"/>
                <a:cs typeface="Times New Roman" panose="02020603050405020304" pitchFamily="18" charset="0"/>
              </a:rPr>
              <a:t>unsatisfactory or conflicting interpretations </a:t>
            </a:r>
            <a:r>
              <a:rPr lang="en-US" sz="2800" dirty="0">
                <a:latin typeface="Times New Roman" panose="02020603050405020304" pitchFamily="18" charset="0"/>
                <a:cs typeface="Times New Roman" panose="02020603050405020304" pitchFamily="18" charset="0"/>
              </a:rPr>
              <a:t>have developed, with a view to reaching a consensus on the most </a:t>
            </a:r>
            <a:r>
              <a:rPr lang="en-IN" sz="2800" dirty="0">
                <a:latin typeface="Times New Roman" panose="02020603050405020304" pitchFamily="18" charset="0"/>
                <a:cs typeface="Times New Roman" panose="02020603050405020304" pitchFamily="18" charset="0"/>
              </a:rPr>
              <a:t>appropriate treatment.</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14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861701"/>
            <a:ext cx="10652237" cy="1163642"/>
          </a:xfrm>
        </p:spPr>
        <p:txBody>
          <a:bodyPr anchor="t"/>
          <a:lstStyle/>
          <a:p>
            <a:pPr algn="l"/>
            <a:r>
              <a:rPr lang="en-US" b="1" dirty="0" smtClean="0">
                <a:solidFill>
                  <a:srgbClr val="C00000"/>
                </a:solidFill>
                <a:latin typeface="Monotype Corsiva" panose="03010101010201010101" pitchFamily="66" charset="0"/>
              </a:rPr>
              <a:t>Poll 1:</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2025343"/>
            <a:ext cx="11703269" cy="4690625"/>
          </a:xfrm>
        </p:spPr>
        <p:txBody>
          <a:bodyPr/>
          <a:lstStyle/>
          <a:p>
            <a:pPr algn="just"/>
            <a:r>
              <a:rPr lang="en-US" sz="2800" dirty="0">
                <a:latin typeface="Times New Roman" panose="02020603050405020304" pitchFamily="18" charset="0"/>
                <a:cs typeface="Times New Roman" panose="02020603050405020304" pitchFamily="18" charset="0"/>
              </a:rPr>
              <a:t>Under the current structure of regulatory bodies, which of the  bodies listed below acts as the overall supervisory body in IFRS</a:t>
            </a:r>
            <a:r>
              <a:rPr lang="en-US" sz="2800" dirty="0" smtClean="0">
                <a:latin typeface="Times New Roman" panose="02020603050405020304" pitchFamily="18" charset="0"/>
                <a:cs typeface="Times New Roman" panose="02020603050405020304" pitchFamily="18" charset="0"/>
              </a:rPr>
              <a:t>?</a:t>
            </a: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IFRS Interpretations Committee</a:t>
            </a:r>
          </a:p>
          <a:p>
            <a:pPr algn="just"/>
            <a:r>
              <a:rPr lang="en-US" sz="2800" dirty="0">
                <a:latin typeface="Times New Roman" panose="02020603050405020304" pitchFamily="18" charset="0"/>
                <a:cs typeface="Times New Roman" panose="02020603050405020304" pitchFamily="18" charset="0"/>
              </a:rPr>
              <a:t>B International Accounting Standards Board</a:t>
            </a:r>
          </a:p>
          <a:p>
            <a:pPr algn="just"/>
            <a:r>
              <a:rPr lang="en-US" sz="2800" dirty="0">
                <a:latin typeface="Times New Roman" panose="02020603050405020304" pitchFamily="18" charset="0"/>
                <a:cs typeface="Times New Roman" panose="02020603050405020304" pitchFamily="18" charset="0"/>
              </a:rPr>
              <a:t>C IFRS Advisory Council</a:t>
            </a:r>
          </a:p>
          <a:p>
            <a:pPr algn="just"/>
            <a:r>
              <a:rPr lang="en-US" sz="2800" dirty="0">
                <a:latin typeface="Times New Roman" panose="02020603050405020304" pitchFamily="18" charset="0"/>
                <a:cs typeface="Times New Roman" panose="02020603050405020304" pitchFamily="18" charset="0"/>
              </a:rPr>
              <a:t>D IFRS Foundation</a:t>
            </a:r>
          </a:p>
          <a:p>
            <a:pPr algn="just"/>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6292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861701"/>
            <a:ext cx="10652237" cy="1163642"/>
          </a:xfrm>
        </p:spPr>
        <p:txBody>
          <a:bodyPr anchor="t"/>
          <a:lstStyle/>
          <a:p>
            <a:pPr algn="l"/>
            <a:r>
              <a:rPr lang="en-US" b="1" dirty="0" smtClean="0">
                <a:solidFill>
                  <a:srgbClr val="C00000"/>
                </a:solidFill>
                <a:latin typeface="Monotype Corsiva" panose="03010101010201010101" pitchFamily="66" charset="0"/>
              </a:rPr>
              <a:t>Poll 2:</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2025343"/>
            <a:ext cx="11703269" cy="4690625"/>
          </a:xfrm>
        </p:spPr>
        <p:txBody>
          <a:bodyPr/>
          <a:lstStyle/>
          <a:p>
            <a:pPr algn="just"/>
            <a:r>
              <a:rPr lang="en-US" sz="2800" dirty="0">
                <a:latin typeface="Times New Roman" panose="02020603050405020304" pitchFamily="18" charset="0"/>
                <a:cs typeface="Times New Roman" panose="02020603050405020304" pitchFamily="18" charset="0"/>
              </a:rPr>
              <a:t>Which of the bodies listed below is responsible for reviewing International Accounting Standards and issuing guidance on their application?</a:t>
            </a: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IFRS Interpretations Committee</a:t>
            </a:r>
          </a:p>
          <a:p>
            <a:pPr algn="just"/>
            <a:r>
              <a:rPr lang="en-US" sz="2800" dirty="0">
                <a:latin typeface="Times New Roman" panose="02020603050405020304" pitchFamily="18" charset="0"/>
                <a:cs typeface="Times New Roman" panose="02020603050405020304" pitchFamily="18" charset="0"/>
              </a:rPr>
              <a:t>B International Accounting Standards Board</a:t>
            </a:r>
          </a:p>
          <a:p>
            <a:pPr algn="just"/>
            <a:r>
              <a:rPr lang="en-US" sz="2800" dirty="0">
                <a:latin typeface="Times New Roman" panose="02020603050405020304" pitchFamily="18" charset="0"/>
                <a:cs typeface="Times New Roman" panose="02020603050405020304" pitchFamily="18" charset="0"/>
              </a:rPr>
              <a:t>C IFRS Advisory Council</a:t>
            </a:r>
          </a:p>
          <a:p>
            <a:pPr algn="just"/>
            <a:r>
              <a:rPr lang="en-US" sz="2800" dirty="0">
                <a:latin typeface="Times New Roman" panose="02020603050405020304" pitchFamily="18" charset="0"/>
                <a:cs typeface="Times New Roman" panose="02020603050405020304" pitchFamily="18" charset="0"/>
              </a:rPr>
              <a:t>D IFRS Foundation</a:t>
            </a:r>
          </a:p>
          <a:p>
            <a:pPr algn="just"/>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963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9882" y="892181"/>
            <a:ext cx="10652237" cy="1163642"/>
          </a:xfrm>
        </p:spPr>
        <p:txBody>
          <a:bodyPr anchor="t"/>
          <a:lstStyle/>
          <a:p>
            <a:r>
              <a:rPr lang="en-US" sz="4800" b="1" dirty="0">
                <a:solidFill>
                  <a:srgbClr val="C00000"/>
                </a:solidFill>
                <a:latin typeface="Monotype Corsiva" panose="03010101010201010101" pitchFamily="66" charset="0"/>
              </a:rPr>
              <a:t>Need of IFRS by Companies</a:t>
            </a:r>
            <a:endParaRPr lang="en-IN" sz="4800" b="1" dirty="0">
              <a:solidFill>
                <a:srgbClr val="C00000"/>
              </a:solidFill>
              <a:latin typeface="Monotype Corsiva" panose="03010101010201010101" pitchFamily="66" charset="0"/>
            </a:endParaRPr>
          </a:p>
        </p:txBody>
      </p:sp>
      <p:graphicFrame>
        <p:nvGraphicFramePr>
          <p:cNvPr id="2" name="Diagram 1"/>
          <p:cNvGraphicFramePr/>
          <p:nvPr>
            <p:extLst>
              <p:ext uri="{D42A27DB-BD31-4B8C-83A1-F6EECF244321}">
                <p14:modId xmlns:p14="http://schemas.microsoft.com/office/powerpoint/2010/main" val="4019641129"/>
              </p:ext>
            </p:extLst>
          </p:nvPr>
        </p:nvGraphicFramePr>
        <p:xfrm>
          <a:off x="637540" y="1859280"/>
          <a:ext cx="10916920" cy="482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1754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3506" y="755021"/>
            <a:ext cx="10652237" cy="1163642"/>
          </a:xfrm>
        </p:spPr>
        <p:txBody>
          <a:bodyPr anchor="t">
            <a:normAutofit/>
          </a:bodyPr>
          <a:lstStyle/>
          <a:p>
            <a:r>
              <a:rPr lang="en-IN" sz="5500" b="1" dirty="0">
                <a:solidFill>
                  <a:srgbClr val="C00000"/>
                </a:solidFill>
                <a:latin typeface="Monotype Corsiva" panose="03010101010201010101" pitchFamily="66" charset="0"/>
              </a:rPr>
              <a:t>Mode of IFRS Compliance</a:t>
            </a:r>
          </a:p>
        </p:txBody>
      </p:sp>
      <p:sp>
        <p:nvSpPr>
          <p:cNvPr id="5" name="Subtitle 4"/>
          <p:cNvSpPr>
            <a:spLocks noGrp="1"/>
          </p:cNvSpPr>
          <p:nvPr>
            <p:ph type="subTitle" idx="1"/>
          </p:nvPr>
        </p:nvSpPr>
        <p:spPr>
          <a:xfrm>
            <a:off x="463506" y="1918663"/>
            <a:ext cx="6308169" cy="4690625"/>
          </a:xfrm>
        </p:spPr>
        <p:txBody>
          <a:bodyPr/>
          <a:lstStyle/>
          <a:p>
            <a:pPr marL="514350" indent="-514350" algn="just">
              <a:spcBef>
                <a:spcPts val="0"/>
              </a:spcBef>
              <a:buFontTx/>
              <a:buAutoNum type="arabicPeriod"/>
              <a:defRPr/>
            </a:pPr>
            <a:r>
              <a:rPr lang="en-US" altLang="en-US" sz="2800" b="1" dirty="0">
                <a:latin typeface="Times New Roman" panose="02020603050405020304" pitchFamily="18" charset="0"/>
                <a:cs typeface="Times New Roman" panose="02020603050405020304" pitchFamily="18" charset="0"/>
              </a:rPr>
              <a:t>IFRS </a:t>
            </a:r>
            <a:r>
              <a:rPr lang="en-US" altLang="en-US" sz="2800" b="1" dirty="0" smtClean="0">
                <a:latin typeface="Times New Roman" panose="02020603050405020304" pitchFamily="18" charset="0"/>
                <a:cs typeface="Times New Roman" panose="02020603050405020304" pitchFamily="18" charset="0"/>
              </a:rPr>
              <a:t>adoption</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countries are adopting IFRS as it is.</a:t>
            </a:r>
          </a:p>
          <a:p>
            <a:pPr marL="514350" indent="-514350" algn="just">
              <a:spcBef>
                <a:spcPts val="0"/>
              </a:spcBef>
              <a:buFontTx/>
              <a:buAutoNum type="arabicPeriod"/>
              <a:defRPr/>
            </a:pPr>
            <a:endParaRPr lang="en-US" altLang="en-US" sz="2800" b="1" dirty="0" smtClean="0">
              <a:latin typeface="Times New Roman" panose="02020603050405020304" pitchFamily="18" charset="0"/>
              <a:cs typeface="Times New Roman" panose="02020603050405020304" pitchFamily="18" charset="0"/>
            </a:endParaRPr>
          </a:p>
          <a:p>
            <a:pPr marL="514350" indent="-514350" algn="just">
              <a:spcBef>
                <a:spcPts val="0"/>
              </a:spcBef>
              <a:buFontTx/>
              <a:buAutoNum type="arabicPeriod"/>
              <a:defRPr/>
            </a:pPr>
            <a:r>
              <a:rPr lang="en-US" altLang="en-US" sz="2800" b="1" dirty="0" smtClean="0">
                <a:latin typeface="Times New Roman" panose="02020603050405020304" pitchFamily="18" charset="0"/>
                <a:cs typeface="Times New Roman" panose="02020603050405020304" pitchFamily="18" charset="0"/>
              </a:rPr>
              <a:t>IFRS convergence</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countries are preparing own standards but in line with IFRS.</a:t>
            </a:r>
          </a:p>
        </p:txBody>
      </p:sp>
      <p:graphicFrame>
        <p:nvGraphicFramePr>
          <p:cNvPr id="6" name="Content Placeholder 3"/>
          <p:cNvGraphicFramePr>
            <a:graphicFrameLocks/>
          </p:cNvGraphicFramePr>
          <p:nvPr>
            <p:extLst>
              <p:ext uri="{D42A27DB-BD31-4B8C-83A1-F6EECF244321}">
                <p14:modId xmlns:p14="http://schemas.microsoft.com/office/powerpoint/2010/main" val="903877397"/>
              </p:ext>
            </p:extLst>
          </p:nvPr>
        </p:nvGraphicFramePr>
        <p:xfrm>
          <a:off x="5789624" y="2050452"/>
          <a:ext cx="6295016" cy="3960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6080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7635" y="776709"/>
            <a:ext cx="10652237" cy="1163642"/>
          </a:xfrm>
        </p:spPr>
        <p:txBody>
          <a:bodyPr anchor="t"/>
          <a:lstStyle/>
          <a:p>
            <a:pPr algn="l"/>
            <a:r>
              <a:rPr lang="en-US" b="1" dirty="0" smtClean="0">
                <a:solidFill>
                  <a:srgbClr val="C00000"/>
                </a:solidFill>
                <a:latin typeface="Monotype Corsiva" panose="03010101010201010101" pitchFamily="66" charset="0"/>
              </a:rPr>
              <a:t>Poll 3:</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517635" y="1757471"/>
            <a:ext cx="11156730" cy="4690625"/>
          </a:xfrm>
        </p:spPr>
        <p:txBody>
          <a:bodyPr/>
          <a:lstStyle/>
          <a:p>
            <a:pPr algn="just">
              <a:lnSpc>
                <a:spcPct val="130000"/>
              </a:lnSpc>
              <a:spcBef>
                <a:spcPts val="400"/>
              </a:spcBef>
              <a:spcAft>
                <a:spcPts val="400"/>
              </a:spcAft>
              <a:defRPr/>
            </a:pPr>
            <a:r>
              <a:rPr lang="en-US" dirty="0">
                <a:latin typeface="Times New Roman" panose="02020603050405020304" pitchFamily="18" charset="0"/>
                <a:cs typeface="Times New Roman" panose="02020603050405020304" pitchFamily="18" charset="0"/>
              </a:rPr>
              <a:t>A country’s Central Government is being suggested to follow International Accounting Standards by its Accounting Professional Body to facilitate the investment climate in country. However, Central Government’s representative raised an issue that country’s economic environment is different as compared to economic environment that is being presumed to be in existence by IFRS.</a:t>
            </a:r>
          </a:p>
          <a:p>
            <a:pPr algn="just">
              <a:lnSpc>
                <a:spcPct val="130000"/>
              </a:lnSpc>
              <a:spcBef>
                <a:spcPts val="400"/>
              </a:spcBef>
              <a:spcAft>
                <a:spcPts val="400"/>
              </a:spcAft>
              <a:defRPr/>
            </a:pPr>
            <a:r>
              <a:rPr lang="en-US" dirty="0">
                <a:latin typeface="Times New Roman" panose="02020603050405020304" pitchFamily="18" charset="0"/>
                <a:cs typeface="Times New Roman" panose="02020603050405020304" pitchFamily="18" charset="0"/>
              </a:rPr>
              <a:t>Suggest, the given country should follow IFRS?</a:t>
            </a:r>
          </a:p>
          <a:p>
            <a:pPr marL="514350" indent="-514350" algn="just">
              <a:lnSpc>
                <a:spcPct val="130000"/>
              </a:lnSpc>
              <a:spcBef>
                <a:spcPts val="400"/>
              </a:spcBef>
              <a:spcAft>
                <a:spcPts val="400"/>
              </a:spcAft>
              <a:buFont typeface="Arial" panose="020B0604020202020204" pitchFamily="34" charset="0"/>
              <a:buAutoNum type="alphaLcParenR"/>
              <a:defRPr/>
            </a:pPr>
            <a:r>
              <a:rPr lang="en-US" dirty="0">
                <a:latin typeface="Times New Roman" panose="02020603050405020304" pitchFamily="18" charset="0"/>
                <a:cs typeface="Times New Roman" panose="02020603050405020304" pitchFamily="18" charset="0"/>
              </a:rPr>
              <a:t>Yes</a:t>
            </a:r>
          </a:p>
          <a:p>
            <a:pPr marL="514350" indent="-514350" algn="just">
              <a:lnSpc>
                <a:spcPct val="130000"/>
              </a:lnSpc>
              <a:spcBef>
                <a:spcPts val="400"/>
              </a:spcBef>
              <a:spcAft>
                <a:spcPts val="400"/>
              </a:spcAft>
              <a:buFont typeface="Arial" panose="020B0604020202020204" pitchFamily="34" charset="0"/>
              <a:buAutoNum type="alphaLcParenR"/>
              <a:defRPr/>
            </a:pPr>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4908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709301"/>
            <a:ext cx="10652237" cy="1163642"/>
          </a:xfrm>
        </p:spPr>
        <p:txBody>
          <a:bodyPr anchor="ctr">
            <a:normAutofit/>
          </a:bodyPr>
          <a:lstStyle/>
          <a:p>
            <a:pPr algn="l"/>
            <a:r>
              <a:rPr lang="en-US" sz="4400" b="1" dirty="0">
                <a:solidFill>
                  <a:srgbClr val="C00000"/>
                </a:solidFill>
                <a:latin typeface="Monotype Corsiva" panose="03010101010201010101" pitchFamily="66" charset="0"/>
              </a:rPr>
              <a:t>If yes, How should that country follow IFRS</a:t>
            </a:r>
            <a:r>
              <a:rPr lang="en-US" sz="4400" b="1" dirty="0" smtClean="0">
                <a:solidFill>
                  <a:srgbClr val="C00000"/>
                </a:solidFill>
                <a:latin typeface="Monotype Corsiva" panose="03010101010201010101" pitchFamily="66" charset="0"/>
              </a:rPr>
              <a:t>?</a:t>
            </a:r>
            <a:endParaRPr lang="en-IN" sz="44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872943"/>
            <a:ext cx="11703269" cy="4690625"/>
          </a:xfrm>
        </p:spPr>
        <p:txBody>
          <a:bodyPr/>
          <a:lstStyle/>
          <a:p>
            <a:pPr algn="just"/>
            <a:r>
              <a:rPr lang="en-US" altLang="en-US" sz="3600" dirty="0">
                <a:latin typeface="Times New Roman" panose="02020603050405020304" pitchFamily="18" charset="0"/>
                <a:cs typeface="Times New Roman" panose="02020603050405020304" pitchFamily="18" charset="0"/>
              </a:rPr>
              <a:t>Through </a:t>
            </a:r>
            <a:r>
              <a:rPr lang="en-US" altLang="en-US" sz="3600" dirty="0" smtClean="0">
                <a:latin typeface="Times New Roman" panose="02020603050405020304" pitchFamily="18" charset="0"/>
                <a:cs typeface="Times New Roman" panose="02020603050405020304" pitchFamily="18" charset="0"/>
              </a:rPr>
              <a:t>convergence</a:t>
            </a:r>
          </a:p>
          <a:p>
            <a:pPr algn="just"/>
            <a:endParaRPr lang="en-US" altLang="en-US" sz="3600" dirty="0" smtClean="0">
              <a:latin typeface="Times New Roman" panose="02020603050405020304" pitchFamily="18" charset="0"/>
              <a:cs typeface="Times New Roman" panose="02020603050405020304" pitchFamily="18" charset="0"/>
            </a:endParaRPr>
          </a:p>
          <a:p>
            <a:pPr algn="just"/>
            <a:r>
              <a:rPr lang="en-US" altLang="en-US" sz="3600" b="1" dirty="0" smtClean="0">
                <a:solidFill>
                  <a:srgbClr val="0070C0"/>
                </a:solidFill>
                <a:latin typeface="Times New Roman" panose="02020603050405020304" pitchFamily="18" charset="0"/>
                <a:cs typeface="Times New Roman" panose="02020603050405020304" pitchFamily="18" charset="0"/>
              </a:rPr>
              <a:t>Difference between harmonization and convergence?</a:t>
            </a:r>
            <a:endParaRPr lang="en-US" altLang="en-US" sz="3600" b="1" dirty="0">
              <a:solidFill>
                <a:srgbClr val="0070C0"/>
              </a:solidFill>
              <a:latin typeface="Times New Roman" panose="02020603050405020304" pitchFamily="18" charset="0"/>
              <a:cs typeface="Times New Roman" panose="02020603050405020304" pitchFamily="18" charset="0"/>
            </a:endParaRPr>
          </a:p>
          <a:p>
            <a:pPr algn="just"/>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4443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40996" t="23698" r="19985" b="19009"/>
          <a:stretch/>
        </p:blipFill>
        <p:spPr>
          <a:xfrm>
            <a:off x="136525" y="904875"/>
            <a:ext cx="5753100" cy="5619750"/>
          </a:xfrm>
          <a:prstGeom prst="rect">
            <a:avLst/>
          </a:prstGeom>
        </p:spPr>
      </p:pic>
      <p:pic>
        <p:nvPicPr>
          <p:cNvPr id="1026" name="Picture 2" descr="IFRS Foundation completes consolidation with Value Reporting Foundation |  ESGN As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25" y="1181100"/>
            <a:ext cx="59055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1695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9882" y="465461"/>
            <a:ext cx="10652237" cy="1163642"/>
          </a:xfrm>
        </p:spPr>
        <p:txBody>
          <a:bodyPr anchor="ctr">
            <a:normAutofit/>
          </a:bodyPr>
          <a:lstStyle/>
          <a:p>
            <a:r>
              <a:rPr lang="en-US" sz="5200" b="1" dirty="0">
                <a:solidFill>
                  <a:srgbClr val="C00000"/>
                </a:solidFill>
                <a:latin typeface="Monotype Corsiva" panose="03010101010201010101" pitchFamily="66" charset="0"/>
              </a:rPr>
              <a:t>Indian approach to move to IFRS </a:t>
            </a:r>
            <a:endParaRPr lang="en-IN" sz="52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368886" y="1484511"/>
            <a:ext cx="11454229" cy="5257483"/>
          </a:xfrm>
        </p:spPr>
        <p:txBody>
          <a:bodyPr>
            <a:noAutofit/>
          </a:bodyPr>
          <a:lstStyle/>
          <a:p>
            <a:pPr marL="457200" indent="-457200" algn="just">
              <a:lnSpc>
                <a:spcPct val="135000"/>
              </a:lnSpc>
              <a:spcBef>
                <a:spcPts val="400"/>
              </a:spcBef>
              <a:spcAft>
                <a:spcPts val="400"/>
              </a:spcAft>
              <a:buFont typeface="Wingdings" panose="05000000000000000000" pitchFamily="2" charset="2"/>
              <a:buChar char="q"/>
            </a:pPr>
            <a:r>
              <a:rPr lang="en-US" altLang="en-US" b="1" i="1" dirty="0">
                <a:solidFill>
                  <a:srgbClr val="0070C0"/>
                </a:solidFill>
                <a:latin typeface="Times New Roman" panose="02020603050405020304" pitchFamily="18" charset="0"/>
                <a:cs typeface="Times New Roman" panose="02020603050405020304" pitchFamily="18" charset="0"/>
              </a:rPr>
              <a:t>Made commitment </a:t>
            </a:r>
            <a:r>
              <a:rPr lang="en-US" altLang="en-US" dirty="0">
                <a:latin typeface="Times New Roman" panose="02020603050405020304" pitchFamily="18" charset="0"/>
                <a:cs typeface="Times New Roman" panose="02020603050405020304" pitchFamily="18" charset="0"/>
              </a:rPr>
              <a:t>to G20 to follow IFRS from 2011.</a:t>
            </a:r>
          </a:p>
          <a:p>
            <a:pPr marL="457200" indent="-457200" algn="just">
              <a:lnSpc>
                <a:spcPct val="135000"/>
              </a:lnSpc>
              <a:spcBef>
                <a:spcPts val="400"/>
              </a:spcBef>
              <a:spcAft>
                <a:spcPts val="400"/>
              </a:spcAft>
              <a:buFont typeface="Wingdings" panose="05000000000000000000" pitchFamily="2" charset="2"/>
              <a:buChar char="q"/>
            </a:pPr>
            <a:r>
              <a:rPr lang="en-US" altLang="en-US" b="1" i="1" dirty="0" smtClean="0">
                <a:solidFill>
                  <a:srgbClr val="0070C0"/>
                </a:solidFill>
                <a:latin typeface="Times New Roman" panose="02020603050405020304" pitchFamily="18" charset="0"/>
                <a:cs typeface="Times New Roman" panose="02020603050405020304" pitchFamily="18" charset="0"/>
              </a:rPr>
              <a:t>IFRS </a:t>
            </a:r>
            <a:r>
              <a:rPr lang="en-US" altLang="en-US" b="1" i="1" dirty="0">
                <a:solidFill>
                  <a:srgbClr val="0070C0"/>
                </a:solidFill>
                <a:latin typeface="Times New Roman" panose="02020603050405020304" pitchFamily="18" charset="0"/>
                <a:cs typeface="Times New Roman" panose="02020603050405020304" pitchFamily="18" charset="0"/>
              </a:rPr>
              <a:t>by </a:t>
            </a:r>
            <a:r>
              <a:rPr lang="en-US" altLang="en-US" b="1" i="1" dirty="0" smtClean="0">
                <a:solidFill>
                  <a:srgbClr val="0070C0"/>
                </a:solidFill>
                <a:latin typeface="Times New Roman" panose="02020603050405020304" pitchFamily="18" charset="0"/>
                <a:cs typeface="Times New Roman" panose="02020603050405020304" pitchFamily="18" charset="0"/>
              </a:rPr>
              <a:t>convergence </a:t>
            </a:r>
            <a:r>
              <a:rPr lang="en-US" altLang="en-US" dirty="0">
                <a:latin typeface="Times New Roman" panose="02020603050405020304" pitchFamily="18" charset="0"/>
                <a:cs typeface="Times New Roman" panose="02020603050405020304" pitchFamily="18" charset="0"/>
              </a:rPr>
              <a:t>not by adoption as convergence gives a scope for making country specific changes.</a:t>
            </a:r>
          </a:p>
          <a:p>
            <a:pPr marL="457200" indent="-457200" algn="just">
              <a:lnSpc>
                <a:spcPct val="135000"/>
              </a:lnSpc>
              <a:spcBef>
                <a:spcPts val="400"/>
              </a:spcBef>
              <a:spcAft>
                <a:spcPts val="40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Converged </a:t>
            </a:r>
            <a:r>
              <a:rPr lang="en-US" altLang="en-US" dirty="0">
                <a:latin typeface="Times New Roman" panose="02020603050405020304" pitchFamily="18" charset="0"/>
                <a:cs typeface="Times New Roman" panose="02020603050405020304" pitchFamily="18" charset="0"/>
              </a:rPr>
              <a:t>accounting standards with IFRS be named as </a:t>
            </a:r>
            <a:r>
              <a:rPr lang="en-US" altLang="en-US" b="1" i="1" dirty="0">
                <a:solidFill>
                  <a:srgbClr val="0070C0"/>
                </a:solidFill>
                <a:latin typeface="Times New Roman" panose="02020603050405020304" pitchFamily="18" charset="0"/>
                <a:cs typeface="Times New Roman" panose="02020603050405020304" pitchFamily="18" charset="0"/>
              </a:rPr>
              <a:t>Indian Accounting Standards (</a:t>
            </a:r>
            <a:r>
              <a:rPr lang="en-US" altLang="en-US" b="1" i="1" dirty="0" err="1">
                <a:solidFill>
                  <a:srgbClr val="0070C0"/>
                </a:solidFill>
                <a:latin typeface="Times New Roman" panose="02020603050405020304" pitchFamily="18" charset="0"/>
                <a:cs typeface="Times New Roman" panose="02020603050405020304" pitchFamily="18" charset="0"/>
              </a:rPr>
              <a:t>Ind</a:t>
            </a:r>
            <a:r>
              <a:rPr lang="en-US" altLang="en-US" b="1" i="1" dirty="0">
                <a:solidFill>
                  <a:srgbClr val="0070C0"/>
                </a:solidFill>
                <a:latin typeface="Times New Roman" panose="02020603050405020304" pitchFamily="18" charset="0"/>
                <a:cs typeface="Times New Roman" panose="02020603050405020304" pitchFamily="18" charset="0"/>
              </a:rPr>
              <a:t> AS</a:t>
            </a:r>
            <a:r>
              <a:rPr lang="en-US" altLang="en-US" b="1" i="1" dirty="0" smtClean="0">
                <a:solidFill>
                  <a:srgbClr val="0070C0"/>
                </a:solidFill>
                <a:latin typeface="Times New Roman" panose="02020603050405020304" pitchFamily="18" charset="0"/>
                <a:cs typeface="Times New Roman" panose="02020603050405020304" pitchFamily="18" charset="0"/>
              </a:rPr>
              <a:t>).</a:t>
            </a:r>
            <a:endParaRPr lang="en-US" altLang="en-US" b="1" i="1" dirty="0">
              <a:solidFill>
                <a:srgbClr val="0070C0"/>
              </a:solidFill>
              <a:latin typeface="Times New Roman" panose="02020603050405020304" pitchFamily="18" charset="0"/>
              <a:cs typeface="Times New Roman" panose="02020603050405020304" pitchFamily="18" charset="0"/>
            </a:endParaRPr>
          </a:p>
          <a:p>
            <a:pPr marL="457200" indent="-457200" algn="just">
              <a:lnSpc>
                <a:spcPct val="135000"/>
              </a:lnSpc>
              <a:spcBef>
                <a:spcPts val="400"/>
              </a:spcBef>
              <a:spcAft>
                <a:spcPts val="40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Implemented </a:t>
            </a:r>
            <a:r>
              <a:rPr lang="en-US" altLang="en-US" dirty="0" err="1">
                <a:latin typeface="Times New Roman" panose="02020603050405020304" pitchFamily="18" charset="0"/>
                <a:cs typeface="Times New Roman" panose="02020603050405020304" pitchFamily="18" charset="0"/>
              </a:rPr>
              <a:t>Ind</a:t>
            </a:r>
            <a:r>
              <a:rPr lang="en-US" altLang="en-US" dirty="0">
                <a:latin typeface="Times New Roman" panose="02020603050405020304" pitchFamily="18" charset="0"/>
                <a:cs typeface="Times New Roman" panose="02020603050405020304" pitchFamily="18" charset="0"/>
              </a:rPr>
              <a:t> AS on </a:t>
            </a:r>
            <a:r>
              <a:rPr lang="en-US" altLang="en-US" b="1" i="1" dirty="0">
                <a:solidFill>
                  <a:srgbClr val="0070C0"/>
                </a:solidFill>
                <a:latin typeface="Times New Roman" panose="02020603050405020304" pitchFamily="18" charset="0"/>
                <a:cs typeface="Times New Roman" panose="02020603050405020304" pitchFamily="18" charset="0"/>
              </a:rPr>
              <a:t>voluntary basis </a:t>
            </a:r>
            <a:r>
              <a:rPr lang="en-US" altLang="en-US" dirty="0">
                <a:latin typeface="Times New Roman" panose="02020603050405020304" pitchFamily="18" charset="0"/>
                <a:cs typeface="Times New Roman" panose="02020603050405020304" pitchFamily="18" charset="0"/>
              </a:rPr>
              <a:t>for all companies (with comparatives) from April 1, 2015.</a:t>
            </a:r>
          </a:p>
          <a:p>
            <a:pPr marL="457200" indent="-457200" algn="just">
              <a:lnSpc>
                <a:spcPct val="135000"/>
              </a:lnSpc>
              <a:spcBef>
                <a:spcPts val="400"/>
              </a:spcBef>
              <a:spcAft>
                <a:spcPts val="40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However</a:t>
            </a:r>
            <a:r>
              <a:rPr lang="en-US" altLang="en-US" dirty="0">
                <a:latin typeface="Times New Roman" panose="02020603050405020304" pitchFamily="18" charset="0"/>
                <a:cs typeface="Times New Roman" panose="02020603050405020304" pitchFamily="18" charset="0"/>
              </a:rPr>
              <a:t>, IFRS was implemented from April 1, 2016 for specified companies on </a:t>
            </a:r>
            <a:r>
              <a:rPr lang="en-US" altLang="en-US" b="1" i="1" dirty="0">
                <a:solidFill>
                  <a:srgbClr val="0070C0"/>
                </a:solidFill>
                <a:latin typeface="Times New Roman" panose="02020603050405020304" pitchFamily="18" charset="0"/>
                <a:cs typeface="Times New Roman" panose="02020603050405020304" pitchFamily="18" charset="0"/>
              </a:rPr>
              <a:t>mandatory basis.</a:t>
            </a:r>
          </a:p>
        </p:txBody>
      </p:sp>
    </p:spTree>
    <p:extLst>
      <p:ext uri="{BB962C8B-B14F-4D97-AF65-F5344CB8AC3E}">
        <p14:creationId xmlns:p14="http://schemas.microsoft.com/office/powerpoint/2010/main" val="2496666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2936"/>
            <a:ext cx="10972800" cy="1143000"/>
          </a:xfrm>
        </p:spPr>
        <p:txBody>
          <a:bodyPr>
            <a:normAutofit/>
          </a:bodyPr>
          <a:lstStyle/>
          <a:p>
            <a:pPr algn="ctr"/>
            <a:r>
              <a:rPr lang="en-US" sz="3800" b="1" dirty="0" smtClean="0">
                <a:solidFill>
                  <a:srgbClr val="C00000"/>
                </a:solidFill>
                <a:latin typeface="Times New Roman" panose="02020603050405020304" pitchFamily="18" charset="0"/>
                <a:cs typeface="Times New Roman" panose="02020603050405020304" pitchFamily="18" charset="0"/>
              </a:rPr>
              <a:t>LECTURE OUTCOMES</a:t>
            </a:r>
            <a:endParaRPr lang="en-US" sz="38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609600" y="1573897"/>
            <a:ext cx="10972800" cy="2098010"/>
          </a:xfrm>
          <a:prstGeom prst="rect">
            <a:avLst/>
          </a:prstGeom>
        </p:spPr>
        <p:txBody>
          <a:bodyPr wrap="square">
            <a:spAutoFit/>
          </a:bodyPr>
          <a:lstStyle/>
          <a:p>
            <a:pPr marL="457200" indent="-457200" algn="just">
              <a:lnSpc>
                <a:spcPct val="130000"/>
              </a:lnSpc>
              <a:spcBef>
                <a:spcPts val="400"/>
              </a:spcBef>
              <a:spcAft>
                <a:spcPts val="400"/>
              </a:spcAft>
              <a:buFont typeface="Wingdings" panose="05000000000000000000" pitchFamily="2" charset="2"/>
              <a:buChar char="v"/>
            </a:pPr>
            <a:r>
              <a:rPr lang="en-US" altLang="en-US" sz="3000" i="1" dirty="0" smtClean="0">
                <a:solidFill>
                  <a:srgbClr val="002060"/>
                </a:solidFill>
                <a:latin typeface="Monotype Corsiva" panose="03010101010201010101" pitchFamily="66" charset="0"/>
              </a:rPr>
              <a:t>To Appraise</a:t>
            </a:r>
            <a:r>
              <a:rPr lang="en-US" altLang="en-US" sz="3000" dirty="0" smtClean="0">
                <a:solidFill>
                  <a:srgbClr val="002060"/>
                </a:solidFill>
                <a:latin typeface="Monotype Corsiva" panose="03010101010201010101" pitchFamily="66" charset="0"/>
              </a:rPr>
              <a:t> </a:t>
            </a:r>
            <a:r>
              <a:rPr lang="en-US" altLang="en-US" sz="3000" dirty="0" smtClean="0">
                <a:latin typeface="Monotype Corsiva" panose="03010101010201010101" pitchFamily="66" charset="0"/>
              </a:rPr>
              <a:t>the adoption process of IFRS in India. </a:t>
            </a:r>
          </a:p>
          <a:p>
            <a:pPr marL="457200" indent="-457200" algn="just">
              <a:lnSpc>
                <a:spcPct val="130000"/>
              </a:lnSpc>
              <a:spcBef>
                <a:spcPts val="400"/>
              </a:spcBef>
              <a:spcAft>
                <a:spcPts val="400"/>
              </a:spcAft>
              <a:buFont typeface="Wingdings" panose="05000000000000000000" pitchFamily="2" charset="2"/>
              <a:buChar char="v"/>
            </a:pPr>
            <a:r>
              <a:rPr lang="en-US" altLang="en-US" sz="3000" i="1" dirty="0" smtClean="0">
                <a:solidFill>
                  <a:srgbClr val="002060"/>
                </a:solidFill>
                <a:latin typeface="Monotype Corsiva" panose="03010101010201010101" pitchFamily="66" charset="0"/>
              </a:rPr>
              <a:t>To Describe</a:t>
            </a:r>
            <a:r>
              <a:rPr lang="en-US" altLang="en-US" sz="3000" dirty="0" smtClean="0">
                <a:solidFill>
                  <a:srgbClr val="002060"/>
                </a:solidFill>
                <a:latin typeface="Monotype Corsiva" panose="03010101010201010101" pitchFamily="66" charset="0"/>
              </a:rPr>
              <a:t> </a:t>
            </a:r>
            <a:r>
              <a:rPr lang="en-US" altLang="en-US" sz="3000" dirty="0" smtClean="0">
                <a:latin typeface="Monotype Corsiva" panose="03010101010201010101" pitchFamily="66" charset="0"/>
              </a:rPr>
              <a:t>the requirements of IFRS convergence in India.</a:t>
            </a:r>
          </a:p>
          <a:p>
            <a:pPr marL="457200" indent="-457200" algn="just">
              <a:lnSpc>
                <a:spcPct val="130000"/>
              </a:lnSpc>
              <a:spcBef>
                <a:spcPts val="400"/>
              </a:spcBef>
              <a:spcAft>
                <a:spcPts val="400"/>
              </a:spcAft>
              <a:buFont typeface="Wingdings" panose="05000000000000000000" pitchFamily="2" charset="2"/>
              <a:buChar char="v"/>
            </a:pPr>
            <a:r>
              <a:rPr lang="en-US" altLang="en-US" sz="3000" i="1" dirty="0" smtClean="0">
                <a:solidFill>
                  <a:srgbClr val="002060"/>
                </a:solidFill>
                <a:latin typeface="Monotype Corsiva" panose="03010101010201010101" pitchFamily="66" charset="0"/>
              </a:rPr>
              <a:t>To Compare</a:t>
            </a:r>
            <a:r>
              <a:rPr lang="en-US" altLang="en-US" sz="3000" dirty="0" smtClean="0">
                <a:solidFill>
                  <a:srgbClr val="002060"/>
                </a:solidFill>
                <a:latin typeface="Monotype Corsiva" panose="03010101010201010101" pitchFamily="66" charset="0"/>
              </a:rPr>
              <a:t> </a:t>
            </a:r>
            <a:r>
              <a:rPr lang="en-US" altLang="en-US" sz="3000" dirty="0" smtClean="0">
                <a:latin typeface="Monotype Corsiva" panose="03010101010201010101" pitchFamily="66" charset="0"/>
              </a:rPr>
              <a:t>the Indian GAAP, IFRS and </a:t>
            </a:r>
            <a:r>
              <a:rPr lang="en-US" altLang="en-US" sz="3000" dirty="0" err="1" smtClean="0">
                <a:latin typeface="Monotype Corsiva" panose="03010101010201010101" pitchFamily="66" charset="0"/>
              </a:rPr>
              <a:t>Ind</a:t>
            </a:r>
            <a:r>
              <a:rPr lang="en-US" altLang="en-US" sz="3000" dirty="0" smtClean="0">
                <a:latin typeface="Monotype Corsiva" panose="03010101010201010101" pitchFamily="66" charset="0"/>
              </a:rPr>
              <a:t>-AS.</a:t>
            </a:r>
            <a:endParaRPr lang="en-US" altLang="en-US" sz="3000" dirty="0">
              <a:latin typeface="Monotype Corsiva" panose="03010101010201010101" pitchFamily="66" charset="0"/>
            </a:endParaRPr>
          </a:p>
        </p:txBody>
      </p:sp>
      <p:pic>
        <p:nvPicPr>
          <p:cNvPr id="6" name="Picture 4" descr="Meru Accoun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71907"/>
            <a:ext cx="10972800" cy="28858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488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7030" y="603515"/>
            <a:ext cx="10652237" cy="1163642"/>
          </a:xfrm>
        </p:spPr>
        <p:txBody>
          <a:bodyPr anchor="ctr"/>
          <a:lstStyle/>
          <a:p>
            <a:r>
              <a:rPr lang="en-IN" b="1" dirty="0">
                <a:solidFill>
                  <a:srgbClr val="C00000"/>
                </a:solidFill>
                <a:latin typeface="Monotype Corsiva" panose="03010101010201010101" pitchFamily="66" charset="0"/>
              </a:rPr>
              <a:t>GAAP-Introduction</a:t>
            </a:r>
          </a:p>
        </p:txBody>
      </p:sp>
      <p:sp>
        <p:nvSpPr>
          <p:cNvPr id="5" name="Subtitle 4"/>
          <p:cNvSpPr>
            <a:spLocks noGrp="1"/>
          </p:cNvSpPr>
          <p:nvPr>
            <p:ph type="subTitle" idx="1"/>
          </p:nvPr>
        </p:nvSpPr>
        <p:spPr>
          <a:xfrm>
            <a:off x="454638" y="1888820"/>
            <a:ext cx="5698511" cy="4690625"/>
          </a:xfrm>
        </p:spPr>
        <p:txBody>
          <a:bodyPr/>
          <a:lstStyle/>
          <a:p>
            <a:pPr marL="457200" indent="-457200" algn="just">
              <a:lnSpc>
                <a:spcPct val="130000"/>
              </a:lnSpc>
              <a:spcBef>
                <a:spcPts val="400"/>
              </a:spcBef>
              <a:spcAft>
                <a:spcPts val="400"/>
              </a:spcAf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Accounting is the language of business. It communicates the results and state of affairs.</a:t>
            </a:r>
          </a:p>
          <a:p>
            <a:pPr marL="457200" indent="-457200" algn="just">
              <a:lnSpc>
                <a:spcPct val="130000"/>
              </a:lnSpc>
              <a:spcBef>
                <a:spcPts val="400"/>
              </a:spcBef>
              <a:spcAft>
                <a:spcPts val="400"/>
              </a:spcAft>
              <a:buFont typeface="Wingdings" panose="05000000000000000000" pitchFamily="2" charset="2"/>
              <a:buChar char="q"/>
            </a:pPr>
            <a:r>
              <a:rPr lang="en-US" altLang="en-US" sz="2800" dirty="0" smtClean="0">
                <a:latin typeface="Times New Roman" panose="02020603050405020304" pitchFamily="18" charset="0"/>
                <a:cs typeface="Times New Roman" panose="02020603050405020304" pitchFamily="18" charset="0"/>
              </a:rPr>
              <a:t>This </a:t>
            </a:r>
            <a:r>
              <a:rPr lang="en-US" altLang="en-US" sz="2800" dirty="0">
                <a:latin typeface="Times New Roman" panose="02020603050405020304" pitchFamily="18" charset="0"/>
                <a:cs typeface="Times New Roman" panose="02020603050405020304" pitchFamily="18" charset="0"/>
              </a:rPr>
              <a:t>language follows some accounting principles.</a:t>
            </a:r>
          </a:p>
          <a:p>
            <a:pPr marL="571500" indent="-571500" algn="just">
              <a:lnSpc>
                <a:spcPct val="130000"/>
              </a:lnSpc>
              <a:spcBef>
                <a:spcPts val="400"/>
              </a:spcBef>
              <a:spcAft>
                <a:spcPts val="400"/>
              </a:spcAft>
              <a:buFont typeface="Wingdings" panose="05000000000000000000" pitchFamily="2" charset="2"/>
              <a:buChar char="q"/>
            </a:pPr>
            <a:endParaRPr lang="en-IN" sz="3600" dirty="0">
              <a:latin typeface="Times New Roman" panose="02020603050405020304" pitchFamily="18" charset="0"/>
              <a:cs typeface="Times New Roman" panose="02020603050405020304" pitchFamily="18" charset="0"/>
            </a:endParaRPr>
          </a:p>
        </p:txBody>
      </p:sp>
      <p:pic>
        <p:nvPicPr>
          <p:cNvPr id="9218" name="Picture 2" descr="Generally Accepted Accounting Principles (GAAP): A Guide for 2020 | NetSuite"/>
          <p:cNvPicPr>
            <a:picLocks noChangeAspect="1" noChangeArrowheads="1"/>
          </p:cNvPicPr>
          <p:nvPr/>
        </p:nvPicPr>
        <p:blipFill rotWithShape="1">
          <a:blip r:embed="rId2">
            <a:extLst>
              <a:ext uri="{28A0092B-C50C-407E-A947-70E740481C1C}">
                <a14:useLocalDpi xmlns:a14="http://schemas.microsoft.com/office/drawing/2010/main" val="0"/>
              </a:ext>
            </a:extLst>
          </a:blip>
          <a:srcRect l="3307" r="2362"/>
          <a:stretch/>
        </p:blipFill>
        <p:spPr bwMode="auto">
          <a:xfrm>
            <a:off x="6400800" y="1645493"/>
            <a:ext cx="5718416" cy="505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6831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9882" y="675011"/>
            <a:ext cx="10652237" cy="1163642"/>
          </a:xfrm>
        </p:spPr>
        <p:txBody>
          <a:bodyPr anchor="t"/>
          <a:lstStyle/>
          <a:p>
            <a:r>
              <a:rPr lang="en-US" b="1" dirty="0" smtClean="0">
                <a:solidFill>
                  <a:srgbClr val="C00000"/>
                </a:solidFill>
                <a:latin typeface="Monotype Corsiva" panose="03010101010201010101" pitchFamily="66" charset="0"/>
              </a:rPr>
              <a:t>GAAP</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482161" y="1933903"/>
            <a:ext cx="5270939" cy="4690625"/>
          </a:xfrm>
        </p:spPr>
        <p:txBody>
          <a:bodyPr/>
          <a:lstStyle/>
          <a:p>
            <a:pPr algn="just">
              <a:lnSpc>
                <a:spcPct val="130000"/>
              </a:lnSpc>
            </a:pPr>
            <a:r>
              <a:rPr lang="en-US" altLang="en-US" sz="3600" i="1" dirty="0">
                <a:latin typeface="Times New Roman" panose="02020603050405020304" pitchFamily="18" charset="0"/>
                <a:cs typeface="Times New Roman" panose="02020603050405020304" pitchFamily="18" charset="0"/>
              </a:rPr>
              <a:t>Accounting principles are accepted worldwide or by different countries, are known as </a:t>
            </a:r>
            <a:r>
              <a:rPr lang="en-US" altLang="en-US" sz="3600" i="1" dirty="0" smtClean="0">
                <a:latin typeface="Times New Roman" panose="02020603050405020304" pitchFamily="18" charset="0"/>
                <a:cs typeface="Times New Roman" panose="02020603050405020304" pitchFamily="18" charset="0"/>
              </a:rPr>
              <a:t>GAAP. </a:t>
            </a:r>
            <a:endParaRPr lang="en-US" altLang="en-US" sz="3600" i="1"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extLst>
          </p:cNvPr>
          <p:cNvGraphicFramePr/>
          <p:nvPr>
            <p:extLst>
              <p:ext uri="{D42A27DB-BD31-4B8C-83A1-F6EECF244321}">
                <p14:modId xmlns:p14="http://schemas.microsoft.com/office/powerpoint/2010/main" val="2515133087"/>
              </p:ext>
            </p:extLst>
          </p:nvPr>
        </p:nvGraphicFramePr>
        <p:xfrm>
          <a:off x="6040821" y="1616404"/>
          <a:ext cx="5901515" cy="4660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581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90088" y="1596541"/>
            <a:ext cx="11514365" cy="4640263"/>
          </a:xfrm>
        </p:spPr>
        <p:txBody>
          <a:bodyPr>
            <a:noAutofit/>
          </a:bodyPr>
          <a:lstStyle/>
          <a:p>
            <a:pPr algn="just">
              <a:lnSpc>
                <a:spcPct val="120000"/>
              </a:lnSpc>
              <a:spcBef>
                <a:spcPts val="400"/>
              </a:spcBef>
              <a:spcAft>
                <a:spcPts val="400"/>
              </a:spcAf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IND </a:t>
            </a:r>
            <a:r>
              <a:rPr lang="en-US" sz="2400" dirty="0">
                <a:latin typeface="Times New Roman" panose="02020603050405020304" pitchFamily="18" charset="0"/>
                <a:cs typeface="Times New Roman" panose="02020603050405020304" pitchFamily="18" charset="0"/>
              </a:rPr>
              <a:t>AS stands for Indian Accounting standards </a:t>
            </a:r>
            <a:r>
              <a:rPr lang="en-US" altLang="en-US" sz="2400" dirty="0">
                <a:latin typeface="Times New Roman" panose="02020603050405020304" pitchFamily="18" charset="0"/>
                <a:cs typeface="Times New Roman" panose="02020603050405020304" pitchFamily="18" charset="0"/>
              </a:rPr>
              <a:t>notified by the Ministry of Corporate Affairs, Government of India which are converged with IFRS.</a:t>
            </a:r>
          </a:p>
          <a:p>
            <a:pPr algn="just">
              <a:lnSpc>
                <a:spcPct val="120000"/>
              </a:lnSpc>
              <a:spcBef>
                <a:spcPts val="400"/>
              </a:spcBef>
              <a:spcAft>
                <a:spcPts val="400"/>
              </a:spcAft>
              <a:buFont typeface="Wingdings" panose="05000000000000000000" pitchFamily="2" charset="2"/>
              <a:buChar char="q"/>
            </a:pPr>
            <a:r>
              <a:rPr lang="en-US" altLang="en-US" sz="2400" dirty="0" smtClean="0">
                <a:latin typeface="Times New Roman" panose="02020603050405020304" pitchFamily="18" charset="0"/>
                <a:cs typeface="Times New Roman" panose="02020603050405020304" pitchFamily="18" charset="0"/>
              </a:rPr>
              <a:t> These </a:t>
            </a:r>
            <a:r>
              <a:rPr lang="en-US" altLang="en-US" sz="2400" dirty="0">
                <a:latin typeface="Times New Roman" panose="02020603050405020304" pitchFamily="18" charset="0"/>
                <a:cs typeface="Times New Roman" panose="02020603050405020304" pitchFamily="18" charset="0"/>
              </a:rPr>
              <a:t>standards are formulated by Accounting Standards Board (ASB) of Institute of Chartered Accountants of India (ICAI).</a:t>
            </a:r>
          </a:p>
          <a:p>
            <a:pPr algn="just">
              <a:lnSpc>
                <a:spcPct val="120000"/>
              </a:lnSpc>
              <a:spcBef>
                <a:spcPts val="400"/>
              </a:spcBef>
              <a:spcAft>
                <a:spcPts val="400"/>
              </a:spcAft>
              <a:buFont typeface="Wingdings" panose="05000000000000000000" pitchFamily="2" charset="2"/>
              <a:buChar char="q"/>
            </a:pPr>
            <a:r>
              <a:rPr lang="en-US" alt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algn="just">
              <a:lnSpc>
                <a:spcPct val="120000"/>
              </a:lnSpc>
              <a:spcBef>
                <a:spcPts val="400"/>
              </a:spcBef>
              <a:spcAft>
                <a:spcPts val="400"/>
              </a:spcAf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lnSpc>
                <a:spcPct val="120000"/>
              </a:lnSpc>
              <a:spcBef>
                <a:spcPts val="400"/>
              </a:spcBef>
              <a:spcAft>
                <a:spcPts val="400"/>
              </a:spcAf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lnSpc>
                <a:spcPct val="120000"/>
              </a:lnSpc>
              <a:spcBef>
                <a:spcPts val="400"/>
              </a:spcBef>
              <a:spcAft>
                <a:spcPts val="400"/>
              </a:spcAf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lnSpc>
                <a:spcPct val="120000"/>
              </a:lnSpc>
              <a:spcBef>
                <a:spcPts val="400"/>
              </a:spcBef>
              <a:spcAft>
                <a:spcPts val="400"/>
              </a:spcAf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p:txBody>
      </p:sp>
      <p:sp>
        <p:nvSpPr>
          <p:cNvPr id="6" name="Title 3"/>
          <p:cNvSpPr txBox="1">
            <a:spLocks/>
          </p:cNvSpPr>
          <p:nvPr/>
        </p:nvSpPr>
        <p:spPr>
          <a:xfrm>
            <a:off x="0" y="580727"/>
            <a:ext cx="12192000" cy="814917"/>
          </a:xfrm>
          <a:prstGeom prst="rect">
            <a:avLst/>
          </a:prstGeom>
          <a:ln w="28575">
            <a:noFill/>
          </a:ln>
        </p:spPr>
        <p:style>
          <a:lnRef idx="2">
            <a:schemeClr val="accent2"/>
          </a:lnRef>
          <a:fillRef idx="1">
            <a:schemeClr val="lt1"/>
          </a:fillRef>
          <a:effectRef idx="0">
            <a:schemeClr val="accent2"/>
          </a:effectRef>
          <a:fontRef idx="minor">
            <a:schemeClr val="dk1"/>
          </a:fontRef>
        </p:style>
        <p:txBody>
          <a:bodyP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5600" b="1" dirty="0" smtClean="0">
                <a:solidFill>
                  <a:srgbClr val="C00000"/>
                </a:solidFill>
                <a:latin typeface="Monotype Corsiva" panose="03010101010201010101" pitchFamily="66" charset="0"/>
                <a:cs typeface="Arabic Typesetting" panose="03020402040406030203" pitchFamily="66" charset="-78"/>
              </a:rPr>
              <a:t>What are </a:t>
            </a:r>
            <a:r>
              <a:rPr lang="en-US" sz="5600" b="1" dirty="0" err="1" smtClean="0">
                <a:solidFill>
                  <a:srgbClr val="C00000"/>
                </a:solidFill>
                <a:latin typeface="Monotype Corsiva" panose="03010101010201010101" pitchFamily="66" charset="0"/>
                <a:cs typeface="Arabic Typesetting" panose="03020402040406030203" pitchFamily="66" charset="-78"/>
              </a:rPr>
              <a:t>Ind</a:t>
            </a:r>
            <a:r>
              <a:rPr lang="en-US" sz="5600" b="1" dirty="0" smtClean="0">
                <a:solidFill>
                  <a:srgbClr val="C00000"/>
                </a:solidFill>
                <a:latin typeface="Monotype Corsiva" panose="03010101010201010101" pitchFamily="66" charset="0"/>
                <a:cs typeface="Arabic Typesetting" panose="03020402040406030203" pitchFamily="66" charset="-78"/>
              </a:rPr>
              <a:t>-AS?</a:t>
            </a:r>
            <a:endParaRPr lang="en-US" sz="5600" b="1" dirty="0">
              <a:solidFill>
                <a:srgbClr val="C00000"/>
              </a:solidFill>
              <a:latin typeface="Monotype Corsiva" panose="03010101010201010101" pitchFamily="66" charset="0"/>
              <a:cs typeface="Arabic Typesetting" panose="03020402040406030203" pitchFamily="66" charset="-78"/>
            </a:endParaRPr>
          </a:p>
        </p:txBody>
      </p:sp>
      <p:graphicFrame>
        <p:nvGraphicFramePr>
          <p:cNvPr id="2" name="Diagram 1"/>
          <p:cNvGraphicFramePr/>
          <p:nvPr>
            <p:extLst>
              <p:ext uri="{D42A27DB-BD31-4B8C-83A1-F6EECF244321}">
                <p14:modId xmlns:p14="http://schemas.microsoft.com/office/powerpoint/2010/main" val="704024867"/>
              </p:ext>
            </p:extLst>
          </p:nvPr>
        </p:nvGraphicFramePr>
        <p:xfrm>
          <a:off x="568960" y="3676650"/>
          <a:ext cx="11165840" cy="2876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9802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8932" y="541661"/>
            <a:ext cx="10652237" cy="1163642"/>
          </a:xfrm>
        </p:spPr>
        <p:txBody>
          <a:bodyPr anchor="ctr"/>
          <a:lstStyle/>
          <a:p>
            <a:r>
              <a:rPr lang="en-IN" b="1" dirty="0">
                <a:solidFill>
                  <a:srgbClr val="C00000"/>
                </a:solidFill>
                <a:latin typeface="Monotype Corsiva" panose="03010101010201010101" pitchFamily="66" charset="0"/>
              </a:rPr>
              <a:t>Current Scenario</a:t>
            </a:r>
          </a:p>
        </p:txBody>
      </p:sp>
      <p:graphicFrame>
        <p:nvGraphicFramePr>
          <p:cNvPr id="7" name="Content Placeholder 3"/>
          <p:cNvGraphicFramePr>
            <a:graphicFrameLocks/>
          </p:cNvGraphicFramePr>
          <p:nvPr>
            <p:extLst>
              <p:ext uri="{D42A27DB-BD31-4B8C-83A1-F6EECF244321}">
                <p14:modId xmlns:p14="http://schemas.microsoft.com/office/powerpoint/2010/main" val="536826234"/>
              </p:ext>
            </p:extLst>
          </p:nvPr>
        </p:nvGraphicFramePr>
        <p:xfrm>
          <a:off x="288872" y="1565564"/>
          <a:ext cx="11611976" cy="438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4"/>
          <p:cNvSpPr txBox="1">
            <a:spLocks noChangeArrowheads="1"/>
          </p:cNvSpPr>
          <p:nvPr/>
        </p:nvSpPr>
        <p:spPr bwMode="auto">
          <a:xfrm>
            <a:off x="189186" y="5846624"/>
            <a:ext cx="11561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dirty="0" err="1">
                <a:latin typeface="Times New Roman" panose="02020603050405020304" pitchFamily="18" charset="0"/>
                <a:cs typeface="Times New Roman" panose="02020603050405020304" pitchFamily="18" charset="0"/>
              </a:rPr>
              <a:t>Ind</a:t>
            </a:r>
            <a:r>
              <a:rPr lang="en-US" altLang="en-US" dirty="0">
                <a:latin typeface="Times New Roman" panose="02020603050405020304" pitchFamily="18" charset="0"/>
                <a:cs typeface="Times New Roman" panose="02020603050405020304" pitchFamily="18" charset="0"/>
              </a:rPr>
              <a:t> AS are named and numbered in the same way as the corresponding IFRS.</a:t>
            </a:r>
          </a:p>
        </p:txBody>
      </p:sp>
    </p:spTree>
    <p:extLst>
      <p:ext uri="{BB962C8B-B14F-4D97-AF65-F5344CB8AC3E}">
        <p14:creationId xmlns:p14="http://schemas.microsoft.com/office/powerpoint/2010/main" val="6792381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4231" t="39844" r="8272" b="16406"/>
          <a:stretch/>
        </p:blipFill>
        <p:spPr>
          <a:xfrm>
            <a:off x="285749" y="838200"/>
            <a:ext cx="11563351" cy="5619750"/>
          </a:xfrm>
          <a:prstGeom prst="rect">
            <a:avLst/>
          </a:prstGeom>
        </p:spPr>
      </p:pic>
    </p:spTree>
    <p:extLst>
      <p:ext uri="{BB962C8B-B14F-4D97-AF65-F5344CB8AC3E}">
        <p14:creationId xmlns:p14="http://schemas.microsoft.com/office/powerpoint/2010/main" val="17979210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25120" y="1478280"/>
          <a:ext cx="11348720"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739973" y="699254"/>
            <a:ext cx="712054" cy="677108"/>
          </a:xfrm>
          <a:prstGeom prst="rect">
            <a:avLst/>
          </a:prstGeom>
        </p:spPr>
        <p:txBody>
          <a:bodyPr wrap="none">
            <a:spAutoFit/>
          </a:bodyPr>
          <a:lstStyle/>
          <a:p>
            <a:r>
              <a:rPr lang="en-IN" sz="3800" b="1" dirty="0" smtClean="0">
                <a:solidFill>
                  <a:srgbClr val="C00000"/>
                </a:solidFill>
                <a:latin typeface="Monotype Corsiva" panose="03010101010201010101" pitchFamily="66" charset="0"/>
              </a:rPr>
              <a:t>AS</a:t>
            </a:r>
            <a:endParaRPr lang="en-US" sz="3800" dirty="0"/>
          </a:p>
        </p:txBody>
      </p:sp>
    </p:spTree>
    <p:extLst>
      <p:ext uri="{BB962C8B-B14F-4D97-AF65-F5344CB8AC3E}">
        <p14:creationId xmlns:p14="http://schemas.microsoft.com/office/powerpoint/2010/main" val="1862540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25120" y="856826"/>
          <a:ext cx="12065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2341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62277853"/>
              </p:ext>
            </p:extLst>
          </p:nvPr>
        </p:nvGraphicFramePr>
        <p:xfrm>
          <a:off x="325120" y="1478280"/>
          <a:ext cx="11348720"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237432" y="699254"/>
            <a:ext cx="1717137" cy="677108"/>
          </a:xfrm>
          <a:prstGeom prst="rect">
            <a:avLst/>
          </a:prstGeom>
        </p:spPr>
        <p:txBody>
          <a:bodyPr wrap="none">
            <a:spAutoFit/>
          </a:bodyPr>
          <a:lstStyle/>
          <a:p>
            <a:r>
              <a:rPr lang="en-IN" sz="3800" b="1" dirty="0" smtClean="0">
                <a:solidFill>
                  <a:srgbClr val="C00000"/>
                </a:solidFill>
                <a:latin typeface="Monotype Corsiva" panose="03010101010201010101" pitchFamily="66" charset="0"/>
              </a:rPr>
              <a:t>IND-AS</a:t>
            </a:r>
            <a:endParaRPr lang="en-US" sz="3800" dirty="0"/>
          </a:p>
        </p:txBody>
      </p:sp>
    </p:spTree>
    <p:extLst>
      <p:ext uri="{BB962C8B-B14F-4D97-AF65-F5344CB8AC3E}">
        <p14:creationId xmlns:p14="http://schemas.microsoft.com/office/powerpoint/2010/main" val="17557520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05501907"/>
              </p:ext>
            </p:extLst>
          </p:nvPr>
        </p:nvGraphicFramePr>
        <p:xfrm>
          <a:off x="325120" y="1478280"/>
          <a:ext cx="11348720"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237432" y="699254"/>
            <a:ext cx="1717137" cy="677108"/>
          </a:xfrm>
          <a:prstGeom prst="rect">
            <a:avLst/>
          </a:prstGeom>
        </p:spPr>
        <p:txBody>
          <a:bodyPr wrap="none">
            <a:spAutoFit/>
          </a:bodyPr>
          <a:lstStyle/>
          <a:p>
            <a:r>
              <a:rPr lang="en-IN" sz="3800" b="1" dirty="0" smtClean="0">
                <a:solidFill>
                  <a:srgbClr val="C00000"/>
                </a:solidFill>
                <a:latin typeface="Monotype Corsiva" panose="03010101010201010101" pitchFamily="66" charset="0"/>
              </a:rPr>
              <a:t>IND-AS</a:t>
            </a:r>
            <a:endParaRPr lang="en-US" sz="3800" dirty="0"/>
          </a:p>
        </p:txBody>
      </p:sp>
    </p:spTree>
    <p:extLst>
      <p:ext uri="{BB962C8B-B14F-4D97-AF65-F5344CB8AC3E}">
        <p14:creationId xmlns:p14="http://schemas.microsoft.com/office/powerpoint/2010/main" val="27488634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9866219"/>
              </p:ext>
            </p:extLst>
          </p:nvPr>
        </p:nvGraphicFramePr>
        <p:xfrm>
          <a:off x="325120" y="1478280"/>
          <a:ext cx="11348720"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237432" y="699254"/>
            <a:ext cx="1717137" cy="677108"/>
          </a:xfrm>
          <a:prstGeom prst="rect">
            <a:avLst/>
          </a:prstGeom>
        </p:spPr>
        <p:txBody>
          <a:bodyPr wrap="none">
            <a:spAutoFit/>
          </a:bodyPr>
          <a:lstStyle/>
          <a:p>
            <a:r>
              <a:rPr lang="en-IN" sz="3800" b="1" dirty="0" smtClean="0">
                <a:solidFill>
                  <a:srgbClr val="C00000"/>
                </a:solidFill>
                <a:latin typeface="Monotype Corsiva" panose="03010101010201010101" pitchFamily="66" charset="0"/>
              </a:rPr>
              <a:t>IND-AS</a:t>
            </a:r>
            <a:endParaRPr lang="en-US" sz="3800" dirty="0"/>
          </a:p>
        </p:txBody>
      </p:sp>
    </p:spTree>
    <p:extLst>
      <p:ext uri="{BB962C8B-B14F-4D97-AF65-F5344CB8AC3E}">
        <p14:creationId xmlns:p14="http://schemas.microsoft.com/office/powerpoint/2010/main" val="25587362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74737"/>
            <a:ext cx="10972800" cy="1298817"/>
          </a:xfrm>
          <a:prstGeom prst="rect">
            <a:avLst/>
          </a:prstGeom>
        </p:spPr>
        <p:txBody>
          <a:bodyPr wrap="square">
            <a:spAutoFit/>
          </a:bodyPr>
          <a:lstStyle/>
          <a:p>
            <a:pPr algn="ctr">
              <a:lnSpc>
                <a:spcPct val="130000"/>
              </a:lnSpc>
              <a:spcBef>
                <a:spcPts val="400"/>
              </a:spcBef>
              <a:spcAft>
                <a:spcPts val="400"/>
              </a:spcAft>
            </a:pPr>
            <a:r>
              <a:rPr lang="en-US" altLang="en-US" sz="6400" b="1" dirty="0" smtClean="0">
                <a:solidFill>
                  <a:srgbClr val="C00000"/>
                </a:solidFill>
                <a:latin typeface="Edwardian Script ITC" panose="030303020407070D0804" pitchFamily="66" charset="0"/>
              </a:rPr>
              <a:t>Are </a:t>
            </a:r>
            <a:r>
              <a:rPr lang="en-US" altLang="en-US" sz="6400" b="1" dirty="0" smtClean="0">
                <a:solidFill>
                  <a:srgbClr val="C00000"/>
                </a:solidFill>
                <a:latin typeface="Edwardian Script ITC" panose="030303020407070D0804" pitchFamily="66" charset="0"/>
              </a:rPr>
              <a:t>Accounting Standards Important?</a:t>
            </a:r>
            <a:endParaRPr lang="en-US" altLang="en-US" sz="6400" b="1" dirty="0">
              <a:solidFill>
                <a:srgbClr val="C00000"/>
              </a:solidFill>
              <a:latin typeface="Edwardian Script ITC" panose="030303020407070D0804" pitchFamily="66" charset="0"/>
            </a:endParaRPr>
          </a:p>
        </p:txBody>
      </p:sp>
      <p:pic>
        <p:nvPicPr>
          <p:cNvPr id="1026" name="Picture 2" descr="Five accounting standards which are important from the point of view of  Companies Act, 2013 - iPlea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087880"/>
            <a:ext cx="11350625" cy="4389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284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2108" y="653534"/>
            <a:ext cx="5740674" cy="707886"/>
          </a:xfrm>
          <a:prstGeom prst="rect">
            <a:avLst/>
          </a:prstGeom>
        </p:spPr>
        <p:txBody>
          <a:bodyPr wrap="none">
            <a:spAutoFit/>
          </a:bodyPr>
          <a:lstStyle/>
          <a:p>
            <a:r>
              <a:rPr lang="en-IN" sz="4000" b="1" dirty="0" smtClean="0">
                <a:solidFill>
                  <a:srgbClr val="C00000"/>
                </a:solidFill>
                <a:latin typeface="Monotype Corsiva" panose="03010101010201010101" pitchFamily="66" charset="0"/>
              </a:rPr>
              <a:t>Phases of Adoption  of </a:t>
            </a:r>
            <a:r>
              <a:rPr lang="en-IN" sz="4000" b="1" dirty="0" err="1" smtClean="0">
                <a:solidFill>
                  <a:srgbClr val="C00000"/>
                </a:solidFill>
                <a:latin typeface="Monotype Corsiva" panose="03010101010201010101" pitchFamily="66" charset="0"/>
              </a:rPr>
              <a:t>Ind</a:t>
            </a:r>
            <a:r>
              <a:rPr lang="en-IN" sz="4000" b="1" dirty="0" smtClean="0">
                <a:solidFill>
                  <a:srgbClr val="C00000"/>
                </a:solidFill>
                <a:latin typeface="Monotype Corsiva" panose="03010101010201010101" pitchFamily="66" charset="0"/>
              </a:rPr>
              <a:t> AS</a:t>
            </a:r>
            <a:endParaRPr lang="en-US" sz="4000" dirty="0"/>
          </a:p>
        </p:txBody>
      </p:sp>
      <p:graphicFrame>
        <p:nvGraphicFramePr>
          <p:cNvPr id="4" name="Diagram 3"/>
          <p:cNvGraphicFramePr/>
          <p:nvPr>
            <p:extLst>
              <p:ext uri="{D42A27DB-BD31-4B8C-83A1-F6EECF244321}">
                <p14:modId xmlns:p14="http://schemas.microsoft.com/office/powerpoint/2010/main" val="1709957089"/>
              </p:ext>
            </p:extLst>
          </p:nvPr>
        </p:nvGraphicFramePr>
        <p:xfrm>
          <a:off x="462280" y="1376362"/>
          <a:ext cx="112725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65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8788" y="699254"/>
            <a:ext cx="5670142" cy="707886"/>
          </a:xfrm>
          <a:prstGeom prst="rect">
            <a:avLst/>
          </a:prstGeom>
        </p:spPr>
        <p:txBody>
          <a:bodyPr wrap="none">
            <a:spAutoFit/>
          </a:bodyPr>
          <a:lstStyle/>
          <a:p>
            <a:r>
              <a:rPr lang="en-IN" sz="4000" b="1" dirty="0" smtClean="0">
                <a:solidFill>
                  <a:srgbClr val="C00000"/>
                </a:solidFill>
                <a:latin typeface="Monotype Corsiva" panose="03010101010201010101" pitchFamily="66" charset="0"/>
              </a:rPr>
              <a:t>Phases of Adoption  of </a:t>
            </a:r>
            <a:r>
              <a:rPr lang="en-IN" sz="4000" b="1" dirty="0" err="1" smtClean="0">
                <a:solidFill>
                  <a:srgbClr val="C00000"/>
                </a:solidFill>
                <a:latin typeface="Monotype Corsiva" panose="03010101010201010101" pitchFamily="66" charset="0"/>
              </a:rPr>
              <a:t>Ind</a:t>
            </a:r>
            <a:r>
              <a:rPr lang="en-IN" sz="4000" b="1" dirty="0" smtClean="0">
                <a:solidFill>
                  <a:srgbClr val="C00000"/>
                </a:solidFill>
                <a:latin typeface="Monotype Corsiva" panose="03010101010201010101" pitchFamily="66" charset="0"/>
              </a:rPr>
              <a:t> As</a:t>
            </a:r>
            <a:endParaRPr lang="en-US" sz="4000" dirty="0"/>
          </a:p>
        </p:txBody>
      </p:sp>
      <p:graphicFrame>
        <p:nvGraphicFramePr>
          <p:cNvPr id="4" name="Diagram 3"/>
          <p:cNvGraphicFramePr/>
          <p:nvPr>
            <p:extLst>
              <p:ext uri="{D42A27DB-BD31-4B8C-83A1-F6EECF244321}">
                <p14:modId xmlns:p14="http://schemas.microsoft.com/office/powerpoint/2010/main" val="2463148604"/>
              </p:ext>
            </p:extLst>
          </p:nvPr>
        </p:nvGraphicFramePr>
        <p:xfrm>
          <a:off x="462280" y="1559243"/>
          <a:ext cx="11272520" cy="5039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974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860529"/>
            <a:ext cx="10652237" cy="1163642"/>
          </a:xfrm>
        </p:spPr>
        <p:txBody>
          <a:bodyPr anchor="t"/>
          <a:lstStyle/>
          <a:p>
            <a:pPr algn="l"/>
            <a:r>
              <a:rPr lang="en-US" b="1" dirty="0" smtClean="0">
                <a:solidFill>
                  <a:srgbClr val="C00000"/>
                </a:solidFill>
                <a:latin typeface="Monotype Corsiva" panose="03010101010201010101" pitchFamily="66" charset="0"/>
              </a:rPr>
              <a:t>Poll-4: </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757471"/>
            <a:ext cx="11703269" cy="4690625"/>
          </a:xfrm>
        </p:spPr>
        <p:txBody>
          <a:bodyPr/>
          <a:lstStyle/>
          <a:p>
            <a:pPr algn="just">
              <a:lnSpc>
                <a:spcPct val="130000"/>
              </a:lnSpc>
              <a:spcBef>
                <a:spcPts val="400"/>
              </a:spcBef>
              <a:spcAft>
                <a:spcPts val="400"/>
              </a:spcAft>
            </a:pPr>
            <a:r>
              <a:rPr lang="en-US" altLang="en-US" dirty="0">
                <a:latin typeface="Times New Roman" panose="02020603050405020304" pitchFamily="18" charset="0"/>
                <a:cs typeface="Times New Roman" panose="02020603050405020304" pitchFamily="18" charset="0"/>
              </a:rPr>
              <a:t>As being an active investor of Indian </a:t>
            </a:r>
            <a:r>
              <a:rPr lang="en-US" altLang="en-US" dirty="0" smtClean="0">
                <a:latin typeface="Times New Roman" panose="02020603050405020304" pitchFamily="18" charset="0"/>
                <a:cs typeface="Times New Roman" panose="02020603050405020304" pitchFamily="18" charset="0"/>
              </a:rPr>
              <a:t>capital </a:t>
            </a:r>
            <a:r>
              <a:rPr lang="en-US" altLang="en-US" dirty="0">
                <a:latin typeface="Times New Roman" panose="02020603050405020304" pitchFamily="18" charset="0"/>
                <a:cs typeface="Times New Roman" panose="02020603050405020304" pitchFamily="18" charset="0"/>
              </a:rPr>
              <a:t>m</a:t>
            </a:r>
            <a:r>
              <a:rPr lang="en-US" altLang="en-US" dirty="0" smtClean="0">
                <a:latin typeface="Times New Roman" panose="02020603050405020304" pitchFamily="18" charset="0"/>
                <a:cs typeface="Times New Roman" panose="02020603050405020304" pitchFamily="18" charset="0"/>
              </a:rPr>
              <a:t>arkets</a:t>
            </a:r>
            <a:r>
              <a:rPr lang="en-US" altLang="en-US" dirty="0">
                <a:latin typeface="Times New Roman" panose="02020603050405020304" pitchFamily="18" charset="0"/>
                <a:cs typeface="Times New Roman" panose="02020603050405020304" pitchFamily="18" charset="0"/>
              </a:rPr>
              <a:t>, if you </a:t>
            </a:r>
            <a:r>
              <a:rPr lang="en-US" altLang="en-US" dirty="0" smtClean="0">
                <a:latin typeface="Times New Roman" panose="02020603050405020304" pitchFamily="18" charset="0"/>
                <a:cs typeface="Times New Roman" panose="02020603050405020304" pitchFamily="18" charset="0"/>
              </a:rPr>
              <a:t>face some </a:t>
            </a:r>
            <a:r>
              <a:rPr lang="en-US" altLang="en-US" dirty="0">
                <a:latin typeface="Times New Roman" panose="02020603050405020304" pitchFamily="18" charset="0"/>
                <a:cs typeface="Times New Roman" panose="02020603050405020304" pitchFamily="18" charset="0"/>
              </a:rPr>
              <a:t>f</a:t>
            </a:r>
            <a:r>
              <a:rPr lang="en-US" altLang="en-US" dirty="0" smtClean="0">
                <a:latin typeface="Times New Roman" panose="02020603050405020304" pitchFamily="18" charset="0"/>
                <a:cs typeface="Times New Roman" panose="02020603050405020304" pitchFamily="18" charset="0"/>
              </a:rPr>
              <a:t>inancial </a:t>
            </a:r>
            <a:r>
              <a:rPr lang="en-US" altLang="en-US" dirty="0">
                <a:latin typeface="Times New Roman" panose="02020603050405020304" pitchFamily="18" charset="0"/>
                <a:cs typeface="Times New Roman" panose="02020603050405020304" pitchFamily="18" charset="0"/>
              </a:rPr>
              <a:t>reporting issue in the annual reports of certain companies </a:t>
            </a:r>
            <a:r>
              <a:rPr lang="en-US" altLang="en-US" dirty="0" smtClean="0">
                <a:latin typeface="Times New Roman" panose="02020603050405020304" pitchFamily="18" charset="0"/>
                <a:cs typeface="Times New Roman" panose="02020603050405020304" pitchFamily="18" charset="0"/>
              </a:rPr>
              <a:t>related </a:t>
            </a:r>
            <a:r>
              <a:rPr lang="en-US" altLang="en-US" dirty="0">
                <a:latin typeface="Times New Roman" panose="02020603050405020304" pitchFamily="18" charset="0"/>
                <a:cs typeface="Times New Roman" panose="02020603050405020304" pitchFamily="18" charset="0"/>
              </a:rPr>
              <a:t>to </a:t>
            </a:r>
            <a:r>
              <a:rPr lang="en-US" altLang="en-US" dirty="0" smtClean="0">
                <a:latin typeface="Times New Roman" panose="02020603050405020304" pitchFamily="18" charset="0"/>
                <a:cs typeface="Times New Roman" panose="02020603050405020304" pitchFamily="18" charset="0"/>
              </a:rPr>
              <a:t>certain accounting </a:t>
            </a:r>
            <a:r>
              <a:rPr lang="en-US" altLang="en-US" dirty="0">
                <a:latin typeface="Times New Roman" panose="02020603050405020304" pitchFamily="18" charset="0"/>
                <a:cs typeface="Times New Roman" panose="02020603050405020304" pitchFamily="18" charset="0"/>
              </a:rPr>
              <a:t>standard, which body will you refer to raise that issue?</a:t>
            </a:r>
          </a:p>
          <a:p>
            <a:pPr algn="just">
              <a:lnSpc>
                <a:spcPct val="130000"/>
              </a:lnSpc>
              <a:spcBef>
                <a:spcPts val="400"/>
              </a:spcBef>
              <a:spcAft>
                <a:spcPts val="400"/>
              </a:spcAft>
            </a:pPr>
            <a:endParaRPr lang="en-US" altLang="en-US" sz="1100" dirty="0" smtClean="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buFontTx/>
              <a:buAutoNum type="alphaUcPeriod"/>
            </a:pPr>
            <a:r>
              <a:rPr lang="en-US" altLang="en-US" dirty="0" smtClean="0">
                <a:latin typeface="Times New Roman" panose="02020603050405020304" pitchFamily="18" charset="0"/>
                <a:cs typeface="Times New Roman" panose="02020603050405020304" pitchFamily="18" charset="0"/>
              </a:rPr>
              <a:t> Company Law Board</a:t>
            </a:r>
          </a:p>
          <a:p>
            <a:pPr algn="just">
              <a:lnSpc>
                <a:spcPct val="130000"/>
              </a:lnSpc>
              <a:spcBef>
                <a:spcPts val="400"/>
              </a:spcBef>
              <a:spcAft>
                <a:spcPts val="400"/>
              </a:spcAft>
              <a:buFontTx/>
              <a:buAutoNum type="alphaUcPeriod"/>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Institute of Chartered Accountants of India </a:t>
            </a:r>
          </a:p>
          <a:p>
            <a:pPr algn="just">
              <a:lnSpc>
                <a:spcPct val="130000"/>
              </a:lnSpc>
              <a:spcBef>
                <a:spcPts val="400"/>
              </a:spcBef>
              <a:spcAft>
                <a:spcPts val="400"/>
              </a:spcAft>
              <a:buFontTx/>
              <a:buAutoNum type="alphaUcPeriod"/>
            </a:pPr>
            <a:r>
              <a:rPr lang="en-US" altLang="en-US" dirty="0">
                <a:latin typeface="Times New Roman" panose="02020603050405020304" pitchFamily="18" charset="0"/>
                <a:cs typeface="Times New Roman" panose="02020603050405020304" pitchFamily="18" charset="0"/>
              </a:rPr>
              <a:t> Income Tax Department </a:t>
            </a:r>
          </a:p>
          <a:p>
            <a:pPr algn="just">
              <a:lnSpc>
                <a:spcPct val="130000"/>
              </a:lnSpc>
              <a:spcBef>
                <a:spcPts val="400"/>
              </a:spcBef>
              <a:spcAft>
                <a:spcPts val="400"/>
              </a:spcAft>
              <a:buFontTx/>
              <a:buAutoNum type="alphaUcPeriod"/>
            </a:pPr>
            <a:r>
              <a:rPr lang="en-US" altLang="en-US" dirty="0">
                <a:latin typeface="Times New Roman" panose="02020603050405020304" pitchFamily="18" charset="0"/>
                <a:cs typeface="Times New Roman" panose="02020603050405020304" pitchFamily="18" charset="0"/>
              </a:rPr>
              <a:t> Reserve Bank of India</a:t>
            </a:r>
          </a:p>
        </p:txBody>
      </p:sp>
    </p:spTree>
    <p:extLst>
      <p:ext uri="{BB962C8B-B14F-4D97-AF65-F5344CB8AC3E}">
        <p14:creationId xmlns:p14="http://schemas.microsoft.com/office/powerpoint/2010/main" val="3047061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751211"/>
            <a:ext cx="10652237" cy="1163642"/>
          </a:xfrm>
        </p:spPr>
        <p:txBody>
          <a:bodyPr anchor="t"/>
          <a:lstStyle/>
          <a:p>
            <a:pPr algn="l"/>
            <a:r>
              <a:rPr lang="en-US" b="1" dirty="0" smtClean="0">
                <a:solidFill>
                  <a:srgbClr val="C00000"/>
                </a:solidFill>
                <a:latin typeface="Monotype Corsiva" panose="03010101010201010101" pitchFamily="66" charset="0"/>
              </a:rPr>
              <a:t>Poll 5:</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757471"/>
            <a:ext cx="11703269" cy="4690625"/>
          </a:xfrm>
        </p:spPr>
        <p:txBody>
          <a:bodyPr/>
          <a:lstStyle/>
          <a:p>
            <a:pPr algn="just">
              <a:lnSpc>
                <a:spcPct val="130000"/>
              </a:lnSpc>
              <a:spcBef>
                <a:spcPts val="400"/>
              </a:spcBef>
              <a:spcAft>
                <a:spcPts val="400"/>
              </a:spcAft>
              <a:defRPr/>
            </a:pPr>
            <a:r>
              <a:rPr lang="en-US" sz="2800" dirty="0">
                <a:latin typeface="Times New Roman" panose="02020603050405020304" pitchFamily="18" charset="0"/>
                <a:cs typeface="Times New Roman" panose="02020603050405020304" pitchFamily="18" charset="0"/>
              </a:rPr>
              <a:t>Once a company has started reporting as per the IND AS through Voluntary adoption, Can it further change to reporting its Financial information as per previous law/accounting standards?</a:t>
            </a:r>
          </a:p>
          <a:p>
            <a:pPr marL="514350" indent="-514350" algn="just">
              <a:lnSpc>
                <a:spcPct val="130000"/>
              </a:lnSpc>
              <a:spcBef>
                <a:spcPts val="400"/>
              </a:spcBef>
              <a:spcAft>
                <a:spcPts val="400"/>
              </a:spcAft>
              <a:buFontTx/>
              <a:buAutoNum type="alphaLcParenR"/>
              <a:defRPr/>
            </a:pPr>
            <a:endParaRPr lang="en-US" sz="1600" dirty="0" smtClean="0">
              <a:latin typeface="Times New Roman" panose="02020603050405020304" pitchFamily="18" charset="0"/>
              <a:cs typeface="Times New Roman" panose="02020603050405020304" pitchFamily="18" charset="0"/>
            </a:endParaRPr>
          </a:p>
          <a:p>
            <a:pPr marL="514350" indent="-514350" algn="just">
              <a:lnSpc>
                <a:spcPct val="130000"/>
              </a:lnSpc>
              <a:spcBef>
                <a:spcPts val="400"/>
              </a:spcBef>
              <a:spcAft>
                <a:spcPts val="400"/>
              </a:spcAft>
              <a:buFontTx/>
              <a:buAutoNum type="alphaLcParenR"/>
              <a:defRPr/>
            </a:pPr>
            <a:r>
              <a:rPr lang="en-US" sz="2800" dirty="0" smtClean="0">
                <a:latin typeface="Times New Roman" panose="02020603050405020304" pitchFamily="18" charset="0"/>
                <a:cs typeface="Times New Roman" panose="02020603050405020304" pitchFamily="18" charset="0"/>
              </a:rPr>
              <a:t>Yes</a:t>
            </a:r>
            <a:endParaRPr lang="en-US" sz="2800" dirty="0">
              <a:latin typeface="Times New Roman" panose="02020603050405020304" pitchFamily="18" charset="0"/>
              <a:cs typeface="Times New Roman" panose="02020603050405020304" pitchFamily="18" charset="0"/>
            </a:endParaRPr>
          </a:p>
          <a:p>
            <a:pPr marL="514350" indent="-514350" algn="just">
              <a:lnSpc>
                <a:spcPct val="130000"/>
              </a:lnSpc>
              <a:spcBef>
                <a:spcPts val="400"/>
              </a:spcBef>
              <a:spcAft>
                <a:spcPts val="400"/>
              </a:spcAft>
              <a:buFontTx/>
              <a:buAutoNum type="alphaLcParenR"/>
              <a:defRPr/>
            </a:pPr>
            <a:r>
              <a:rPr lang="en-US" sz="2800"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38632568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79686" y="746229"/>
            <a:ext cx="10652237" cy="1163642"/>
          </a:xfrm>
        </p:spPr>
        <p:txBody>
          <a:bodyPr anchor="t">
            <a:normAutofit/>
          </a:bodyPr>
          <a:lstStyle/>
          <a:p>
            <a:pPr algn="l"/>
            <a:r>
              <a:rPr lang="en-US" sz="6500" b="1" dirty="0" smtClean="0">
                <a:solidFill>
                  <a:srgbClr val="C00000"/>
                </a:solidFill>
                <a:latin typeface="Monotype Corsiva" panose="03010101010201010101" pitchFamily="66" charset="0"/>
              </a:rPr>
              <a:t>B</a:t>
            </a:r>
            <a:endParaRPr lang="en-IN" sz="65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757471"/>
            <a:ext cx="11703269" cy="4690625"/>
          </a:xfrm>
        </p:spPr>
        <p:txBody>
          <a:bodyPr>
            <a:normAutofit/>
          </a:bodyPr>
          <a:lstStyle/>
          <a:p>
            <a:pPr marL="457200" indent="-457200" algn="just">
              <a:lnSpc>
                <a:spcPct val="130000"/>
              </a:lnSpc>
              <a:spcBef>
                <a:spcPts val="400"/>
              </a:spcBef>
              <a:spcAft>
                <a:spcPts val="400"/>
              </a:spcAft>
              <a:buFont typeface="Wingdings" panose="05000000000000000000" pitchFamily="2" charset="2"/>
              <a:buChar char="q"/>
            </a:pPr>
            <a:r>
              <a:rPr lang="en-US" altLang="en-US" sz="2800" dirty="0" smtClean="0">
                <a:latin typeface="Times New Roman" panose="02020603050405020304" pitchFamily="18" charset="0"/>
                <a:cs typeface="Times New Roman" panose="02020603050405020304" pitchFamily="18" charset="0"/>
              </a:rPr>
              <a:t>Companies </a:t>
            </a:r>
            <a:r>
              <a:rPr lang="en-US" altLang="en-US" sz="2800" dirty="0">
                <a:latin typeface="Times New Roman" panose="02020603050405020304" pitchFamily="18" charset="0"/>
                <a:cs typeface="Times New Roman" panose="02020603050405020304" pitchFamily="18" charset="0"/>
              </a:rPr>
              <a:t>can voluntarily choose to incorporate IND AS in their reports for accounting periods beginning on or after April 01, 2015. </a:t>
            </a:r>
            <a:endParaRPr lang="en-US" altLang="en-US" sz="2800" dirty="0" smtClean="0">
              <a:latin typeface="Times New Roman" panose="02020603050405020304" pitchFamily="18" charset="0"/>
              <a:cs typeface="Times New Roman" panose="02020603050405020304" pitchFamily="18" charset="0"/>
            </a:endParaRPr>
          </a:p>
          <a:p>
            <a:pPr marL="457200" indent="-457200" algn="just">
              <a:lnSpc>
                <a:spcPct val="130000"/>
              </a:lnSpc>
              <a:spcBef>
                <a:spcPts val="400"/>
              </a:spcBef>
              <a:spcAft>
                <a:spcPts val="400"/>
              </a:spcAft>
              <a:buFont typeface="Wingdings" panose="05000000000000000000" pitchFamily="2" charset="2"/>
              <a:buChar char="q"/>
            </a:pPr>
            <a:r>
              <a:rPr lang="en-US" altLang="en-US" sz="2800" dirty="0" smtClean="0">
                <a:latin typeface="Times New Roman" panose="02020603050405020304" pitchFamily="18" charset="0"/>
                <a:cs typeface="Times New Roman" panose="02020603050405020304" pitchFamily="18" charset="0"/>
              </a:rPr>
              <a:t>While </a:t>
            </a:r>
            <a:r>
              <a:rPr lang="en-US" altLang="en-US" sz="2800" dirty="0">
                <a:latin typeface="Times New Roman" panose="02020603050405020304" pitchFamily="18" charset="0"/>
                <a:cs typeface="Times New Roman" panose="02020603050405020304" pitchFamily="18" charset="0"/>
              </a:rPr>
              <a:t>reporting, such companies must include a comparative report for the periods ending 31 March 2015 or thereafter, where IND AS have been incorporated to present a comparative view. </a:t>
            </a:r>
            <a:endParaRPr lang="en-US" altLang="en-US" sz="2800" dirty="0" smtClean="0">
              <a:latin typeface="Times New Roman" panose="02020603050405020304" pitchFamily="18" charset="0"/>
              <a:cs typeface="Times New Roman" panose="02020603050405020304" pitchFamily="18" charset="0"/>
            </a:endParaRPr>
          </a:p>
          <a:p>
            <a:pPr marL="457200" indent="-457200" algn="just">
              <a:lnSpc>
                <a:spcPct val="130000"/>
              </a:lnSpc>
              <a:spcBef>
                <a:spcPts val="400"/>
              </a:spcBef>
              <a:spcAft>
                <a:spcPts val="400"/>
              </a:spcAft>
              <a:buFont typeface="Wingdings" panose="05000000000000000000" pitchFamily="2" charset="2"/>
              <a:buChar char="q"/>
            </a:pPr>
            <a:r>
              <a:rPr lang="en-US" altLang="en-US" sz="2800" dirty="0" smtClean="0">
                <a:latin typeface="Times New Roman" panose="02020603050405020304" pitchFamily="18" charset="0"/>
                <a:cs typeface="Times New Roman" panose="02020603050405020304" pitchFamily="18" charset="0"/>
              </a:rPr>
              <a:t>However</a:t>
            </a:r>
            <a:r>
              <a:rPr lang="en-US" altLang="en-US" sz="2800" dirty="0">
                <a:latin typeface="Times New Roman" panose="02020603050405020304" pitchFamily="18" charset="0"/>
                <a:cs typeface="Times New Roman" panose="02020603050405020304" pitchFamily="18" charset="0"/>
              </a:rPr>
              <a:t>, once a company has started reporting as per the IND AS, it cannot change to reporting as per previous laws.</a:t>
            </a:r>
          </a:p>
        </p:txBody>
      </p:sp>
    </p:spTree>
    <p:extLst>
      <p:ext uri="{BB962C8B-B14F-4D97-AF65-F5344CB8AC3E}">
        <p14:creationId xmlns:p14="http://schemas.microsoft.com/office/powerpoint/2010/main" val="39220284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7013" t="17291" r="9122" b="6875"/>
          <a:stretch/>
        </p:blipFill>
        <p:spPr>
          <a:xfrm>
            <a:off x="274319" y="1341120"/>
            <a:ext cx="11719561" cy="5349240"/>
          </a:xfrm>
          <a:prstGeom prst="rect">
            <a:avLst/>
          </a:prstGeom>
        </p:spPr>
      </p:pic>
      <p:sp>
        <p:nvSpPr>
          <p:cNvPr id="3" name="Title 3"/>
          <p:cNvSpPr txBox="1">
            <a:spLocks/>
          </p:cNvSpPr>
          <p:nvPr/>
        </p:nvSpPr>
        <p:spPr>
          <a:xfrm>
            <a:off x="769882" y="746229"/>
            <a:ext cx="10652237" cy="1163642"/>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HUL ANNUAL REPORT 2021-2022</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053840" y="1341120"/>
            <a:ext cx="2392680" cy="7315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46520" y="1341120"/>
            <a:ext cx="5471162" cy="7315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57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833" t="17917" r="22241" b="7708"/>
          <a:stretch/>
        </p:blipFill>
        <p:spPr>
          <a:xfrm>
            <a:off x="259080" y="853440"/>
            <a:ext cx="11673841" cy="5791200"/>
          </a:xfrm>
          <a:prstGeom prst="rect">
            <a:avLst/>
          </a:prstGeom>
        </p:spPr>
      </p:pic>
      <p:sp>
        <p:nvSpPr>
          <p:cNvPr id="3" name="Rectangle 2"/>
          <p:cNvSpPr/>
          <p:nvPr/>
        </p:nvSpPr>
        <p:spPr>
          <a:xfrm>
            <a:off x="655320" y="1859280"/>
            <a:ext cx="5394960" cy="1645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94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7443" y="655961"/>
            <a:ext cx="12117114" cy="1163642"/>
          </a:xfrm>
        </p:spPr>
        <p:txBody>
          <a:bodyPr anchor="t">
            <a:noAutofit/>
          </a:bodyPr>
          <a:lstStyle/>
          <a:p>
            <a:r>
              <a:rPr lang="en-US" sz="4500" b="1" dirty="0" smtClean="0">
                <a:solidFill>
                  <a:srgbClr val="C00000"/>
                </a:solidFill>
                <a:latin typeface="Monotype Corsiva" panose="03010101010201010101" pitchFamily="66" charset="0"/>
              </a:rPr>
              <a:t>Comparison Between Indian GAAP, IND AS and IFRS</a:t>
            </a:r>
            <a:endParaRPr lang="en-US" sz="4500" b="1" dirty="0">
              <a:solidFill>
                <a:srgbClr val="C00000"/>
              </a:solidFill>
              <a:latin typeface="Monotype Corsiva" panose="03010101010201010101" pitchFamily="66"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60640423"/>
              </p:ext>
            </p:extLst>
          </p:nvPr>
        </p:nvGraphicFramePr>
        <p:xfrm>
          <a:off x="189186" y="1542671"/>
          <a:ext cx="11780060" cy="5106634"/>
        </p:xfrm>
        <a:graphic>
          <a:graphicData uri="http://schemas.openxmlformats.org/drawingml/2006/table">
            <a:tbl>
              <a:tblPr firstRow="1" bandRow="1">
                <a:tableStyleId>{7DF18680-E054-41AD-8BC1-D1AEF772440D}</a:tableStyleId>
              </a:tblPr>
              <a:tblGrid>
                <a:gridCol w="1680719"/>
                <a:gridCol w="3125176"/>
                <a:gridCol w="3575875"/>
                <a:gridCol w="3398290"/>
              </a:tblGrid>
              <a:tr h="336755">
                <a:tc>
                  <a:txBody>
                    <a:bodyPr/>
                    <a:lstStyle/>
                    <a:p>
                      <a:pPr algn="ctr"/>
                      <a:r>
                        <a:rPr lang="en-US" sz="1900" dirty="0">
                          <a:latin typeface="Times New Roman" panose="02020603050405020304" pitchFamily="18" charset="0"/>
                          <a:cs typeface="Times New Roman" panose="02020603050405020304" pitchFamily="18" charset="0"/>
                        </a:rPr>
                        <a:t>BASIS</a:t>
                      </a:r>
                    </a:p>
                  </a:txBody>
                  <a:tcPr marT="45703" marB="45703"/>
                </a:tc>
                <a:tc>
                  <a:txBody>
                    <a:bodyPr/>
                    <a:lstStyle/>
                    <a:p>
                      <a:pPr algn="ctr"/>
                      <a:r>
                        <a:rPr lang="en-US" sz="1900" dirty="0">
                          <a:latin typeface="Times New Roman" panose="02020603050405020304" pitchFamily="18" charset="0"/>
                          <a:cs typeface="Times New Roman" panose="02020603050405020304" pitchFamily="18" charset="0"/>
                        </a:rPr>
                        <a:t>INDIAN GAAP</a:t>
                      </a:r>
                    </a:p>
                  </a:txBody>
                  <a:tcPr marT="45703" marB="45703"/>
                </a:tc>
                <a:tc>
                  <a:txBody>
                    <a:bodyPr/>
                    <a:lstStyle/>
                    <a:p>
                      <a:pPr algn="ctr"/>
                      <a:r>
                        <a:rPr lang="en-US" sz="1900" dirty="0">
                          <a:latin typeface="Times New Roman" panose="02020603050405020304" pitchFamily="18" charset="0"/>
                          <a:cs typeface="Times New Roman" panose="02020603050405020304" pitchFamily="18" charset="0"/>
                        </a:rPr>
                        <a:t>IFRS</a:t>
                      </a:r>
                    </a:p>
                  </a:txBody>
                  <a:tcPr marT="45703" marB="45703"/>
                </a:tc>
                <a:tc>
                  <a:txBody>
                    <a:bodyPr/>
                    <a:lstStyle/>
                    <a:p>
                      <a:pPr algn="ctr"/>
                      <a:r>
                        <a:rPr lang="en-US" sz="1900" dirty="0">
                          <a:latin typeface="Times New Roman" panose="02020603050405020304" pitchFamily="18" charset="0"/>
                          <a:cs typeface="Times New Roman" panose="02020603050405020304" pitchFamily="18" charset="0"/>
                        </a:rPr>
                        <a:t>IND AS</a:t>
                      </a:r>
                    </a:p>
                  </a:txBody>
                  <a:tcPr marT="45703" marB="45703"/>
                </a:tc>
              </a:tr>
              <a:tr h="3186462">
                <a:tc>
                  <a:txBody>
                    <a:bodyPr/>
                    <a:lstStyle/>
                    <a:p>
                      <a:pPr algn="ctr"/>
                      <a:r>
                        <a:rPr lang="en-US" sz="1900" dirty="0">
                          <a:latin typeface="Times New Roman" panose="02020603050405020304" pitchFamily="18" charset="0"/>
                          <a:cs typeface="Times New Roman" panose="02020603050405020304" pitchFamily="18" charset="0"/>
                        </a:rPr>
                        <a:t>Components of financial statements</a:t>
                      </a:r>
                    </a:p>
                  </a:txBody>
                  <a:tcPr marT="45703" marB="45703"/>
                </a:tc>
                <a:tc>
                  <a:txBody>
                    <a:bodyPr/>
                    <a:lstStyle/>
                    <a:p>
                      <a:pPr marL="342900" indent="-342900" algn="just">
                        <a:buAutoNum type="alphaLcParenBoth"/>
                      </a:pPr>
                      <a:r>
                        <a:rPr lang="en-US" sz="1900" dirty="0">
                          <a:latin typeface="Times New Roman" panose="02020603050405020304" pitchFamily="18" charset="0"/>
                          <a:cs typeface="Times New Roman" panose="02020603050405020304" pitchFamily="18" charset="0"/>
                        </a:rPr>
                        <a:t>Balance sheet,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Statement of Profit &amp; loss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Cash flow statement</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Explanatory notes with significant accounting policies Comparative figures for one year are also to be </a:t>
                      </a:r>
                      <a:r>
                        <a:rPr lang="en-US" sz="1900" dirty="0" smtClean="0">
                          <a:latin typeface="Times New Roman" panose="02020603050405020304" pitchFamily="18" charset="0"/>
                          <a:cs typeface="Times New Roman" panose="02020603050405020304" pitchFamily="18" charset="0"/>
                        </a:rPr>
                        <a:t>presented</a:t>
                      </a:r>
                      <a:endParaRPr lang="en-US" sz="1900" dirty="0">
                        <a:latin typeface="Times New Roman" panose="02020603050405020304" pitchFamily="18" charset="0"/>
                        <a:cs typeface="Times New Roman" panose="02020603050405020304" pitchFamily="18" charset="0"/>
                      </a:endParaRPr>
                    </a:p>
                  </a:txBody>
                  <a:tcPr marT="45703" marB="45703"/>
                </a:tc>
                <a:tc>
                  <a:txBody>
                    <a:bodyPr/>
                    <a:lstStyle/>
                    <a:p>
                      <a:pPr marL="342900" indent="-342900" algn="just">
                        <a:buAutoNum type="alphaLcParenBoth"/>
                      </a:pPr>
                      <a:r>
                        <a:rPr lang="en-US" sz="1900" dirty="0">
                          <a:latin typeface="Times New Roman" panose="02020603050405020304" pitchFamily="18" charset="0"/>
                          <a:cs typeface="Times New Roman" panose="02020603050405020304" pitchFamily="18" charset="0"/>
                        </a:rPr>
                        <a:t>Statement of financial position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Statement of income with profit / loss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Statement of cash flows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Statement of changes in equity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Notes with summary of significant accounting policies Comparative figures for one year are also to be </a:t>
                      </a:r>
                      <a:r>
                        <a:rPr lang="en-US" sz="1900" dirty="0" smtClean="0">
                          <a:latin typeface="Times New Roman" panose="02020603050405020304" pitchFamily="18" charset="0"/>
                          <a:cs typeface="Times New Roman" panose="02020603050405020304" pitchFamily="18" charset="0"/>
                        </a:rPr>
                        <a:t>presented</a:t>
                      </a:r>
                      <a:endParaRPr lang="en-US" sz="1900" dirty="0">
                        <a:latin typeface="Times New Roman" panose="02020603050405020304" pitchFamily="18" charset="0"/>
                        <a:cs typeface="Times New Roman" panose="02020603050405020304" pitchFamily="18" charset="0"/>
                      </a:endParaRPr>
                    </a:p>
                  </a:txBody>
                  <a:tcPr marT="45703" marB="45703"/>
                </a:tc>
                <a:tc>
                  <a:txBody>
                    <a:bodyPr/>
                    <a:lstStyle/>
                    <a:p>
                      <a:pPr marL="342900" indent="-342900" algn="just">
                        <a:buAutoNum type="alphaLcParenBoth"/>
                      </a:pPr>
                      <a:r>
                        <a:rPr lang="en-US" sz="1900" dirty="0">
                          <a:latin typeface="Times New Roman" panose="02020603050405020304" pitchFamily="18" charset="0"/>
                          <a:cs typeface="Times New Roman" panose="02020603050405020304" pitchFamily="18" charset="0"/>
                        </a:rPr>
                        <a:t>balance sheet at the end of the period including changes in equity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S</a:t>
                      </a:r>
                      <a:r>
                        <a:rPr lang="en-US" sz="1900" dirty="0" smtClean="0">
                          <a:latin typeface="Times New Roman" panose="02020603050405020304" pitchFamily="18" charset="0"/>
                          <a:cs typeface="Times New Roman" panose="02020603050405020304" pitchFamily="18" charset="0"/>
                        </a:rPr>
                        <a:t>tatement </a:t>
                      </a:r>
                      <a:r>
                        <a:rPr lang="en-US" sz="1900" dirty="0">
                          <a:latin typeface="Times New Roman" panose="02020603050405020304" pitchFamily="18" charset="0"/>
                          <a:cs typeface="Times New Roman" panose="02020603050405020304" pitchFamily="18" charset="0"/>
                        </a:rPr>
                        <a:t>of profit / loss </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Cash flow statement</a:t>
                      </a:r>
                    </a:p>
                    <a:p>
                      <a:pPr marL="342900" indent="-342900" algn="just">
                        <a:buAutoNum type="alphaLcParenBoth"/>
                      </a:pPr>
                      <a:r>
                        <a:rPr lang="en-US" sz="1900" dirty="0">
                          <a:latin typeface="Times New Roman" panose="02020603050405020304" pitchFamily="18" charset="0"/>
                          <a:cs typeface="Times New Roman" panose="02020603050405020304" pitchFamily="18" charset="0"/>
                        </a:rPr>
                        <a:t>Explanatory notes with significant accounting policies Comparative figures for one year are also to be </a:t>
                      </a:r>
                      <a:r>
                        <a:rPr lang="en-US" sz="1900" dirty="0" smtClean="0">
                          <a:latin typeface="Times New Roman" panose="02020603050405020304" pitchFamily="18" charset="0"/>
                          <a:cs typeface="Times New Roman" panose="02020603050405020304" pitchFamily="18" charset="0"/>
                        </a:rPr>
                        <a:t>presented</a:t>
                      </a:r>
                      <a:endParaRPr lang="en-US" sz="1900" dirty="0">
                        <a:latin typeface="Times New Roman" panose="02020603050405020304" pitchFamily="18" charset="0"/>
                        <a:cs typeface="Times New Roman" panose="02020603050405020304" pitchFamily="18" charset="0"/>
                      </a:endParaRPr>
                    </a:p>
                  </a:txBody>
                  <a:tcPr marT="45703" marB="45703"/>
                </a:tc>
              </a:tr>
              <a:tr h="1373012">
                <a:tc>
                  <a:txBody>
                    <a:bodyPr/>
                    <a:lstStyle/>
                    <a:p>
                      <a:pPr algn="ctr"/>
                      <a:r>
                        <a:rPr lang="en-US" sz="1900" dirty="0">
                          <a:latin typeface="Times New Roman" panose="02020603050405020304" pitchFamily="18" charset="0"/>
                          <a:cs typeface="Times New Roman" panose="02020603050405020304" pitchFamily="18" charset="0"/>
                        </a:rPr>
                        <a:t>Formats of financial statements</a:t>
                      </a:r>
                    </a:p>
                  </a:txBody>
                  <a:tcPr marT="45703" marB="45703"/>
                </a:tc>
                <a:tc>
                  <a:txBody>
                    <a:bodyPr/>
                    <a:lstStyle/>
                    <a:p>
                      <a:pPr algn="just"/>
                      <a:r>
                        <a:rPr lang="en-US" sz="1900" dirty="0">
                          <a:latin typeface="Times New Roman" panose="02020603050405020304" pitchFamily="18" charset="0"/>
                          <a:cs typeface="Times New Roman" panose="02020603050405020304" pitchFamily="18" charset="0"/>
                        </a:rPr>
                        <a:t>Under Schedule VI of companies Act 1956 have provided </a:t>
                      </a:r>
                      <a:r>
                        <a:rPr lang="en-US" sz="1900" dirty="0" smtClean="0">
                          <a:latin typeface="Times New Roman" panose="02020603050405020304" pitchFamily="18" charset="0"/>
                          <a:cs typeface="Times New Roman" panose="02020603050405020304" pitchFamily="18" charset="0"/>
                        </a:rPr>
                        <a:t>earlier.</a:t>
                      </a:r>
                      <a:r>
                        <a:rPr lang="en-US" sz="1900" baseline="0"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Now</a:t>
                      </a:r>
                      <a:r>
                        <a:rPr lang="en-US" sz="1900" dirty="0">
                          <a:latin typeface="Times New Roman" panose="02020603050405020304" pitchFamily="18" charset="0"/>
                          <a:cs typeface="Times New Roman" panose="02020603050405020304" pitchFamily="18" charset="0"/>
                        </a:rPr>
                        <a:t>, Under Schedule III of Companies Act,</a:t>
                      </a:r>
                      <a:r>
                        <a:rPr lang="en-US" sz="1900" baseline="0" dirty="0">
                          <a:latin typeface="Times New Roman" panose="02020603050405020304" pitchFamily="18" charset="0"/>
                          <a:cs typeface="Times New Roman" panose="02020603050405020304" pitchFamily="18" charset="0"/>
                        </a:rPr>
                        <a:t> 2013</a:t>
                      </a:r>
                      <a:endParaRPr lang="en-US" sz="1900" dirty="0">
                        <a:latin typeface="Times New Roman" panose="02020603050405020304" pitchFamily="18" charset="0"/>
                        <a:cs typeface="Times New Roman" panose="02020603050405020304" pitchFamily="18" charset="0"/>
                      </a:endParaRPr>
                    </a:p>
                  </a:txBody>
                  <a:tcPr marT="45703" marB="45703"/>
                </a:tc>
                <a:tc>
                  <a:txBody>
                    <a:bodyPr/>
                    <a:lstStyle/>
                    <a:p>
                      <a:pPr algn="just"/>
                      <a:r>
                        <a:rPr lang="en-US" sz="1900" dirty="0">
                          <a:latin typeface="Times New Roman" panose="02020603050405020304" pitchFamily="18" charset="0"/>
                          <a:cs typeface="Times New Roman" panose="02020603050405020304" pitchFamily="18" charset="0"/>
                        </a:rPr>
                        <a:t>Only illustrative formats have been </a:t>
                      </a:r>
                      <a:r>
                        <a:rPr lang="en-US" sz="1900" dirty="0" smtClean="0">
                          <a:latin typeface="Times New Roman" panose="02020603050405020304" pitchFamily="18" charset="0"/>
                          <a:cs typeface="Times New Roman" panose="02020603050405020304" pitchFamily="18" charset="0"/>
                        </a:rPr>
                        <a:t>given</a:t>
                      </a:r>
                      <a:endParaRPr lang="en-US" sz="1900" dirty="0">
                        <a:latin typeface="Times New Roman" panose="02020603050405020304" pitchFamily="18" charset="0"/>
                        <a:cs typeface="Times New Roman" panose="02020603050405020304" pitchFamily="18" charset="0"/>
                      </a:endParaRPr>
                    </a:p>
                  </a:txBody>
                  <a:tcPr marT="45703" marB="45703"/>
                </a:tc>
                <a:tc>
                  <a:txBody>
                    <a:bodyPr/>
                    <a:lstStyle/>
                    <a:p>
                      <a:pPr algn="just"/>
                      <a:r>
                        <a:rPr lang="en-US" sz="1900" dirty="0">
                          <a:latin typeface="Times New Roman" panose="02020603050405020304" pitchFamily="18" charset="0"/>
                          <a:cs typeface="Times New Roman" panose="02020603050405020304" pitchFamily="18" charset="0"/>
                        </a:rPr>
                        <a:t>No format prescribed </a:t>
                      </a:r>
                    </a:p>
                  </a:txBody>
                  <a:tcPr marT="45703" marB="45703"/>
                </a:tc>
              </a:tr>
            </a:tbl>
          </a:graphicData>
        </a:graphic>
      </p:graphicFrame>
    </p:spTree>
    <p:extLst>
      <p:ext uri="{BB962C8B-B14F-4D97-AF65-F5344CB8AC3E}">
        <p14:creationId xmlns:p14="http://schemas.microsoft.com/office/powerpoint/2010/main" val="34064096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1486585325"/>
              </p:ext>
            </p:extLst>
          </p:nvPr>
        </p:nvGraphicFramePr>
        <p:xfrm>
          <a:off x="104626" y="1502935"/>
          <a:ext cx="11878108" cy="5084709"/>
        </p:xfrm>
        <a:graphic>
          <a:graphicData uri="http://schemas.openxmlformats.org/drawingml/2006/table">
            <a:tbl>
              <a:tblPr firstRow="1" bandRow="1">
                <a:tableStyleId>{7DF18680-E054-41AD-8BC1-D1AEF772440D}</a:tableStyleId>
              </a:tblPr>
              <a:tblGrid>
                <a:gridCol w="1969835"/>
                <a:gridCol w="4387810"/>
                <a:gridCol w="3530929"/>
                <a:gridCol w="1989534"/>
              </a:tblGrid>
              <a:tr h="360067">
                <a:tc>
                  <a:txBody>
                    <a:bodyPr/>
                    <a:lstStyle/>
                    <a:p>
                      <a:pPr algn="ctr"/>
                      <a:r>
                        <a:rPr lang="en-US" sz="1800" dirty="0">
                          <a:latin typeface="Times New Roman" panose="02020603050405020304" pitchFamily="18" charset="0"/>
                          <a:cs typeface="Times New Roman" panose="02020603050405020304" pitchFamily="18" charset="0"/>
                        </a:rPr>
                        <a:t>BASIS</a:t>
                      </a:r>
                    </a:p>
                  </a:txBody>
                  <a:tcPr marT="45711" marB="45711"/>
                </a:tc>
                <a:tc>
                  <a:txBody>
                    <a:bodyPr/>
                    <a:lstStyle/>
                    <a:p>
                      <a:pPr algn="ctr"/>
                      <a:r>
                        <a:rPr lang="en-US" sz="1800" dirty="0">
                          <a:latin typeface="Times New Roman" panose="02020603050405020304" pitchFamily="18" charset="0"/>
                          <a:cs typeface="Times New Roman" panose="02020603050405020304" pitchFamily="18" charset="0"/>
                        </a:rPr>
                        <a:t>INDIAN GAAP</a:t>
                      </a:r>
                    </a:p>
                  </a:txBody>
                  <a:tcPr marT="45711" marB="45711"/>
                </a:tc>
                <a:tc>
                  <a:txBody>
                    <a:bodyPr/>
                    <a:lstStyle/>
                    <a:p>
                      <a:pPr algn="ctr"/>
                      <a:r>
                        <a:rPr lang="en-US" sz="1800" dirty="0">
                          <a:latin typeface="Times New Roman" panose="02020603050405020304" pitchFamily="18" charset="0"/>
                          <a:cs typeface="Times New Roman" panose="02020603050405020304" pitchFamily="18" charset="0"/>
                        </a:rPr>
                        <a:t>IFRS</a:t>
                      </a:r>
                    </a:p>
                  </a:txBody>
                  <a:tcPr marT="45711" marB="45711"/>
                </a:tc>
                <a:tc>
                  <a:txBody>
                    <a:bodyPr/>
                    <a:lstStyle/>
                    <a:p>
                      <a:pPr algn="ctr"/>
                      <a:r>
                        <a:rPr lang="en-US" sz="1800" dirty="0">
                          <a:latin typeface="Times New Roman" panose="02020603050405020304" pitchFamily="18" charset="0"/>
                          <a:cs typeface="Times New Roman" panose="02020603050405020304" pitchFamily="18" charset="0"/>
                        </a:rPr>
                        <a:t>IND AS</a:t>
                      </a:r>
                    </a:p>
                  </a:txBody>
                  <a:tcPr marT="45711" marB="45711"/>
                </a:tc>
              </a:tr>
              <a:tr h="369931">
                <a:tc>
                  <a:txBody>
                    <a:bodyPr/>
                    <a:lstStyle/>
                    <a:p>
                      <a:pPr algn="ctr"/>
                      <a:r>
                        <a:rPr lang="en-US" sz="2000" dirty="0">
                          <a:latin typeface="Times New Roman" panose="02020603050405020304" pitchFamily="18" charset="0"/>
                          <a:cs typeface="Times New Roman" panose="02020603050405020304" pitchFamily="18" charset="0"/>
                        </a:rPr>
                        <a:t>Bank overdraft</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Financing activities</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Cash &amp;cash equivalents</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Same as IFRS </a:t>
                      </a:r>
                    </a:p>
                  </a:txBody>
                  <a:tcPr marT="45711" marB="45711"/>
                </a:tc>
              </a:tr>
              <a:tr h="939082">
                <a:tc>
                  <a:txBody>
                    <a:bodyPr/>
                    <a:lstStyle/>
                    <a:p>
                      <a:pPr algn="ctr"/>
                      <a:r>
                        <a:rPr lang="en-US" sz="2000" dirty="0">
                          <a:latin typeface="Times New Roman" panose="02020603050405020304" pitchFamily="18" charset="0"/>
                          <a:cs typeface="Times New Roman" panose="02020603050405020304" pitchFamily="18" charset="0"/>
                        </a:rPr>
                        <a:t>Cash flows from extra ordinary items </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To be classified as operating, financing and investing activities. </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Cash flow statements do not reflect any items as extraordinary</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Same as IFRS </a:t>
                      </a:r>
                    </a:p>
                  </a:txBody>
                  <a:tcPr marT="45711" marB="45711"/>
                </a:tc>
              </a:tr>
              <a:tr h="1508233">
                <a:tc>
                  <a:txBody>
                    <a:bodyPr/>
                    <a:lstStyle/>
                    <a:p>
                      <a:pPr algn="ctr"/>
                      <a:r>
                        <a:rPr lang="en-US" sz="2000" dirty="0">
                          <a:latin typeface="Times New Roman" panose="02020603050405020304" pitchFamily="18" charset="0"/>
                          <a:cs typeface="Times New Roman" panose="02020603050405020304" pitchFamily="18" charset="0"/>
                        </a:rPr>
                        <a:t>Interest and dividend</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For financial entities: Interests paid/received or Dividend received are to be received as operating activities. Dividend paid to be classified as </a:t>
                      </a:r>
                      <a:r>
                        <a:rPr lang="en-US" sz="2000">
                          <a:latin typeface="Times New Roman" panose="02020603050405020304" pitchFamily="18" charset="0"/>
                          <a:cs typeface="Times New Roman" panose="02020603050405020304" pitchFamily="18" charset="0"/>
                        </a:rPr>
                        <a:t>financing activities</a:t>
                      </a:r>
                      <a:endParaRPr lang="en-US" sz="2000" dirty="0">
                        <a:latin typeface="Times New Roman" panose="02020603050405020304" pitchFamily="18" charset="0"/>
                        <a:cs typeface="Times New Roman" panose="02020603050405020304" pitchFamily="18" charset="0"/>
                      </a:endParaRP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May be classified as operating/investing/financing activities in a manner consistent from time to time</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Same as Indian GAAP</a:t>
                      </a:r>
                    </a:p>
                  </a:txBody>
                  <a:tcPr marT="45711" marB="45711"/>
                </a:tc>
              </a:tr>
              <a:tr h="1701501">
                <a:tc>
                  <a:txBody>
                    <a:bodyPr/>
                    <a:lstStyle/>
                    <a:p>
                      <a:pPr algn="ctr"/>
                      <a:r>
                        <a:rPr lang="en-US" sz="2000" dirty="0">
                          <a:latin typeface="Times New Roman" panose="02020603050405020304" pitchFamily="18" charset="0"/>
                          <a:cs typeface="Times New Roman" panose="02020603050405020304" pitchFamily="18" charset="0"/>
                        </a:rPr>
                        <a:t>Dividends </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Dividends declared or proposed after balance sheet date but before approval of financial statements will have to be recorded as a Current liability.</a:t>
                      </a: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Declared dividend to be recognized in the period when it is </a:t>
                      </a:r>
                      <a:r>
                        <a:rPr lang="en-US" sz="2000" dirty="0" smtClean="0">
                          <a:latin typeface="Times New Roman" panose="02020603050405020304" pitchFamily="18" charset="0"/>
                          <a:cs typeface="Times New Roman" panose="02020603050405020304" pitchFamily="18" charset="0"/>
                        </a:rPr>
                        <a:t>declared.</a:t>
                      </a:r>
                      <a:endParaRPr lang="en-US" sz="2000" dirty="0">
                        <a:latin typeface="Times New Roman" panose="02020603050405020304" pitchFamily="18" charset="0"/>
                        <a:cs typeface="Times New Roman" panose="02020603050405020304" pitchFamily="18" charset="0"/>
                      </a:endParaRPr>
                    </a:p>
                  </a:txBody>
                  <a:tcPr marT="45711" marB="45711"/>
                </a:tc>
                <a:tc>
                  <a:txBody>
                    <a:bodyPr/>
                    <a:lstStyle/>
                    <a:p>
                      <a:pPr algn="just"/>
                      <a:r>
                        <a:rPr lang="en-US" sz="2000" dirty="0">
                          <a:latin typeface="Times New Roman" panose="02020603050405020304" pitchFamily="18" charset="0"/>
                          <a:cs typeface="Times New Roman" panose="02020603050405020304" pitchFamily="18" charset="0"/>
                        </a:rPr>
                        <a:t>Same as IFRS</a:t>
                      </a:r>
                    </a:p>
                  </a:txBody>
                  <a:tcPr marT="45711" marB="45711"/>
                </a:tc>
              </a:tr>
            </a:tbl>
          </a:graphicData>
        </a:graphic>
      </p:graphicFrame>
      <p:sp>
        <p:nvSpPr>
          <p:cNvPr id="5" name="Title 3"/>
          <p:cNvSpPr>
            <a:spLocks noGrp="1"/>
          </p:cNvSpPr>
          <p:nvPr>
            <p:ph type="ctrTitle"/>
          </p:nvPr>
        </p:nvSpPr>
        <p:spPr>
          <a:xfrm>
            <a:off x="37443" y="655961"/>
            <a:ext cx="12117114" cy="1163642"/>
          </a:xfrm>
        </p:spPr>
        <p:txBody>
          <a:bodyPr anchor="t">
            <a:noAutofit/>
          </a:bodyPr>
          <a:lstStyle/>
          <a:p>
            <a:r>
              <a:rPr lang="en-US" sz="4500" b="1" dirty="0" smtClean="0">
                <a:solidFill>
                  <a:srgbClr val="C00000"/>
                </a:solidFill>
                <a:latin typeface="Monotype Corsiva" panose="03010101010201010101" pitchFamily="66" charset="0"/>
              </a:rPr>
              <a:t>Comparison Between Indian GAAP, IND AS and IFRS</a:t>
            </a:r>
            <a:endParaRPr lang="en-US" sz="4500" b="1" dirty="0">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3025092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442437012"/>
              </p:ext>
            </p:extLst>
          </p:nvPr>
        </p:nvGraphicFramePr>
        <p:xfrm>
          <a:off x="139973" y="1541043"/>
          <a:ext cx="12014584" cy="4802707"/>
        </p:xfrm>
        <a:graphic>
          <a:graphicData uri="http://schemas.openxmlformats.org/drawingml/2006/table">
            <a:tbl>
              <a:tblPr firstRow="1" bandRow="1">
                <a:tableStyleId>{7DF18680-E054-41AD-8BC1-D1AEF772440D}</a:tableStyleId>
              </a:tblPr>
              <a:tblGrid>
                <a:gridCol w="2174550"/>
                <a:gridCol w="3832742"/>
                <a:gridCol w="3659878"/>
                <a:gridCol w="2347414"/>
              </a:tblGrid>
              <a:tr h="354933">
                <a:tc>
                  <a:txBody>
                    <a:bodyPr/>
                    <a:lstStyle/>
                    <a:p>
                      <a:pPr algn="ctr"/>
                      <a:r>
                        <a:rPr lang="en-US" sz="2000" dirty="0">
                          <a:latin typeface="Times New Roman" panose="02020603050405020304" pitchFamily="18" charset="0"/>
                          <a:cs typeface="Times New Roman" panose="02020603050405020304" pitchFamily="18" charset="0"/>
                        </a:rPr>
                        <a:t>BASIS</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INDIAN GAAP</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IFRS</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IND AS</a:t>
                      </a:r>
                    </a:p>
                  </a:txBody>
                  <a:tcPr marT="45722" marB="45722"/>
                </a:tc>
              </a:tr>
              <a:tr h="771961">
                <a:tc>
                  <a:txBody>
                    <a:bodyPr/>
                    <a:lstStyle/>
                    <a:p>
                      <a:pPr algn="ctr"/>
                      <a:r>
                        <a:rPr lang="en-US" sz="2000" dirty="0">
                          <a:latin typeface="Times New Roman" panose="02020603050405020304" pitchFamily="18" charset="0"/>
                          <a:cs typeface="Times New Roman" panose="02020603050405020304" pitchFamily="18" charset="0"/>
                        </a:rPr>
                        <a:t>Convertible Debt</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The entire instrument is treated as Debt based on its</a:t>
                      </a:r>
                      <a:r>
                        <a:rPr lang="en-US" sz="2000" baseline="0" dirty="0">
                          <a:latin typeface="Times New Roman" panose="02020603050405020304" pitchFamily="18" charset="0"/>
                          <a:cs typeface="Times New Roman" panose="02020603050405020304" pitchFamily="18" charset="0"/>
                        </a:rPr>
                        <a:t> legal form</a:t>
                      </a:r>
                      <a:endParaRPr lang="en-US" sz="2000" dirty="0">
                        <a:latin typeface="Times New Roman" panose="02020603050405020304" pitchFamily="18" charset="0"/>
                        <a:cs typeface="Times New Roman" panose="02020603050405020304" pitchFamily="18" charset="0"/>
                      </a:endParaRP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Shareholders’ Fund</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Same as IFRS</a:t>
                      </a:r>
                    </a:p>
                  </a:txBody>
                  <a:tcPr marT="45722" marB="45722"/>
                </a:tc>
              </a:tr>
              <a:tr h="1235140">
                <a:tc>
                  <a:txBody>
                    <a:bodyPr/>
                    <a:lstStyle/>
                    <a:p>
                      <a:pPr algn="ctr"/>
                      <a:r>
                        <a:rPr lang="en-US" sz="2000" dirty="0">
                          <a:latin typeface="Times New Roman" panose="02020603050405020304" pitchFamily="18" charset="0"/>
                          <a:cs typeface="Times New Roman" panose="02020603050405020304" pitchFamily="18" charset="0"/>
                        </a:rPr>
                        <a:t>PARENT COMPANY</a:t>
                      </a:r>
                      <a:endParaRPr lang="en-US"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Any company holding</a:t>
                      </a:r>
                      <a:r>
                        <a:rPr lang="en-US" sz="2000" baseline="0" dirty="0">
                          <a:latin typeface="Times New Roman" panose="02020603050405020304" pitchFamily="18" charset="0"/>
                          <a:cs typeface="Times New Roman" panose="02020603050405020304" pitchFamily="18" charset="0"/>
                        </a:rPr>
                        <a:t> 51% or more share of subsidiary</a:t>
                      </a:r>
                      <a:endParaRPr lang="en-US"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Any company having control on decision</a:t>
                      </a:r>
                      <a:r>
                        <a:rPr lang="en-US" sz="2000" baseline="0" dirty="0">
                          <a:latin typeface="Times New Roman" panose="02020603050405020304" pitchFamily="18" charset="0"/>
                          <a:cs typeface="Times New Roman" panose="02020603050405020304" pitchFamily="18" charset="0"/>
                        </a:rPr>
                        <a:t> making or control on the ownership of other company</a:t>
                      </a:r>
                      <a:endParaRPr lang="en-US"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r>
                        <a:rPr lang="en-US" sz="2000" dirty="0">
                          <a:latin typeface="Times New Roman" panose="02020603050405020304" pitchFamily="18" charset="0"/>
                          <a:cs typeface="Times New Roman" panose="02020603050405020304" pitchFamily="18" charset="0"/>
                        </a:rPr>
                        <a:t>Same as IFRS</a:t>
                      </a:r>
                    </a:p>
                  </a:txBody>
                  <a:tcPr marT="45722" marB="45722"/>
                </a:tc>
              </a:tr>
              <a:tr h="627960">
                <a:tc>
                  <a:txBody>
                    <a:bodyPr/>
                    <a:lstStyle/>
                    <a:p>
                      <a:pPr algn="ctr"/>
                      <a:r>
                        <a:rPr lang="en-US" sz="2000" dirty="0">
                          <a:latin typeface="Times New Roman" panose="02020603050405020304" pitchFamily="18" charset="0"/>
                          <a:cs typeface="Times New Roman" panose="02020603050405020304" pitchFamily="18" charset="0"/>
                        </a:rPr>
                        <a:t>Cash Flow Statement</a:t>
                      </a:r>
                      <a:endParaRPr lang="en-IN"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r>
                        <a:rPr lang="en-US" sz="2000">
                          <a:latin typeface="Times New Roman" panose="02020603050405020304" pitchFamily="18" charset="0"/>
                          <a:cs typeface="Times New Roman" panose="02020603050405020304" pitchFamily="18" charset="0"/>
                        </a:rPr>
                        <a:t>Exempted</a:t>
                      </a:r>
                      <a:r>
                        <a:rPr lang="en-US" sz="2000" baseline="0">
                          <a:latin typeface="Times New Roman" panose="02020603050405020304" pitchFamily="18" charset="0"/>
                          <a:cs typeface="Times New Roman" panose="02020603050405020304" pitchFamily="18" charset="0"/>
                        </a:rPr>
                        <a:t> if SMEs</a:t>
                      </a:r>
                      <a:endParaRPr lang="en-IN"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r>
                        <a:rPr lang="en-US" sz="2000" dirty="0">
                          <a:latin typeface="Times New Roman" panose="02020603050405020304" pitchFamily="18" charset="0"/>
                          <a:cs typeface="Times New Roman" panose="02020603050405020304" pitchFamily="18" charset="0"/>
                        </a:rPr>
                        <a:t>No such exemption </a:t>
                      </a:r>
                      <a:endParaRPr lang="en-IN" sz="2000" b="0" dirty="0">
                        <a:latin typeface="Times New Roman" panose="02020603050405020304" pitchFamily="18" charset="0"/>
                        <a:cs typeface="Times New Roman" panose="02020603050405020304" pitchFamily="18" charset="0"/>
                      </a:endParaRPr>
                    </a:p>
                  </a:txBody>
                  <a:tcPr marL="91432" marR="91432" marT="45724" marB="45724"/>
                </a:tc>
                <a:tc>
                  <a:txBody>
                    <a:bodyPr/>
                    <a:lstStyle/>
                    <a:p>
                      <a:pPr algn="ctr"/>
                      <a:r>
                        <a:rPr lang="en-US" sz="2000" dirty="0">
                          <a:latin typeface="Times New Roman" panose="02020603050405020304" pitchFamily="18" charset="0"/>
                          <a:cs typeface="Times New Roman" panose="02020603050405020304" pitchFamily="18" charset="0"/>
                        </a:rPr>
                        <a:t>Same as IFRS</a:t>
                      </a:r>
                    </a:p>
                  </a:txBody>
                  <a:tcPr marT="45722" marB="45722"/>
                </a:tc>
              </a:tr>
              <a:tr h="1698314">
                <a:tc>
                  <a:txBody>
                    <a:bodyPr/>
                    <a:lstStyle/>
                    <a:p>
                      <a:pPr algn="ctr"/>
                      <a:r>
                        <a:rPr lang="en-US" sz="2000" dirty="0">
                          <a:latin typeface="Times New Roman" panose="02020603050405020304" pitchFamily="18" charset="0"/>
                          <a:cs typeface="Times New Roman" panose="02020603050405020304" pitchFamily="18" charset="0"/>
                        </a:rPr>
                        <a:t>Property , plant and equipment</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AS 6- DEPRICIATION ACCOUNTING</a:t>
                      </a:r>
                    </a:p>
                    <a:p>
                      <a:pPr algn="ctr"/>
                      <a:r>
                        <a:rPr lang="en-US" sz="2000" dirty="0">
                          <a:latin typeface="Times New Roman" panose="02020603050405020304" pitchFamily="18" charset="0"/>
                          <a:cs typeface="Times New Roman" panose="02020603050405020304" pitchFamily="18" charset="0"/>
                        </a:rPr>
                        <a:t>AS 10 - ACCOUNTING FOR FIXED ASSETS </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IAS 16- Property, plant and equipment </a:t>
                      </a:r>
                    </a:p>
                  </a:txBody>
                  <a:tcPr marT="45722" marB="45722"/>
                </a:tc>
                <a:tc>
                  <a:txBody>
                    <a:bodyPr/>
                    <a:lstStyle/>
                    <a:p>
                      <a:pPr algn="ctr"/>
                      <a:r>
                        <a:rPr lang="en-US" sz="2000" dirty="0">
                          <a:latin typeface="Times New Roman" panose="02020603050405020304" pitchFamily="18" charset="0"/>
                          <a:cs typeface="Times New Roman" panose="02020603050405020304" pitchFamily="18" charset="0"/>
                        </a:rPr>
                        <a:t>IND AS 16- Property, plant and equipment </a:t>
                      </a:r>
                    </a:p>
                  </a:txBody>
                  <a:tcPr marT="45722" marB="45722"/>
                </a:tc>
              </a:tr>
            </a:tbl>
          </a:graphicData>
        </a:graphic>
      </p:graphicFrame>
      <p:sp>
        <p:nvSpPr>
          <p:cNvPr id="5" name="Title 3"/>
          <p:cNvSpPr>
            <a:spLocks noGrp="1"/>
          </p:cNvSpPr>
          <p:nvPr>
            <p:ph type="ctrTitle"/>
          </p:nvPr>
        </p:nvSpPr>
        <p:spPr>
          <a:xfrm>
            <a:off x="37443" y="655961"/>
            <a:ext cx="12117114" cy="1163642"/>
          </a:xfrm>
        </p:spPr>
        <p:txBody>
          <a:bodyPr anchor="t">
            <a:noAutofit/>
          </a:bodyPr>
          <a:lstStyle/>
          <a:p>
            <a:r>
              <a:rPr lang="en-US" sz="4500" b="1" dirty="0" smtClean="0">
                <a:solidFill>
                  <a:srgbClr val="C00000"/>
                </a:solidFill>
                <a:latin typeface="Monotype Corsiva" panose="03010101010201010101" pitchFamily="66" charset="0"/>
              </a:rPr>
              <a:t>Comparison Between Indian GAAP, IND AS and IFRS</a:t>
            </a:r>
            <a:endParaRPr lang="en-US" sz="4500" b="1" dirty="0">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2200661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7953" y="800741"/>
            <a:ext cx="11576094" cy="1163642"/>
          </a:xfrm>
        </p:spPr>
        <p:txBody>
          <a:bodyPr anchor="t">
            <a:noAutofit/>
          </a:bodyPr>
          <a:lstStyle/>
          <a:p>
            <a:r>
              <a:rPr lang="en-US" sz="5000" b="1" dirty="0" smtClean="0">
                <a:solidFill>
                  <a:srgbClr val="C00000"/>
                </a:solidFill>
                <a:latin typeface="Monotype Corsiva" panose="03010101010201010101" pitchFamily="66" charset="0"/>
              </a:rPr>
              <a:t>Lets </a:t>
            </a:r>
            <a:r>
              <a:rPr lang="en-US" sz="5000" b="1" dirty="0">
                <a:solidFill>
                  <a:srgbClr val="C00000"/>
                </a:solidFill>
                <a:latin typeface="Monotype Corsiva" panose="03010101010201010101" pitchFamily="66" charset="0"/>
              </a:rPr>
              <a:t>explore what is happening in the Accounting world?</a:t>
            </a:r>
            <a:endParaRPr lang="en-IN" sz="50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5576475" y="2677968"/>
            <a:ext cx="6199193" cy="4690625"/>
          </a:xfrm>
        </p:spPr>
        <p:txBody>
          <a:bodyPr>
            <a:normAutofit/>
          </a:bodyPr>
          <a:lstStyle/>
          <a:p>
            <a:pPr>
              <a:lnSpc>
                <a:spcPct val="130000"/>
              </a:lnSpc>
            </a:pPr>
            <a:r>
              <a:rPr lang="en-IN" sz="3400" b="1" dirty="0" smtClean="0">
                <a:solidFill>
                  <a:srgbClr val="FF0000"/>
                </a:solidFill>
                <a:latin typeface="Times New Roman" panose="02020603050405020304" pitchFamily="18" charset="0"/>
                <a:cs typeface="Times New Roman" panose="02020603050405020304" pitchFamily="18" charset="0"/>
              </a:rPr>
              <a:t>Harmonization </a:t>
            </a:r>
            <a:r>
              <a:rPr lang="en-IN" sz="3400" b="1" dirty="0">
                <a:solidFill>
                  <a:srgbClr val="FF0000"/>
                </a:solidFill>
                <a:latin typeface="Times New Roman" panose="02020603050405020304" pitchFamily="18" charset="0"/>
                <a:cs typeface="Times New Roman" panose="02020603050405020304" pitchFamily="18" charset="0"/>
              </a:rPr>
              <a:t>of </a:t>
            </a:r>
            <a:r>
              <a:rPr lang="en-IN" sz="3400" b="1" dirty="0" smtClean="0">
                <a:solidFill>
                  <a:srgbClr val="FF0000"/>
                </a:solidFill>
                <a:latin typeface="Times New Roman" panose="02020603050405020304" pitchFamily="18" charset="0"/>
                <a:cs typeface="Times New Roman" panose="02020603050405020304" pitchFamily="18" charset="0"/>
              </a:rPr>
              <a:t>Accounting</a:t>
            </a:r>
          </a:p>
          <a:p>
            <a:pPr algn="just">
              <a:lnSpc>
                <a:spcPct val="130000"/>
              </a:lnSpc>
            </a:pPr>
            <a:endParaRPr lang="en-US" sz="1000" dirty="0" smtClean="0">
              <a:latin typeface="Times New Roman" panose="02020603050405020304" pitchFamily="18" charset="0"/>
              <a:cs typeface="Times New Roman" panose="02020603050405020304" pitchFamily="18" charset="0"/>
            </a:endParaRPr>
          </a:p>
          <a:p>
            <a:pPr algn="just">
              <a:lnSpc>
                <a:spcPct val="130000"/>
              </a:lnSpc>
            </a:pPr>
            <a:r>
              <a:rPr lang="en-US" sz="2800" dirty="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armonization </a:t>
            </a:r>
            <a:r>
              <a:rPr lang="en-US" sz="2800" dirty="0">
                <a:latin typeface="Times New Roman" panose="02020603050405020304" pitchFamily="18" charset="0"/>
                <a:cs typeface="Times New Roman" panose="02020603050405020304" pitchFamily="18" charset="0"/>
              </a:rPr>
              <a:t>tends to mean the process of </a:t>
            </a:r>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increasing the compatibility of accounting practices</a:t>
            </a:r>
            <a:r>
              <a:rPr lang="en-US" sz="2800" dirty="0">
                <a:latin typeface="Times New Roman" panose="02020603050405020304" pitchFamily="18" charset="0"/>
                <a:cs typeface="Times New Roman" panose="02020603050405020304" pitchFamily="18" charset="0"/>
              </a:rPr>
              <a:t> by </a:t>
            </a:r>
            <a:r>
              <a:rPr lang="en-US" sz="2800" b="1" dirty="0">
                <a:solidFill>
                  <a:srgbClr val="FF0000"/>
                </a:solidFill>
                <a:latin typeface="Times New Roman" panose="02020603050405020304" pitchFamily="18" charset="0"/>
                <a:cs typeface="Times New Roman" panose="02020603050405020304" pitchFamily="18" charset="0"/>
              </a:rPr>
              <a:t>setting bounds to their degree of variation.</a:t>
            </a:r>
          </a:p>
          <a:p>
            <a:pPr algn="just">
              <a:lnSpc>
                <a:spcPct val="130000"/>
              </a:lnSpc>
            </a:pPr>
            <a:endParaRPr lang="en-IN" sz="2800" dirty="0">
              <a:solidFill>
                <a:srgbClr val="00B050"/>
              </a:solidFill>
              <a:latin typeface="Times New Roman" panose="02020603050405020304" pitchFamily="18" charset="0"/>
              <a:cs typeface="Times New Roman" panose="02020603050405020304" pitchFamily="18" charset="0"/>
            </a:endParaRPr>
          </a:p>
        </p:txBody>
      </p:sp>
      <p:pic>
        <p:nvPicPr>
          <p:cNvPr id="4098" name="Picture 2" descr="How the Cloud is Changing the World of Accoun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74976"/>
            <a:ext cx="5394960" cy="438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720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5461" y="593829"/>
            <a:ext cx="10652237" cy="1163642"/>
          </a:xfrm>
        </p:spPr>
        <p:txBody>
          <a:bodyPr anchor="ctr"/>
          <a:lstStyle/>
          <a:p>
            <a:pPr algn="l"/>
            <a:r>
              <a:rPr lang="en-US" b="1" dirty="0" smtClean="0">
                <a:solidFill>
                  <a:srgbClr val="C00000"/>
                </a:solidFill>
                <a:latin typeface="Monotype Corsiva" panose="03010101010201010101" pitchFamily="66" charset="0"/>
              </a:rPr>
              <a:t>Poll 6:</a:t>
            </a:r>
            <a:endParaRPr lang="en-IN"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757471"/>
            <a:ext cx="11703269" cy="4690625"/>
          </a:xfrm>
        </p:spPr>
        <p:txBody>
          <a:bodyPr>
            <a:normAutofit lnSpcReduction="10000"/>
          </a:bodyPr>
          <a:lstStyle/>
          <a:p>
            <a:pPr algn="just">
              <a:lnSpc>
                <a:spcPct val="130000"/>
              </a:lnSpc>
              <a:spcBef>
                <a:spcPts val="400"/>
              </a:spcBef>
              <a:spcAft>
                <a:spcPts val="400"/>
              </a:spcAft>
            </a:pPr>
            <a:r>
              <a:rPr lang="en-US" altLang="en-US" sz="2600" dirty="0">
                <a:latin typeface="Times New Roman" panose="02020603050405020304" pitchFamily="18" charset="0"/>
                <a:cs typeface="Times New Roman" panose="02020603050405020304" pitchFamily="18" charset="0"/>
              </a:rPr>
              <a:t>One Indian MNC which has 7 subsidiaries and 3 associates operating in India is required to follow </a:t>
            </a:r>
            <a:r>
              <a:rPr lang="en-US" altLang="en-US" sz="2600" dirty="0" err="1">
                <a:latin typeface="Times New Roman" panose="02020603050405020304" pitchFamily="18" charset="0"/>
                <a:cs typeface="Times New Roman" panose="02020603050405020304" pitchFamily="18" charset="0"/>
              </a:rPr>
              <a:t>Ind</a:t>
            </a:r>
            <a:r>
              <a:rPr lang="en-US" altLang="en-US" sz="2600" dirty="0">
                <a:latin typeface="Times New Roman" panose="02020603050405020304" pitchFamily="18" charset="0"/>
                <a:cs typeface="Times New Roman" panose="02020603050405020304" pitchFamily="18" charset="0"/>
              </a:rPr>
              <a:t> AS for preparing its financial statements as per the guidelines of MCA. The given MNC will be required to prepare which financial statements as per </a:t>
            </a:r>
            <a:r>
              <a:rPr lang="en-US" altLang="en-US" sz="2600" dirty="0" err="1">
                <a:latin typeface="Times New Roman" panose="02020603050405020304" pitchFamily="18" charset="0"/>
                <a:cs typeface="Times New Roman" panose="02020603050405020304" pitchFamily="18" charset="0"/>
              </a:rPr>
              <a:t>Ind</a:t>
            </a:r>
            <a:r>
              <a:rPr lang="en-US" altLang="en-US" sz="2600" dirty="0">
                <a:latin typeface="Times New Roman" panose="02020603050405020304" pitchFamily="18" charset="0"/>
                <a:cs typeface="Times New Roman" panose="02020603050405020304" pitchFamily="18" charset="0"/>
              </a:rPr>
              <a:t> AS?</a:t>
            </a:r>
          </a:p>
          <a:p>
            <a:pPr algn="just">
              <a:lnSpc>
                <a:spcPct val="130000"/>
              </a:lnSpc>
              <a:spcBef>
                <a:spcPts val="400"/>
              </a:spcBef>
              <a:spcAft>
                <a:spcPts val="400"/>
              </a:spcAft>
            </a:pPr>
            <a:endParaRPr lang="en-US" altLang="en-US" sz="1500" dirty="0" smtClean="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pPr>
            <a:r>
              <a:rPr lang="en-US" altLang="en-US" sz="2600" dirty="0">
                <a:latin typeface="Times New Roman" panose="02020603050405020304" pitchFamily="18" charset="0"/>
                <a:cs typeface="Times New Roman" panose="02020603050405020304" pitchFamily="18" charset="0"/>
              </a:rPr>
              <a:t>   a) both consolidated as well as standalone financials of </a:t>
            </a:r>
            <a:r>
              <a:rPr lang="en-US" altLang="en-US" sz="2600">
                <a:latin typeface="Times New Roman" panose="02020603050405020304" pitchFamily="18" charset="0"/>
                <a:cs typeface="Times New Roman" panose="02020603050405020304" pitchFamily="18" charset="0"/>
              </a:rPr>
              <a:t>the </a:t>
            </a:r>
            <a:r>
              <a:rPr lang="en-US" altLang="en-US" sz="2600" smtClean="0">
                <a:latin typeface="Times New Roman" panose="02020603050405020304" pitchFamily="18" charset="0"/>
                <a:cs typeface="Times New Roman" panose="02020603050405020304" pitchFamily="18" charset="0"/>
              </a:rPr>
              <a:t>company</a:t>
            </a:r>
            <a:endParaRPr lang="en-US" altLang="en-US" sz="2600" dirty="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pPr>
            <a:r>
              <a:rPr lang="en-US" altLang="en-US" sz="2600" dirty="0">
                <a:latin typeface="Times New Roman" panose="02020603050405020304" pitchFamily="18" charset="0"/>
                <a:cs typeface="Times New Roman" panose="02020603050405020304" pitchFamily="18" charset="0"/>
              </a:rPr>
              <a:t>   b) Only consolidated financials</a:t>
            </a:r>
          </a:p>
          <a:p>
            <a:pPr algn="just">
              <a:lnSpc>
                <a:spcPct val="130000"/>
              </a:lnSpc>
              <a:spcBef>
                <a:spcPts val="400"/>
              </a:spcBef>
              <a:spcAft>
                <a:spcPts val="400"/>
              </a:spcAft>
            </a:pPr>
            <a:r>
              <a:rPr lang="en-US" altLang="en-US" sz="2600" dirty="0">
                <a:latin typeface="Times New Roman" panose="02020603050405020304" pitchFamily="18" charset="0"/>
                <a:cs typeface="Times New Roman" panose="02020603050405020304" pitchFamily="18" charset="0"/>
              </a:rPr>
              <a:t>   c) Only standalone financials </a:t>
            </a:r>
          </a:p>
          <a:p>
            <a:pPr algn="just">
              <a:lnSpc>
                <a:spcPct val="130000"/>
              </a:lnSpc>
              <a:spcBef>
                <a:spcPts val="400"/>
              </a:spcBef>
              <a:spcAft>
                <a:spcPts val="400"/>
              </a:spcAft>
            </a:pPr>
            <a:r>
              <a:rPr lang="en-US" altLang="en-US" sz="2600" dirty="0">
                <a:latin typeface="Times New Roman" panose="02020603050405020304" pitchFamily="18" charset="0"/>
                <a:cs typeface="Times New Roman" panose="02020603050405020304" pitchFamily="18" charset="0"/>
              </a:rPr>
              <a:t>   d) Optional </a:t>
            </a:r>
          </a:p>
        </p:txBody>
      </p:sp>
    </p:spTree>
    <p:extLst>
      <p:ext uri="{BB962C8B-B14F-4D97-AF65-F5344CB8AC3E}">
        <p14:creationId xmlns:p14="http://schemas.microsoft.com/office/powerpoint/2010/main" val="20411498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712 Any Questions Photos - Free &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4091"/>
            <a:ext cx="12192000" cy="638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2036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1106" y="847544"/>
            <a:ext cx="11627248" cy="1163642"/>
          </a:xfrm>
        </p:spPr>
        <p:txBody>
          <a:bodyPr anchor="t">
            <a:noAutofit/>
          </a:bodyPr>
          <a:lstStyle/>
          <a:p>
            <a:pPr algn="l"/>
            <a:r>
              <a:rPr lang="en-US" sz="4800" b="1" dirty="0">
                <a:solidFill>
                  <a:srgbClr val="C00000"/>
                </a:solidFill>
                <a:latin typeface="Monotype Corsiva" panose="03010101010201010101" pitchFamily="66" charset="0"/>
              </a:rPr>
              <a:t>The need for harmonization of accounting standards</a:t>
            </a:r>
            <a:endParaRPr lang="en-IN" sz="48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189186" y="1647375"/>
            <a:ext cx="7672947" cy="5332545"/>
          </a:xfrm>
        </p:spPr>
        <p:txBody>
          <a:bodyPr>
            <a:noAutofit/>
          </a:bodyPr>
          <a:lstStyle/>
          <a:p>
            <a:pPr marL="342900" indent="-342900" algn="just">
              <a:lnSpc>
                <a:spcPct val="120000"/>
              </a:lnSpc>
              <a:spcBef>
                <a:spcPts val="400"/>
              </a:spcBef>
              <a:spcAft>
                <a:spcPts val="4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country has its </a:t>
            </a:r>
            <a:r>
              <a:rPr lang="en-US" b="1" dirty="0">
                <a:solidFill>
                  <a:srgbClr val="FF0000"/>
                </a:solidFill>
                <a:latin typeface="Times New Roman" panose="02020603050405020304" pitchFamily="18" charset="0"/>
                <a:cs typeface="Times New Roman" panose="02020603050405020304" pitchFamily="18" charset="0"/>
              </a:rPr>
              <a:t>own accounting </a:t>
            </a:r>
            <a:r>
              <a:rPr lang="en-US" b="1" dirty="0" smtClean="0">
                <a:solidFill>
                  <a:srgbClr val="FF0000"/>
                </a:solidFill>
                <a:latin typeface="Times New Roman" panose="02020603050405020304" pitchFamily="18" charset="0"/>
                <a:cs typeface="Times New Roman" panose="02020603050405020304" pitchFamily="18" charset="0"/>
              </a:rPr>
              <a:t>regulation.</a:t>
            </a:r>
            <a:endParaRPr lang="en-US" b="1"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20000"/>
              </a:lnSpc>
              <a:spcBef>
                <a:spcPts val="400"/>
              </a:spcBef>
              <a:spcAft>
                <a:spcPts val="400"/>
              </a:spcAf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Multinational </a:t>
            </a:r>
            <a:r>
              <a:rPr lang="en-US" dirty="0">
                <a:latin typeface="Times New Roman" panose="02020603050405020304" pitchFamily="18" charset="0"/>
                <a:cs typeface="Times New Roman" panose="02020603050405020304" pitchFamily="18" charset="0"/>
              </a:rPr>
              <a:t>entities may have to prepare reports on activities on several </a:t>
            </a:r>
            <a:r>
              <a:rPr lang="en-US" dirty="0" smtClean="0">
                <a:latin typeface="Times New Roman" panose="02020603050405020304" pitchFamily="18" charset="0"/>
                <a:cs typeface="Times New Roman" panose="02020603050405020304" pitchFamily="18" charset="0"/>
              </a:rPr>
              <a:t>basis </a:t>
            </a:r>
            <a:r>
              <a:rPr lang="en-US" dirty="0">
                <a:latin typeface="Times New Roman" panose="02020603050405020304" pitchFamily="18" charset="0"/>
                <a:cs typeface="Times New Roman" panose="02020603050405020304" pitchFamily="18" charset="0"/>
              </a:rPr>
              <a:t>for use in different countries, and this can </a:t>
            </a:r>
            <a:r>
              <a:rPr lang="en-US" b="1" dirty="0">
                <a:solidFill>
                  <a:srgbClr val="00B050"/>
                </a:solidFill>
                <a:latin typeface="Times New Roman" panose="02020603050405020304" pitchFamily="18" charset="0"/>
                <a:cs typeface="Times New Roman" panose="02020603050405020304" pitchFamily="18" charset="0"/>
              </a:rPr>
              <a:t>cause </a:t>
            </a:r>
            <a:r>
              <a:rPr lang="en-IN" b="1" dirty="0">
                <a:solidFill>
                  <a:srgbClr val="00B050"/>
                </a:solidFill>
                <a:latin typeface="Times New Roman" panose="02020603050405020304" pitchFamily="18" charset="0"/>
                <a:cs typeface="Times New Roman" panose="02020603050405020304" pitchFamily="18" charset="0"/>
              </a:rPr>
              <a:t>unnecessary financial </a:t>
            </a:r>
            <a:r>
              <a:rPr lang="en-IN" b="1" dirty="0" smtClean="0">
                <a:solidFill>
                  <a:srgbClr val="00B050"/>
                </a:solidFill>
                <a:latin typeface="Times New Roman" panose="02020603050405020304" pitchFamily="18" charset="0"/>
                <a:cs typeface="Times New Roman" panose="02020603050405020304" pitchFamily="18" charset="0"/>
              </a:rPr>
              <a:t>costs.</a:t>
            </a:r>
            <a:endParaRPr lang="en-IN" b="1" dirty="0">
              <a:solidFill>
                <a:srgbClr val="00B050"/>
              </a:solidFill>
              <a:latin typeface="Times New Roman" panose="02020603050405020304" pitchFamily="18" charset="0"/>
              <a:cs typeface="Times New Roman" panose="02020603050405020304" pitchFamily="18" charset="0"/>
            </a:endParaRPr>
          </a:p>
          <a:p>
            <a:pPr marL="342900" indent="-342900" algn="just">
              <a:lnSpc>
                <a:spcPct val="120000"/>
              </a:lnSpc>
              <a:spcBef>
                <a:spcPts val="400"/>
              </a:spcBef>
              <a:spcAft>
                <a:spcPts val="400"/>
              </a:spcAf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Preparation </a:t>
            </a:r>
            <a:r>
              <a:rPr lang="en-IN" dirty="0">
                <a:latin typeface="Times New Roman" panose="02020603050405020304" pitchFamily="18" charset="0"/>
                <a:cs typeface="Times New Roman" panose="02020603050405020304" pitchFamily="18" charset="0"/>
              </a:rPr>
              <a:t>of financial </a:t>
            </a:r>
            <a:r>
              <a:rPr lang="en-US" dirty="0">
                <a:latin typeface="Times New Roman" panose="02020603050405020304" pitchFamily="18" charset="0"/>
                <a:cs typeface="Times New Roman" panose="02020603050405020304" pitchFamily="18" charset="0"/>
              </a:rPr>
              <a:t>statements based on </a:t>
            </a:r>
            <a:r>
              <a:rPr lang="en-US" b="1" dirty="0">
                <a:solidFill>
                  <a:srgbClr val="FF0000"/>
                </a:solidFill>
                <a:latin typeface="Times New Roman" panose="02020603050405020304" pitchFamily="18" charset="0"/>
                <a:cs typeface="Times New Roman" panose="02020603050405020304" pitchFamily="18" charset="0"/>
              </a:rPr>
              <a:t>different principles makes it difficult for investors and analysts </a:t>
            </a:r>
            <a:r>
              <a:rPr lang="en-US" dirty="0">
                <a:latin typeface="Times New Roman" panose="02020603050405020304" pitchFamily="18" charset="0"/>
                <a:cs typeface="Times New Roman" panose="02020603050405020304" pitchFamily="18" charset="0"/>
              </a:rPr>
              <a:t>to interpret financial information.</a:t>
            </a:r>
          </a:p>
          <a:p>
            <a:pPr marL="342900" indent="-342900" algn="just">
              <a:lnSpc>
                <a:spcPct val="120000"/>
              </a:lnSpc>
              <a:spcBef>
                <a:spcPts val="400"/>
              </a:spcBef>
              <a:spcAft>
                <a:spcPts val="400"/>
              </a:spcAf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Increasing </a:t>
            </a:r>
            <a:r>
              <a:rPr lang="en-IN" dirty="0">
                <a:latin typeface="Times New Roman" panose="02020603050405020304" pitchFamily="18" charset="0"/>
                <a:cs typeface="Times New Roman" panose="02020603050405020304" pitchFamily="18" charset="0"/>
              </a:rPr>
              <a:t>levels of cross border financing transactions, securities </a:t>
            </a:r>
            <a:r>
              <a:rPr lang="en-US" dirty="0">
                <a:latin typeface="Times New Roman" panose="02020603050405020304" pitchFamily="18" charset="0"/>
                <a:cs typeface="Times New Roman" panose="02020603050405020304" pitchFamily="18" charset="0"/>
              </a:rPr>
              <a:t>trading and direct foreign investment </a:t>
            </a:r>
            <a:r>
              <a:rPr lang="en-US" b="1" dirty="0">
                <a:solidFill>
                  <a:srgbClr val="7030A0"/>
                </a:solidFill>
                <a:latin typeface="Times New Roman" panose="02020603050405020304" pitchFamily="18" charset="0"/>
                <a:cs typeface="Times New Roman" panose="02020603050405020304" pitchFamily="18" charset="0"/>
              </a:rPr>
              <a:t>need single set of </a:t>
            </a:r>
            <a:r>
              <a:rPr lang="en-US" b="1" dirty="0" smtClean="0">
                <a:solidFill>
                  <a:srgbClr val="7030A0"/>
                </a:solidFill>
                <a:latin typeface="Times New Roman" panose="02020603050405020304" pitchFamily="18" charset="0"/>
                <a:cs typeface="Times New Roman" panose="02020603050405020304" pitchFamily="18" charset="0"/>
              </a:rPr>
              <a:t>rules.</a:t>
            </a: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5122" name="Picture 2" descr="Influences on Accounting Regulation - Eduk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5660"/>
          <a:stretch/>
        </p:blipFill>
        <p:spPr bwMode="auto">
          <a:xfrm>
            <a:off x="7945009" y="1787646"/>
            <a:ext cx="3993345" cy="10067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tepad With Text Financial Cost On Business Charts And Pen. Business Stock  Image - Image of technology, cost: 19760316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565"/>
          <a:stretch/>
        </p:blipFill>
        <p:spPr bwMode="auto">
          <a:xfrm flipH="1">
            <a:off x="7945009" y="2794376"/>
            <a:ext cx="3993346" cy="13078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nvestor - Definition, Investing, Individual vs. Institutional Investo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9802" y="4102226"/>
            <a:ext cx="3993347" cy="1365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5"/>
          <a:srcRect t="14663" b="16736"/>
          <a:stretch/>
        </p:blipFill>
        <p:spPr>
          <a:xfrm>
            <a:off x="7959802" y="5440680"/>
            <a:ext cx="4008140" cy="1269608"/>
          </a:xfrm>
          <a:prstGeom prst="rect">
            <a:avLst/>
          </a:prstGeom>
        </p:spPr>
      </p:pic>
    </p:spTree>
    <p:extLst>
      <p:ext uri="{BB962C8B-B14F-4D97-AF65-F5344CB8AC3E}">
        <p14:creationId xmlns:p14="http://schemas.microsoft.com/office/powerpoint/2010/main" val="40101752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9882" y="724541"/>
            <a:ext cx="10652237" cy="1163642"/>
          </a:xfrm>
        </p:spPr>
        <p:txBody>
          <a:bodyPr anchor="t"/>
          <a:lstStyle/>
          <a:p>
            <a:r>
              <a:rPr lang="en-US" sz="5400" b="1" dirty="0">
                <a:solidFill>
                  <a:srgbClr val="C00000"/>
                </a:solidFill>
                <a:latin typeface="Monotype Corsiva" panose="03010101010201010101" pitchFamily="66" charset="0"/>
              </a:rPr>
              <a:t>Lets understand with an example</a:t>
            </a:r>
            <a:endParaRPr lang="en-IN" sz="54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15461" y="1610751"/>
            <a:ext cx="11703269" cy="4928785"/>
          </a:xfrm>
        </p:spPr>
        <p:txBody>
          <a:bodyPr>
            <a:normAutofit/>
          </a:bodyPr>
          <a:lstStyle/>
          <a:p>
            <a:pPr marL="342900" indent="-342900" algn="just">
              <a:lnSpc>
                <a:spcPct val="130000"/>
              </a:lnSpc>
              <a:spcBef>
                <a:spcPts val="400"/>
              </a:spcBef>
              <a:spcAft>
                <a:spcPts val="400"/>
              </a:spcAf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Investors would like to direct their capital to the most efficient and productive companies globally </a:t>
            </a:r>
            <a:r>
              <a:rPr lang="en-US" b="1" dirty="0">
                <a:solidFill>
                  <a:srgbClr val="00B050"/>
                </a:solidFill>
                <a:latin typeface="Times New Roman" panose="02020603050405020304" pitchFamily="18" charset="0"/>
                <a:cs typeface="Times New Roman" panose="02020603050405020304" pitchFamily="18" charset="0"/>
              </a:rPr>
              <a:t>provided they are in position to understand their accounting/financial reports</a:t>
            </a:r>
            <a:r>
              <a:rPr lang="en-US" dirty="0">
                <a:solidFill>
                  <a:srgbClr val="00B050"/>
                </a:solidFill>
                <a:latin typeface="Times New Roman" panose="02020603050405020304" pitchFamily="18" charset="0"/>
                <a:cs typeface="Times New Roman" panose="02020603050405020304" pitchFamily="18" charset="0"/>
              </a:rPr>
              <a:t>. </a:t>
            </a:r>
            <a:endParaRPr lang="en-US" dirty="0" smtClean="0">
              <a:solidFill>
                <a:srgbClr val="00B050"/>
              </a:solidFill>
              <a:latin typeface="Times New Roman" panose="02020603050405020304" pitchFamily="18" charset="0"/>
              <a:cs typeface="Times New Roman" panose="02020603050405020304" pitchFamily="18" charset="0"/>
            </a:endParaRPr>
          </a:p>
          <a:p>
            <a:pPr marL="342900" indent="-342900" algn="just">
              <a:lnSpc>
                <a:spcPct val="130000"/>
              </a:lnSpc>
              <a:spcBef>
                <a:spcPts val="400"/>
              </a:spcBef>
              <a:spcAft>
                <a:spcPts val="400"/>
              </a:spcAft>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So</a:t>
            </a:r>
            <a:r>
              <a:rPr lang="en-US" dirty="0">
                <a:latin typeface="Times New Roman" panose="02020603050405020304" pitchFamily="18" charset="0"/>
                <a:cs typeface="Times New Roman" panose="02020603050405020304" pitchFamily="18" charset="0"/>
              </a:rPr>
              <a:t>, if all countries across globe would have adopted the </a:t>
            </a:r>
            <a:r>
              <a:rPr lang="en-US" b="1" dirty="0" smtClean="0">
                <a:solidFill>
                  <a:srgbClr val="FF0000"/>
                </a:solidFill>
                <a:latin typeface="Times New Roman" panose="02020603050405020304" pitchFamily="18" charset="0"/>
                <a:cs typeface="Times New Roman" panose="02020603050405020304" pitchFamily="18" charset="0"/>
              </a:rPr>
              <a:t>standard/single </a:t>
            </a:r>
            <a:r>
              <a:rPr lang="en-US" b="1" dirty="0">
                <a:solidFill>
                  <a:srgbClr val="FF0000"/>
                </a:solidFill>
                <a:latin typeface="Times New Roman" panose="02020603050405020304" pitchFamily="18" charset="0"/>
                <a:cs typeface="Times New Roman" panose="02020603050405020304" pitchFamily="18" charset="0"/>
              </a:rPr>
              <a:t>accounting standards</a:t>
            </a:r>
            <a:r>
              <a:rPr lang="en-US" dirty="0">
                <a:solidFill>
                  <a:srgbClr val="FF0000"/>
                </a:solidFill>
                <a:latin typeface="Times New Roman" panose="02020603050405020304" pitchFamily="18" charset="0"/>
                <a:cs typeface="Times New Roman" panose="02020603050405020304" pitchFamily="18" charset="0"/>
              </a:rPr>
              <a:t>. </a:t>
            </a:r>
            <a:endParaRPr lang="en-US" dirty="0" smtClean="0">
              <a:solidFill>
                <a:srgbClr val="FF0000"/>
              </a:solidFill>
              <a:latin typeface="Times New Roman" panose="02020603050405020304" pitchFamily="18" charset="0"/>
              <a:cs typeface="Times New Roman" panose="02020603050405020304" pitchFamily="18" charset="0"/>
            </a:endParaRPr>
          </a:p>
          <a:p>
            <a:pPr marL="342900" indent="-342900" algn="just">
              <a:lnSpc>
                <a:spcPct val="130000"/>
              </a:lnSpc>
              <a:spcBef>
                <a:spcPts val="400"/>
              </a:spcBef>
              <a:spcAft>
                <a:spcPts val="400"/>
              </a:spcAft>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makes easier to use financial reports for taking </a:t>
            </a:r>
            <a:r>
              <a:rPr lang="en-US" dirty="0">
                <a:solidFill>
                  <a:srgbClr val="00B050"/>
                </a:solidFill>
                <a:latin typeface="Times New Roman" panose="02020603050405020304" pitchFamily="18" charset="0"/>
                <a:cs typeface="Times New Roman" panose="02020603050405020304" pitchFamily="18" charset="0"/>
              </a:rPr>
              <a:t>prudent investment decisions</a:t>
            </a:r>
            <a:r>
              <a:rPr lang="en-US" dirty="0">
                <a:latin typeface="Times New Roman" panose="02020603050405020304" pitchFamily="18" charset="0"/>
                <a:cs typeface="Times New Roman" panose="02020603050405020304" pitchFamily="18" charset="0"/>
              </a:rPr>
              <a:t> by investors across their borders. </a:t>
            </a:r>
          </a:p>
          <a:p>
            <a:pPr marL="342900" indent="-342900" algn="just">
              <a:lnSpc>
                <a:spcPct val="130000"/>
              </a:lnSpc>
              <a:spcBef>
                <a:spcPts val="400"/>
              </a:spcBef>
              <a:spcAft>
                <a:spcPts val="400"/>
              </a:spcAft>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Hence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lays down the </a:t>
            </a:r>
            <a:r>
              <a:rPr lang="en-US" b="1" dirty="0">
                <a:solidFill>
                  <a:srgbClr val="7030A0"/>
                </a:solidFill>
                <a:latin typeface="Times New Roman" panose="02020603050405020304" pitchFamily="18" charset="0"/>
                <a:cs typeface="Times New Roman" panose="02020603050405020304" pitchFamily="18" charset="0"/>
              </a:rPr>
              <a:t>rationale</a:t>
            </a:r>
            <a:r>
              <a:rPr lang="en-US" dirty="0">
                <a:latin typeface="Times New Roman" panose="02020603050405020304" pitchFamily="18" charset="0"/>
                <a:cs typeface="Times New Roman" panose="02020603050405020304" pitchFamily="18" charset="0"/>
              </a:rPr>
              <a:t> behind the harmonization of </a:t>
            </a:r>
            <a:r>
              <a:rPr lang="en-US" dirty="0" smtClean="0">
                <a:latin typeface="Times New Roman" panose="02020603050405020304" pitchFamily="18" charset="0"/>
                <a:cs typeface="Times New Roman" panose="02020603050405020304" pitchFamily="18" charset="0"/>
              </a:rPr>
              <a:t>accounting </a:t>
            </a:r>
            <a:r>
              <a:rPr lang="en-US" dirty="0">
                <a:latin typeface="Times New Roman" panose="02020603050405020304" pitchFamily="18" charset="0"/>
                <a:cs typeface="Times New Roman" panose="02020603050405020304" pitchFamily="18" charset="0"/>
              </a:rPr>
              <a:t>standards across globe.</a:t>
            </a:r>
          </a:p>
        </p:txBody>
      </p:sp>
    </p:spTree>
    <p:extLst>
      <p:ext uri="{BB962C8B-B14F-4D97-AF65-F5344CB8AC3E}">
        <p14:creationId xmlns:p14="http://schemas.microsoft.com/office/powerpoint/2010/main" val="39783039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390088" y="1596541"/>
            <a:ext cx="11514365" cy="4640263"/>
          </a:xfrm>
        </p:spPr>
        <p:txBody>
          <a:bodyPr>
            <a:noAutofit/>
          </a:bodyPr>
          <a:lstStyle/>
          <a:p>
            <a:pPr marL="0" indent="0" algn="just">
              <a:lnSpc>
                <a:spcPct val="130000"/>
              </a:lnSpc>
              <a:spcBef>
                <a:spcPts val="400"/>
              </a:spcBef>
              <a:spcAft>
                <a:spcPts val="400"/>
              </a:spcAft>
              <a:buNone/>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IFRS </a:t>
            </a:r>
            <a:r>
              <a:rPr lang="en-US" sz="2300" dirty="0" smtClean="0">
                <a:latin typeface="Times New Roman" panose="02020603050405020304" pitchFamily="18" charset="0"/>
                <a:cs typeface="Times New Roman" panose="02020603050405020304" pitchFamily="18" charset="0"/>
              </a:rPr>
              <a:t>develops </a:t>
            </a:r>
            <a:r>
              <a:rPr lang="en-US" sz="2300" dirty="0">
                <a:latin typeface="Times New Roman" panose="02020603050405020304" pitchFamily="18" charset="0"/>
                <a:cs typeface="Times New Roman" panose="02020603050405020304" pitchFamily="18" charset="0"/>
              </a:rPr>
              <a:t>high-quality, understandable, enforceable and globally accepted accounting and sustainability disclosure </a:t>
            </a:r>
            <a:r>
              <a:rPr lang="en-US" sz="2300" dirty="0" smtClean="0">
                <a:latin typeface="Times New Roman" panose="02020603050405020304" pitchFamily="18" charset="0"/>
                <a:cs typeface="Times New Roman" panose="02020603050405020304" pitchFamily="18" charset="0"/>
              </a:rPr>
              <a:t>standards.</a:t>
            </a:r>
          </a:p>
          <a:p>
            <a:pPr algn="just">
              <a:lnSpc>
                <a:spcPct val="130000"/>
              </a:lnSpc>
              <a:spcBef>
                <a:spcPts val="400"/>
              </a:spcBef>
              <a:spcAft>
                <a:spcPts val="400"/>
              </a:spcAft>
              <a:buFont typeface="Wingdings" panose="05000000000000000000" pitchFamily="2" charset="2"/>
              <a:buChar char="q"/>
            </a:pPr>
            <a:endParaRPr lang="en-US" sz="2300" dirty="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buFont typeface="Wingdings" panose="05000000000000000000" pitchFamily="2" charset="2"/>
              <a:buChar char="q"/>
            </a:pPr>
            <a:endParaRPr lang="en-US" sz="2300" dirty="0" smtClean="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buFont typeface="Wingdings" panose="05000000000000000000" pitchFamily="2" charset="2"/>
              <a:buChar char="q"/>
            </a:pPr>
            <a:endParaRPr lang="en-US" sz="2300" dirty="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buFont typeface="Wingdings" panose="05000000000000000000" pitchFamily="2" charset="2"/>
              <a:buChar char="q"/>
            </a:pPr>
            <a:endParaRPr lang="en-US" sz="2300" dirty="0" smtClean="0">
              <a:latin typeface="Times New Roman" panose="02020603050405020304" pitchFamily="18" charset="0"/>
              <a:cs typeface="Times New Roman" panose="02020603050405020304" pitchFamily="18" charset="0"/>
            </a:endParaRPr>
          </a:p>
          <a:p>
            <a:pPr algn="just">
              <a:lnSpc>
                <a:spcPct val="130000"/>
              </a:lnSpc>
              <a:spcBef>
                <a:spcPts val="400"/>
              </a:spcBef>
              <a:spcAft>
                <a:spcPts val="400"/>
              </a:spcAft>
              <a:buFont typeface="Wingdings" panose="05000000000000000000" pitchFamily="2" charset="2"/>
              <a:buChar char="q"/>
            </a:pPr>
            <a:endParaRPr lang="en-US" sz="2300" dirty="0">
              <a:latin typeface="Times New Roman" panose="02020603050405020304" pitchFamily="18" charset="0"/>
              <a:cs typeface="Times New Roman" panose="02020603050405020304" pitchFamily="18" charset="0"/>
            </a:endParaRPr>
          </a:p>
          <a:p>
            <a:pPr marL="0" indent="0" algn="just">
              <a:lnSpc>
                <a:spcPct val="130000"/>
              </a:lnSpc>
              <a:spcBef>
                <a:spcPts val="400"/>
              </a:spcBef>
              <a:spcAft>
                <a:spcPts val="400"/>
              </a:spcAft>
              <a:buNone/>
            </a:pPr>
            <a:endParaRPr lang="en-US" sz="2300" dirty="0" smtClean="0">
              <a:latin typeface="Times New Roman" panose="02020603050405020304" pitchFamily="18" charset="0"/>
              <a:cs typeface="Times New Roman" panose="02020603050405020304" pitchFamily="18" charset="0"/>
            </a:endParaRPr>
          </a:p>
        </p:txBody>
      </p:sp>
      <p:sp>
        <p:nvSpPr>
          <p:cNvPr id="6" name="Title 3"/>
          <p:cNvSpPr txBox="1">
            <a:spLocks/>
          </p:cNvSpPr>
          <p:nvPr/>
        </p:nvSpPr>
        <p:spPr>
          <a:xfrm>
            <a:off x="0" y="580727"/>
            <a:ext cx="12192000" cy="814917"/>
          </a:xfrm>
          <a:prstGeom prst="rect">
            <a:avLst/>
          </a:prstGeom>
          <a:ln w="28575">
            <a:noFill/>
          </a:ln>
        </p:spPr>
        <p:style>
          <a:lnRef idx="2">
            <a:schemeClr val="accent2"/>
          </a:lnRef>
          <a:fillRef idx="1">
            <a:schemeClr val="lt1"/>
          </a:fillRef>
          <a:effectRef idx="0">
            <a:schemeClr val="accent2"/>
          </a:effectRef>
          <a:fontRef idx="minor">
            <a:schemeClr val="dk1"/>
          </a:fontRef>
        </p:style>
        <p:txBody>
          <a:bodyPr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4100" b="1" dirty="0" smtClean="0">
                <a:solidFill>
                  <a:srgbClr val="C00000"/>
                </a:solidFill>
                <a:latin typeface="Monotype Corsiva" panose="03010101010201010101" pitchFamily="66" charset="0"/>
                <a:cs typeface="Arabic Typesetting" panose="03020402040406030203" pitchFamily="66" charset="-78"/>
              </a:rPr>
              <a:t>What are International Financial Reporting Standards (IFRS)?</a:t>
            </a:r>
            <a:endParaRPr lang="en-US" sz="4100" b="1" dirty="0">
              <a:solidFill>
                <a:srgbClr val="C00000"/>
              </a:solidFill>
              <a:latin typeface="Monotype Corsiva" panose="03010101010201010101" pitchFamily="66" charset="0"/>
              <a:cs typeface="Arabic Typesetting" panose="03020402040406030203" pitchFamily="66" charset="-78"/>
            </a:endParaRPr>
          </a:p>
        </p:txBody>
      </p:sp>
      <p:graphicFrame>
        <p:nvGraphicFramePr>
          <p:cNvPr id="5" name="Diagram 4"/>
          <p:cNvGraphicFramePr/>
          <p:nvPr>
            <p:extLst>
              <p:ext uri="{D42A27DB-BD31-4B8C-83A1-F6EECF244321}">
                <p14:modId xmlns:p14="http://schemas.microsoft.com/office/powerpoint/2010/main" val="165217996"/>
              </p:ext>
            </p:extLst>
          </p:nvPr>
        </p:nvGraphicFramePr>
        <p:xfrm>
          <a:off x="390088" y="2070340"/>
          <a:ext cx="11404122" cy="4485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9143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341" y="739781"/>
            <a:ext cx="10652237" cy="1163642"/>
          </a:xfrm>
        </p:spPr>
        <p:txBody>
          <a:bodyPr anchor="t"/>
          <a:lstStyle/>
          <a:p>
            <a:pPr algn="l"/>
            <a:r>
              <a:rPr lang="en-IN" b="1" dirty="0">
                <a:solidFill>
                  <a:srgbClr val="C00000"/>
                </a:solidFill>
                <a:latin typeface="Monotype Corsiva" panose="03010101010201010101" pitchFamily="66" charset="0"/>
              </a:rPr>
              <a:t>A) IFRS Foundation</a:t>
            </a:r>
          </a:p>
        </p:txBody>
      </p:sp>
      <p:sp>
        <p:nvSpPr>
          <p:cNvPr id="5" name="Subtitle 4"/>
          <p:cNvSpPr>
            <a:spLocks noGrp="1"/>
          </p:cNvSpPr>
          <p:nvPr>
            <p:ph type="subTitle" idx="1"/>
          </p:nvPr>
        </p:nvSpPr>
        <p:spPr>
          <a:xfrm>
            <a:off x="200221" y="1773881"/>
            <a:ext cx="11703269" cy="5206039"/>
          </a:xfrm>
        </p:spPr>
        <p:txBody>
          <a:bodyPr/>
          <a:lstStyle/>
          <a:p>
            <a:pPr algn="just">
              <a:defRPr/>
            </a:pPr>
            <a:r>
              <a:rPr lang="en-US" sz="2300" dirty="0">
                <a:latin typeface="Times New Roman" panose="02020603050405020304" pitchFamily="18" charset="0"/>
                <a:cs typeface="Times New Roman" panose="02020603050405020304" pitchFamily="18" charset="0"/>
              </a:rPr>
              <a:t>In </a:t>
            </a:r>
            <a:r>
              <a:rPr lang="en-US" sz="2300" dirty="0" smtClean="0">
                <a:latin typeface="Times New Roman" panose="02020603050405020304" pitchFamily="18" charset="0"/>
                <a:cs typeface="Times New Roman" panose="02020603050405020304" pitchFamily="18" charset="0"/>
              </a:rPr>
              <a:t>1997, restructure </a:t>
            </a:r>
            <a:r>
              <a:rPr lang="en-US" sz="2300" dirty="0">
                <a:latin typeface="Times New Roman" panose="02020603050405020304" pitchFamily="18" charset="0"/>
                <a:cs typeface="Times New Roman" panose="02020603050405020304" pitchFamily="18" charset="0"/>
              </a:rPr>
              <a:t>IASC into two </a:t>
            </a:r>
            <a:r>
              <a:rPr lang="en-US" sz="2300" dirty="0" smtClean="0">
                <a:latin typeface="Times New Roman" panose="02020603050405020304" pitchFamily="18" charset="0"/>
                <a:cs typeface="Times New Roman" panose="02020603050405020304" pitchFamily="18" charset="0"/>
              </a:rPr>
              <a:t>bodies </a:t>
            </a:r>
            <a:r>
              <a:rPr lang="en-US" sz="2300" dirty="0">
                <a:latin typeface="Times New Roman" panose="02020603050405020304" pitchFamily="18" charset="0"/>
                <a:cs typeface="Times New Roman" panose="02020603050405020304" pitchFamily="18" charset="0"/>
              </a:rPr>
              <a:t>– </a:t>
            </a:r>
            <a:r>
              <a:rPr lang="en-US" sz="2300" b="1" dirty="0">
                <a:solidFill>
                  <a:schemeClr val="tx2">
                    <a:lumMod val="60000"/>
                    <a:lumOff val="40000"/>
                  </a:schemeClr>
                </a:solidFill>
                <a:latin typeface="Times New Roman" panose="02020603050405020304" pitchFamily="18" charset="0"/>
                <a:cs typeface="Times New Roman" panose="02020603050405020304" pitchFamily="18" charset="0"/>
              </a:rPr>
              <a:t>the Trustees and the International Accounting Standards Board (IASB).</a:t>
            </a:r>
          </a:p>
          <a:p>
            <a:pPr algn="just">
              <a:defRPr/>
            </a:pPr>
            <a:r>
              <a:rPr lang="en-US" sz="2300" dirty="0" smtClean="0">
                <a:latin typeface="Times New Roman" panose="02020603050405020304" pitchFamily="18" charset="0"/>
                <a:cs typeface="Times New Roman" panose="02020603050405020304" pitchFamily="18" charset="0"/>
              </a:rPr>
              <a:t>IFRS </a:t>
            </a:r>
            <a:r>
              <a:rPr lang="en-US" sz="2300" dirty="0">
                <a:latin typeface="Times New Roman" panose="02020603050405020304" pitchFamily="18" charset="0"/>
                <a:cs typeface="Times New Roman" panose="02020603050405020304" pitchFamily="18" charset="0"/>
              </a:rPr>
              <a:t>Foundation </a:t>
            </a:r>
            <a:r>
              <a:rPr lang="en-US" sz="2300" dirty="0" smtClean="0">
                <a:latin typeface="Times New Roman" panose="02020603050405020304" pitchFamily="18" charset="0"/>
                <a:cs typeface="Times New Roman" panose="02020603050405020304" pitchFamily="18" charset="0"/>
              </a:rPr>
              <a:t>(</a:t>
            </a:r>
            <a:r>
              <a:rPr lang="en-US" sz="2300" dirty="0" smtClean="0">
                <a:solidFill>
                  <a:srgbClr val="00B050"/>
                </a:solidFill>
                <a:latin typeface="Times New Roman" panose="02020603050405020304" pitchFamily="18" charset="0"/>
                <a:cs typeface="Times New Roman" panose="02020603050405020304" pitchFamily="18" charset="0"/>
              </a:rPr>
              <a:t>March 2001)</a:t>
            </a:r>
            <a:endParaRPr lang="en-US" sz="2300" dirty="0">
              <a:solidFill>
                <a:srgbClr val="00B050"/>
              </a:solidFill>
              <a:latin typeface="Times New Roman" panose="02020603050405020304" pitchFamily="18" charset="0"/>
              <a:cs typeface="Times New Roman" panose="02020603050405020304" pitchFamily="18" charset="0"/>
            </a:endParaRPr>
          </a:p>
          <a:p>
            <a:pPr algn="just">
              <a:defRPr/>
            </a:pPr>
            <a:endParaRPr lang="en-IN" sz="1200" b="1" dirty="0" smtClean="0">
              <a:solidFill>
                <a:srgbClr val="FF0000"/>
              </a:solidFill>
              <a:latin typeface="Times New Roman" panose="02020603050405020304" pitchFamily="18" charset="0"/>
              <a:cs typeface="Times New Roman" panose="02020603050405020304" pitchFamily="18" charset="0"/>
            </a:endParaRPr>
          </a:p>
          <a:p>
            <a:pPr algn="just">
              <a:defRPr/>
            </a:pPr>
            <a:r>
              <a:rPr lang="en-IN" sz="2300" b="1" dirty="0" smtClean="0">
                <a:solidFill>
                  <a:srgbClr val="FF0000"/>
                </a:solidFill>
                <a:latin typeface="Times New Roman" panose="02020603050405020304" pitchFamily="18" charset="0"/>
                <a:cs typeface="Times New Roman" panose="02020603050405020304" pitchFamily="18" charset="0"/>
              </a:rPr>
              <a:t>trustees </a:t>
            </a:r>
            <a:r>
              <a:rPr lang="en-IN" sz="2300" b="1" dirty="0">
                <a:solidFill>
                  <a:srgbClr val="FF0000"/>
                </a:solidFill>
                <a:latin typeface="Times New Roman" panose="02020603050405020304" pitchFamily="18" charset="0"/>
                <a:cs typeface="Times New Roman" panose="02020603050405020304" pitchFamily="18" charset="0"/>
              </a:rPr>
              <a:t>are responsible for:</a:t>
            </a:r>
          </a:p>
          <a:p>
            <a:pPr marL="342900" indent="-342900" algn="just">
              <a:buFont typeface="Arial" panose="020B0604020202020204" pitchFamily="34" charset="0"/>
              <a:buChar char="•"/>
              <a:defRPr/>
            </a:pPr>
            <a:r>
              <a:rPr lang="en-US" sz="2300" dirty="0">
                <a:latin typeface="Times New Roman" panose="02020603050405020304" pitchFamily="18" charset="0"/>
                <a:cs typeface="Times New Roman" panose="02020603050405020304" pitchFamily="18" charset="0"/>
              </a:rPr>
              <a:t>appointing the members of </a:t>
            </a:r>
            <a:r>
              <a:rPr lang="en-US" sz="2300" dirty="0">
                <a:solidFill>
                  <a:srgbClr val="7030A0"/>
                </a:solidFill>
                <a:latin typeface="Times New Roman" panose="02020603050405020304" pitchFamily="18" charset="0"/>
                <a:cs typeface="Times New Roman" panose="02020603050405020304" pitchFamily="18" charset="0"/>
              </a:rPr>
              <a:t>the IASB, the International Financial Reporting Interpretations Committee and IFRS Advisory Council;</a:t>
            </a:r>
          </a:p>
          <a:p>
            <a:pPr marL="342900" indent="-342900" algn="just">
              <a:buFont typeface="Arial" panose="020B0604020202020204" pitchFamily="34" charset="0"/>
              <a:buChar char="•"/>
              <a:defRPr/>
            </a:pPr>
            <a:r>
              <a:rPr lang="en-US" sz="2300" dirty="0">
                <a:latin typeface="Times New Roman" panose="02020603050405020304" pitchFamily="18" charset="0"/>
                <a:cs typeface="Times New Roman" panose="02020603050405020304" pitchFamily="18" charset="0"/>
              </a:rPr>
              <a:t>reviewing annually the </a:t>
            </a:r>
            <a:r>
              <a:rPr lang="en-US" sz="2300" dirty="0">
                <a:solidFill>
                  <a:srgbClr val="FF0000"/>
                </a:solidFill>
                <a:latin typeface="Times New Roman" panose="02020603050405020304" pitchFamily="18" charset="0"/>
                <a:cs typeface="Times New Roman" panose="02020603050405020304" pitchFamily="18" charset="0"/>
              </a:rPr>
              <a:t>strategy</a:t>
            </a:r>
            <a:r>
              <a:rPr lang="en-US" sz="2300" dirty="0">
                <a:latin typeface="Times New Roman" panose="02020603050405020304" pitchFamily="18" charset="0"/>
                <a:cs typeface="Times New Roman" panose="02020603050405020304" pitchFamily="18" charset="0"/>
              </a:rPr>
              <a:t> of the IASB and its effectiveness;</a:t>
            </a:r>
          </a:p>
          <a:p>
            <a:pPr marL="342900" indent="-342900" algn="just">
              <a:buFont typeface="Arial" panose="020B0604020202020204" pitchFamily="34" charset="0"/>
              <a:buChar char="•"/>
              <a:defRPr/>
            </a:pPr>
            <a:r>
              <a:rPr lang="en-US" sz="2300" dirty="0">
                <a:latin typeface="Times New Roman" panose="02020603050405020304" pitchFamily="18" charset="0"/>
                <a:cs typeface="Times New Roman" panose="02020603050405020304" pitchFamily="18" charset="0"/>
              </a:rPr>
              <a:t>approving annually the </a:t>
            </a:r>
            <a:r>
              <a:rPr lang="en-US" sz="2300" dirty="0">
                <a:solidFill>
                  <a:srgbClr val="FF0000"/>
                </a:solidFill>
                <a:latin typeface="Times New Roman" panose="02020603050405020304" pitchFamily="18" charset="0"/>
                <a:cs typeface="Times New Roman" panose="02020603050405020304" pitchFamily="18" charset="0"/>
              </a:rPr>
              <a:t>budget</a:t>
            </a:r>
            <a:r>
              <a:rPr lang="en-US" sz="2300" dirty="0">
                <a:latin typeface="Times New Roman" panose="02020603050405020304" pitchFamily="18" charset="0"/>
                <a:cs typeface="Times New Roman" panose="02020603050405020304" pitchFamily="18" charset="0"/>
              </a:rPr>
              <a:t> and </a:t>
            </a:r>
            <a:r>
              <a:rPr lang="en-US" sz="2300" dirty="0">
                <a:solidFill>
                  <a:srgbClr val="FF0000"/>
                </a:solidFill>
                <a:latin typeface="Times New Roman" panose="02020603050405020304" pitchFamily="18" charset="0"/>
                <a:cs typeface="Times New Roman" panose="02020603050405020304" pitchFamily="18" charset="0"/>
              </a:rPr>
              <a:t>determining</a:t>
            </a:r>
            <a:r>
              <a:rPr lang="en-US" sz="2300" dirty="0">
                <a:latin typeface="Times New Roman" panose="02020603050405020304" pitchFamily="18" charset="0"/>
                <a:cs typeface="Times New Roman" panose="02020603050405020304" pitchFamily="18" charset="0"/>
              </a:rPr>
              <a:t> the funding of the IASB;</a:t>
            </a:r>
          </a:p>
          <a:p>
            <a:pPr marL="342900" indent="-342900" algn="just">
              <a:buFont typeface="Arial" panose="020B0604020202020204" pitchFamily="34" charset="0"/>
              <a:buChar char="•"/>
              <a:defRPr/>
            </a:pPr>
            <a:r>
              <a:rPr lang="en-US" sz="2300" dirty="0">
                <a:solidFill>
                  <a:srgbClr val="FF0000"/>
                </a:solidFill>
                <a:latin typeface="Times New Roman" panose="02020603050405020304" pitchFamily="18" charset="0"/>
                <a:cs typeface="Times New Roman" panose="02020603050405020304" pitchFamily="18" charset="0"/>
              </a:rPr>
              <a:t>promoting</a:t>
            </a:r>
            <a:r>
              <a:rPr lang="en-US" sz="2300" dirty="0">
                <a:latin typeface="Times New Roman" panose="02020603050405020304" pitchFamily="18" charset="0"/>
                <a:cs typeface="Times New Roman" panose="02020603050405020304" pitchFamily="18" charset="0"/>
              </a:rPr>
              <a:t> the IASB and its work and the rigorous application of IASs;</a:t>
            </a:r>
          </a:p>
          <a:p>
            <a:pPr marL="342900" indent="-342900" algn="just">
              <a:buFont typeface="Arial" panose="020B0604020202020204" pitchFamily="34" charset="0"/>
              <a:buChar char="•"/>
              <a:defRPr/>
            </a:pPr>
            <a:r>
              <a:rPr lang="en-US" sz="2300" dirty="0">
                <a:solidFill>
                  <a:srgbClr val="FF0000"/>
                </a:solidFill>
                <a:latin typeface="Times New Roman" panose="02020603050405020304" pitchFamily="18" charset="0"/>
                <a:cs typeface="Times New Roman" panose="02020603050405020304" pitchFamily="18" charset="0"/>
              </a:rPr>
              <a:t>establishing and amending </a:t>
            </a:r>
            <a:r>
              <a:rPr lang="en-US" sz="2300" dirty="0">
                <a:latin typeface="Times New Roman" panose="02020603050405020304" pitchFamily="18" charset="0"/>
                <a:cs typeface="Times New Roman" panose="02020603050405020304" pitchFamily="18" charset="0"/>
              </a:rPr>
              <a:t>operating procedures for the </a:t>
            </a:r>
            <a:r>
              <a:rPr lang="en-US" sz="2300" b="1" dirty="0">
                <a:solidFill>
                  <a:srgbClr val="00B050"/>
                </a:solidFill>
                <a:latin typeface="Times New Roman" panose="02020603050405020304" pitchFamily="18" charset="0"/>
                <a:cs typeface="Times New Roman" panose="02020603050405020304" pitchFamily="18" charset="0"/>
              </a:rPr>
              <a:t>IASB, IFRS Interpretations Committee and IFRS Advisory Council.</a:t>
            </a:r>
          </a:p>
        </p:txBody>
      </p:sp>
    </p:spTree>
    <p:extLst>
      <p:ext uri="{BB962C8B-B14F-4D97-AF65-F5344CB8AC3E}">
        <p14:creationId xmlns:p14="http://schemas.microsoft.com/office/powerpoint/2010/main" val="1201581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0882" y="635911"/>
            <a:ext cx="11598896" cy="1163642"/>
          </a:xfrm>
        </p:spPr>
        <p:txBody>
          <a:bodyPr anchor="t">
            <a:noAutofit/>
          </a:bodyPr>
          <a:lstStyle/>
          <a:p>
            <a:pPr algn="just"/>
            <a:r>
              <a:rPr lang="en-US" sz="4500" b="1" dirty="0">
                <a:solidFill>
                  <a:srgbClr val="C00000"/>
                </a:solidFill>
                <a:latin typeface="Monotype Corsiva" panose="03010101010201010101" pitchFamily="66" charset="0"/>
              </a:rPr>
              <a:t>B) International Accounting Standards Board (IASB</a:t>
            </a:r>
            <a:r>
              <a:rPr lang="en-US" sz="4500" b="1" dirty="0" smtClean="0">
                <a:solidFill>
                  <a:srgbClr val="C00000"/>
                </a:solidFill>
                <a:latin typeface="Monotype Corsiva" panose="03010101010201010101" pitchFamily="66" charset="0"/>
              </a:rPr>
              <a:t>)</a:t>
            </a:r>
            <a:endParaRPr lang="en-IN" sz="4500" b="1" dirty="0">
              <a:solidFill>
                <a:srgbClr val="C00000"/>
              </a:solidFill>
              <a:latin typeface="Monotype Corsiva" panose="03010101010201010101" pitchFamily="66" charset="0"/>
            </a:endParaRPr>
          </a:p>
        </p:txBody>
      </p:sp>
      <p:sp>
        <p:nvSpPr>
          <p:cNvPr id="5" name="Subtitle 4"/>
          <p:cNvSpPr>
            <a:spLocks noGrp="1"/>
          </p:cNvSpPr>
          <p:nvPr>
            <p:ph type="subTitle" idx="1"/>
          </p:nvPr>
        </p:nvSpPr>
        <p:spPr>
          <a:xfrm>
            <a:off x="292581" y="1546402"/>
            <a:ext cx="11703269" cy="4690625"/>
          </a:xfrm>
        </p:spPr>
        <p:txBody>
          <a:bodyPr/>
          <a:lstStyle/>
          <a:p>
            <a:pPr algn="just">
              <a:defRPr/>
            </a:pPr>
            <a:r>
              <a:rPr lang="en-IN" sz="2800" dirty="0">
                <a:latin typeface="Times New Roman" panose="02020603050405020304" pitchFamily="18" charset="0"/>
                <a:cs typeface="Times New Roman" panose="02020603050405020304" pitchFamily="18" charset="0"/>
              </a:rPr>
              <a:t>Responsible for </a:t>
            </a:r>
            <a:r>
              <a:rPr lang="en-US" sz="2800" dirty="0">
                <a:latin typeface="Times New Roman" panose="02020603050405020304" pitchFamily="18" charset="0"/>
                <a:cs typeface="Times New Roman" panose="02020603050405020304" pitchFamily="18" charset="0"/>
              </a:rPr>
              <a:t>developing international accounting standards, now </a:t>
            </a:r>
            <a:r>
              <a:rPr lang="en-US" sz="2800" b="1" dirty="0">
                <a:solidFill>
                  <a:srgbClr val="00B050"/>
                </a:solidFill>
                <a:latin typeface="Times New Roman" panose="02020603050405020304" pitchFamily="18" charset="0"/>
                <a:cs typeface="Times New Roman" panose="02020603050405020304" pitchFamily="18" charset="0"/>
              </a:rPr>
              <a:t>called International </a:t>
            </a:r>
            <a:r>
              <a:rPr lang="en-IN" sz="2800" b="1" dirty="0">
                <a:solidFill>
                  <a:srgbClr val="00B050"/>
                </a:solidFill>
                <a:latin typeface="Times New Roman" panose="02020603050405020304" pitchFamily="18" charset="0"/>
                <a:cs typeface="Times New Roman" panose="02020603050405020304" pitchFamily="18" charset="0"/>
              </a:rPr>
              <a:t>Financial Reporting Standards (IFRSs</a:t>
            </a:r>
            <a:r>
              <a:rPr lang="en-IN" sz="2800" b="1" dirty="0" smtClean="0">
                <a:solidFill>
                  <a:srgbClr val="00B050"/>
                </a:solidFill>
                <a:latin typeface="Times New Roman" panose="02020603050405020304" pitchFamily="18" charset="0"/>
                <a:cs typeface="Times New Roman" panose="02020603050405020304" pitchFamily="18" charset="0"/>
              </a:rPr>
              <a:t>).</a:t>
            </a:r>
          </a:p>
          <a:p>
            <a:pPr algn="just">
              <a:defRPr/>
            </a:pPr>
            <a:endParaRPr lang="en-US" sz="2800" b="1" dirty="0">
              <a:solidFill>
                <a:srgbClr val="00B050"/>
              </a:solidFill>
              <a:latin typeface="Times New Roman" panose="02020603050405020304" pitchFamily="18" charset="0"/>
              <a:cs typeface="Times New Roman" panose="02020603050405020304" pitchFamily="18" charset="0"/>
            </a:endParaRPr>
          </a:p>
          <a:p>
            <a:pPr algn="just">
              <a:defRPr/>
            </a:pPr>
            <a:endParaRPr lang="en-IN" sz="2800" b="1" dirty="0">
              <a:solidFill>
                <a:srgbClr val="00B050"/>
              </a:solidFill>
              <a:latin typeface="Times New Roman" panose="02020603050405020304" pitchFamily="18" charset="0"/>
              <a:cs typeface="Times New Roman" panose="02020603050405020304" pitchFamily="18" charset="0"/>
            </a:endParaRPr>
          </a:p>
        </p:txBody>
      </p:sp>
      <p:pic>
        <p:nvPicPr>
          <p:cNvPr id="6146" name="Picture 2" descr="International Financial Reporting Standards – ASP Auditing Dub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55" y="2608878"/>
            <a:ext cx="11131123" cy="323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652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4512</TotalTime>
  <Words>2160</Words>
  <Application>Microsoft Office PowerPoint</Application>
  <PresentationFormat>Widescreen</PresentationFormat>
  <Paragraphs>310</Paragraphs>
  <Slides>41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Arabic Typesetting</vt:lpstr>
      <vt:lpstr>Arial</vt:lpstr>
      <vt:lpstr>Bahnschrift</vt:lpstr>
      <vt:lpstr>Calibri</vt:lpstr>
      <vt:lpstr>Calibri Light</vt:lpstr>
      <vt:lpstr>Edwardian Script ITC</vt:lpstr>
      <vt:lpstr>Monotype Corsiva</vt:lpstr>
      <vt:lpstr>Times New Roman</vt:lpstr>
      <vt:lpstr>Wingdings</vt:lpstr>
      <vt:lpstr>1_Office Theme</vt:lpstr>
      <vt:lpstr>PowerPoint Presentation</vt:lpstr>
      <vt:lpstr>LECTURE OUTCOMES</vt:lpstr>
      <vt:lpstr>PowerPoint Presentation</vt:lpstr>
      <vt:lpstr>Lets explore what is happening in the Accounting world?</vt:lpstr>
      <vt:lpstr>The need for harmonization of accounting standards</vt:lpstr>
      <vt:lpstr>Lets understand with an example</vt:lpstr>
      <vt:lpstr>PowerPoint Presentation</vt:lpstr>
      <vt:lpstr>A) IFRS Foundation</vt:lpstr>
      <vt:lpstr>B) International Accounting Standards Board (IASB)</vt:lpstr>
      <vt:lpstr>C) IFRS Advisory Council (Objectives)</vt:lpstr>
      <vt:lpstr>D) IFRS Interpretations Committee (Responsibilities)</vt:lpstr>
      <vt:lpstr>Poll 1:</vt:lpstr>
      <vt:lpstr>Poll 2:</vt:lpstr>
      <vt:lpstr>Need of IFRS by Companies</vt:lpstr>
      <vt:lpstr>Mode of IFRS Compliance</vt:lpstr>
      <vt:lpstr>Poll 3:</vt:lpstr>
      <vt:lpstr>If yes, How should that country follow IFRS?</vt:lpstr>
      <vt:lpstr>PowerPoint Presentation</vt:lpstr>
      <vt:lpstr>Indian approach to move to IFRS </vt:lpstr>
      <vt:lpstr>GAAP-Introduction</vt:lpstr>
      <vt:lpstr>GAAP</vt:lpstr>
      <vt:lpstr>PowerPoint Presentation</vt:lpstr>
      <vt:lpstr>Current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Poll-4: </vt:lpstr>
      <vt:lpstr>Poll 5:</vt:lpstr>
      <vt:lpstr>B</vt:lpstr>
      <vt:lpstr>PowerPoint Presentation</vt:lpstr>
      <vt:lpstr>PowerPoint Presentation</vt:lpstr>
      <vt:lpstr>Comparison Between Indian GAAP, IND AS and IFRS</vt:lpstr>
      <vt:lpstr>Comparison Between Indian GAAP, IND AS and IFRS</vt:lpstr>
      <vt:lpstr>Comparison Between Indian GAAP, IND AS and IFRS</vt:lpstr>
      <vt:lpstr>Poll 6:</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47</cp:revision>
  <dcterms:created xsi:type="dcterms:W3CDTF">2022-08-24T10:06:56Z</dcterms:created>
  <dcterms:modified xsi:type="dcterms:W3CDTF">2022-08-28T23:08:14Z</dcterms:modified>
</cp:coreProperties>
</file>