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9" r:id="rId3"/>
    <p:sldId id="298" r:id="rId4"/>
    <p:sldId id="257" r:id="rId5"/>
    <p:sldId id="297" r:id="rId6"/>
    <p:sldId id="299" r:id="rId7"/>
    <p:sldId id="300" r:id="rId8"/>
    <p:sldId id="302" r:id="rId9"/>
    <p:sldId id="301" r:id="rId10"/>
    <p:sldId id="304" r:id="rId11"/>
    <p:sldId id="305" r:id="rId12"/>
    <p:sldId id="303" r:id="rId13"/>
    <p:sldId id="268" r:id="rId14"/>
    <p:sldId id="269" r:id="rId15"/>
    <p:sldId id="271" r:id="rId16"/>
    <p:sldId id="272" r:id="rId17"/>
    <p:sldId id="276" r:id="rId18"/>
    <p:sldId id="277" r:id="rId19"/>
    <p:sldId id="294" r:id="rId20"/>
    <p:sldId id="295" r:id="rId21"/>
    <p:sldId id="289" r:id="rId22"/>
    <p:sldId id="288" r:id="rId23"/>
    <p:sldId id="279" r:id="rId24"/>
    <p:sldId id="286" r:id="rId25"/>
    <p:sldId id="280" r:id="rId26"/>
    <p:sldId id="281" r:id="rId27"/>
    <p:sldId id="283" r:id="rId28"/>
    <p:sldId id="284" r:id="rId29"/>
    <p:sldId id="293" r:id="rId30"/>
    <p:sldId id="285" r:id="rId31"/>
    <p:sldId id="287" r:id="rId32"/>
    <p:sldId id="290" r:id="rId33"/>
    <p:sldId id="291" r:id="rId34"/>
    <p:sldId id="27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12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BDFF86-4303-42DB-A67E-E4730949FEF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178E395-26B8-4BBF-AD7B-4D5A17327502}">
      <dgm:prSet phldrT="[Text]"/>
      <dgm:spPr/>
      <dgm:t>
        <a:bodyPr/>
        <a:lstStyle/>
        <a:p>
          <a:r>
            <a:rPr lang="en-US" dirty="0">
              <a:solidFill>
                <a:srgbClr val="C00000"/>
              </a:solidFill>
            </a:rPr>
            <a:t>By Function</a:t>
          </a:r>
          <a:endParaRPr lang="en-IN" dirty="0">
            <a:solidFill>
              <a:srgbClr val="C00000"/>
            </a:solidFill>
          </a:endParaRPr>
        </a:p>
      </dgm:t>
    </dgm:pt>
    <dgm:pt modelId="{97301791-1090-470B-A20B-EF642A696D1D}" type="parTrans" cxnId="{CB42C0C2-CE5A-455D-8902-41EC719C0F9F}">
      <dgm:prSet/>
      <dgm:spPr/>
      <dgm:t>
        <a:bodyPr/>
        <a:lstStyle/>
        <a:p>
          <a:endParaRPr lang="en-IN"/>
        </a:p>
      </dgm:t>
    </dgm:pt>
    <dgm:pt modelId="{F7C7F639-4B48-4995-BA05-ECF234D22E39}" type="sibTrans" cxnId="{CB42C0C2-CE5A-455D-8902-41EC719C0F9F}">
      <dgm:prSet/>
      <dgm:spPr/>
      <dgm:t>
        <a:bodyPr/>
        <a:lstStyle/>
        <a:p>
          <a:endParaRPr lang="en-IN"/>
        </a:p>
      </dgm:t>
    </dgm:pt>
    <dgm:pt modelId="{4D65347C-7141-4669-991E-4BCD806FC06E}">
      <dgm:prSet phldrT="[Text]"/>
      <dgm:spPr/>
      <dgm:t>
        <a:bodyPr/>
        <a:lstStyle/>
        <a:p>
          <a:r>
            <a:rPr lang="en-IN" dirty="0">
              <a:solidFill>
                <a:srgbClr val="C00000"/>
              </a:solidFill>
            </a:rPr>
            <a:t>Maruti Suzuki</a:t>
          </a:r>
        </a:p>
      </dgm:t>
    </dgm:pt>
    <dgm:pt modelId="{CD25B33F-B41E-46DD-A2FC-B2BB8CFE64D6}" type="parTrans" cxnId="{3FD10D76-63BE-4428-90D5-6892AF104AB0}">
      <dgm:prSet/>
      <dgm:spPr/>
      <dgm:t>
        <a:bodyPr/>
        <a:lstStyle/>
        <a:p>
          <a:endParaRPr lang="en-IN"/>
        </a:p>
      </dgm:t>
    </dgm:pt>
    <dgm:pt modelId="{4C2CECC4-F9E4-4AEC-8C8F-8136CAAD8C82}" type="sibTrans" cxnId="{3FD10D76-63BE-4428-90D5-6892AF104AB0}">
      <dgm:prSet/>
      <dgm:spPr/>
      <dgm:t>
        <a:bodyPr/>
        <a:lstStyle/>
        <a:p>
          <a:endParaRPr lang="en-IN"/>
        </a:p>
      </dgm:t>
    </dgm:pt>
    <dgm:pt modelId="{EA729236-07CC-4B18-84BD-84AC12ACA246}">
      <dgm:prSet phldrT="[Text]"/>
      <dgm:spPr/>
      <dgm:t>
        <a:bodyPr/>
        <a:lstStyle/>
        <a:p>
          <a:r>
            <a:rPr lang="en-US" dirty="0">
              <a:solidFill>
                <a:srgbClr val="C00000"/>
              </a:solidFill>
            </a:rPr>
            <a:t>By Product / Service </a:t>
          </a:r>
          <a:endParaRPr lang="en-IN" dirty="0">
            <a:solidFill>
              <a:srgbClr val="C00000"/>
            </a:solidFill>
          </a:endParaRPr>
        </a:p>
      </dgm:t>
    </dgm:pt>
    <dgm:pt modelId="{7FE5B18C-119C-418E-8AFE-BA11596D9584}" type="parTrans" cxnId="{18611CF9-8045-4863-BD3F-FFA22818A581}">
      <dgm:prSet/>
      <dgm:spPr/>
      <dgm:t>
        <a:bodyPr/>
        <a:lstStyle/>
        <a:p>
          <a:endParaRPr lang="en-IN"/>
        </a:p>
      </dgm:t>
    </dgm:pt>
    <dgm:pt modelId="{96BA0C1B-4FB7-4304-A4D8-BDAD4B7C76C5}" type="sibTrans" cxnId="{18611CF9-8045-4863-BD3F-FFA22818A581}">
      <dgm:prSet/>
      <dgm:spPr/>
      <dgm:t>
        <a:bodyPr/>
        <a:lstStyle/>
        <a:p>
          <a:endParaRPr lang="en-IN"/>
        </a:p>
      </dgm:t>
    </dgm:pt>
    <dgm:pt modelId="{7A966266-5690-48AF-9D30-67758A25E138}">
      <dgm:prSet phldrT="[Text]"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C00000"/>
              </a:solidFill>
              <a:latin typeface="Arial"/>
              <a:ea typeface="+mn-ea"/>
              <a:cs typeface="+mn-cs"/>
            </a:rPr>
            <a:t>Procter &amp; Gamble</a:t>
          </a:r>
          <a:endParaRPr lang="en-IN" sz="1800" kern="1200" dirty="0">
            <a:solidFill>
              <a:srgbClr val="C00000"/>
            </a:solidFill>
            <a:latin typeface="Arial"/>
            <a:ea typeface="+mn-ea"/>
            <a:cs typeface="+mn-cs"/>
          </a:endParaRPr>
        </a:p>
      </dgm:t>
    </dgm:pt>
    <dgm:pt modelId="{E4403902-E3EA-4FFE-8188-855F79FD3714}" type="parTrans" cxnId="{BC883EAF-DF99-402B-8DFD-953280FB3CE9}">
      <dgm:prSet/>
      <dgm:spPr/>
      <dgm:t>
        <a:bodyPr/>
        <a:lstStyle/>
        <a:p>
          <a:endParaRPr lang="en-IN"/>
        </a:p>
      </dgm:t>
    </dgm:pt>
    <dgm:pt modelId="{01B1AA15-A8CA-4A22-A8FE-0D28AD31F97B}" type="sibTrans" cxnId="{BC883EAF-DF99-402B-8DFD-953280FB3CE9}">
      <dgm:prSet/>
      <dgm:spPr/>
      <dgm:t>
        <a:bodyPr/>
        <a:lstStyle/>
        <a:p>
          <a:endParaRPr lang="en-IN"/>
        </a:p>
      </dgm:t>
    </dgm:pt>
    <dgm:pt modelId="{90D31421-890D-4612-BD54-15E7C039E7D0}">
      <dgm:prSet phldrT="[Text]"/>
      <dgm:spPr/>
      <dgm:t>
        <a:bodyPr/>
        <a:lstStyle/>
        <a:p>
          <a:r>
            <a:rPr lang="en-US" dirty="0">
              <a:solidFill>
                <a:srgbClr val="C00000"/>
              </a:solidFill>
            </a:rPr>
            <a:t>By Geography Or Territory</a:t>
          </a:r>
          <a:endParaRPr lang="en-IN" dirty="0">
            <a:solidFill>
              <a:srgbClr val="C00000"/>
            </a:solidFill>
          </a:endParaRPr>
        </a:p>
      </dgm:t>
    </dgm:pt>
    <dgm:pt modelId="{9D27123C-9C49-4345-B8A8-3A5C34AB0333}" type="parTrans" cxnId="{F885C52A-8A22-4B52-945B-CB1390A26AD4}">
      <dgm:prSet/>
      <dgm:spPr/>
      <dgm:t>
        <a:bodyPr/>
        <a:lstStyle/>
        <a:p>
          <a:endParaRPr lang="en-IN"/>
        </a:p>
      </dgm:t>
    </dgm:pt>
    <dgm:pt modelId="{FBBCDB2E-CC8B-497C-A5D3-E61807F9C7C0}" type="sibTrans" cxnId="{F885C52A-8A22-4B52-945B-CB1390A26AD4}">
      <dgm:prSet/>
      <dgm:spPr/>
      <dgm:t>
        <a:bodyPr/>
        <a:lstStyle/>
        <a:p>
          <a:endParaRPr lang="en-IN"/>
        </a:p>
      </dgm:t>
    </dgm:pt>
    <dgm:pt modelId="{C1B8600D-B004-4739-8320-9C2F090487F1}">
      <dgm:prSet phldrT="[Text]"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C00000"/>
              </a:solidFill>
              <a:latin typeface="Arial"/>
              <a:ea typeface="+mn-ea"/>
              <a:cs typeface="+mn-cs"/>
            </a:rPr>
            <a:t>Indian Railways</a:t>
          </a:r>
          <a:endParaRPr lang="en-IN" sz="1800" kern="1200" dirty="0">
            <a:solidFill>
              <a:srgbClr val="C00000"/>
            </a:solidFill>
            <a:latin typeface="Arial"/>
            <a:ea typeface="+mn-ea"/>
            <a:cs typeface="+mn-cs"/>
          </a:endParaRPr>
        </a:p>
      </dgm:t>
    </dgm:pt>
    <dgm:pt modelId="{B8FD4245-6474-45A3-9AD6-345962BD04A2}" type="parTrans" cxnId="{8065785D-16E0-4BFB-99A2-B33C2F52C04F}">
      <dgm:prSet/>
      <dgm:spPr/>
      <dgm:t>
        <a:bodyPr/>
        <a:lstStyle/>
        <a:p>
          <a:endParaRPr lang="en-IN"/>
        </a:p>
      </dgm:t>
    </dgm:pt>
    <dgm:pt modelId="{9AA194F8-ED80-49B5-B0C6-7E0701179E36}" type="sibTrans" cxnId="{8065785D-16E0-4BFB-99A2-B33C2F52C04F}">
      <dgm:prSet/>
      <dgm:spPr/>
      <dgm:t>
        <a:bodyPr/>
        <a:lstStyle/>
        <a:p>
          <a:endParaRPr lang="en-IN"/>
        </a:p>
      </dgm:t>
    </dgm:pt>
    <dgm:pt modelId="{69936EE4-842B-4754-B3A6-90284FB39842}">
      <dgm:prSet/>
      <dgm:spPr/>
      <dgm:t>
        <a:bodyPr/>
        <a:lstStyle/>
        <a:p>
          <a:r>
            <a:rPr lang="en-US" dirty="0">
              <a:solidFill>
                <a:srgbClr val="C00000"/>
              </a:solidFill>
            </a:rPr>
            <a:t>By Customer Segment</a:t>
          </a:r>
          <a:endParaRPr lang="en-IN" dirty="0">
            <a:solidFill>
              <a:srgbClr val="C00000"/>
            </a:solidFill>
          </a:endParaRPr>
        </a:p>
      </dgm:t>
    </dgm:pt>
    <dgm:pt modelId="{3A6A2FBC-87D5-48C9-B70E-622D6BD8F8C1}" type="parTrans" cxnId="{C23E68F8-93E4-4F2F-B5D9-C47A3A370FA8}">
      <dgm:prSet/>
      <dgm:spPr/>
    </dgm:pt>
    <dgm:pt modelId="{5C4D5216-6E58-4064-B020-3669CED46045}" type="sibTrans" cxnId="{C23E68F8-93E4-4F2F-B5D9-C47A3A370FA8}">
      <dgm:prSet/>
      <dgm:spPr/>
    </dgm:pt>
    <dgm:pt modelId="{6002F0A4-A44E-4D2C-AED4-0F5F6A4212DF}">
      <dgm:prSet/>
      <dgm:spPr/>
      <dgm:t>
        <a:bodyPr/>
        <a:lstStyle/>
        <a:p>
          <a:r>
            <a:rPr lang="en-US" dirty="0"/>
            <a:t>manufacturing</a:t>
          </a:r>
          <a:endParaRPr lang="en-IN" dirty="0"/>
        </a:p>
      </dgm:t>
    </dgm:pt>
    <dgm:pt modelId="{B56E33F7-A1B7-4D6E-AF65-D14A8A6A24CD}" type="sibTrans" cxnId="{B70ADD5A-E7A0-4039-BEC7-95968B04EE22}">
      <dgm:prSet/>
      <dgm:spPr/>
      <dgm:t>
        <a:bodyPr/>
        <a:lstStyle/>
        <a:p>
          <a:endParaRPr lang="en-IN"/>
        </a:p>
      </dgm:t>
    </dgm:pt>
    <dgm:pt modelId="{D6E4FBAE-C903-472C-8DEB-5303765B8E39}" type="parTrans" cxnId="{B70ADD5A-E7A0-4039-BEC7-95968B04EE22}">
      <dgm:prSet/>
      <dgm:spPr/>
      <dgm:t>
        <a:bodyPr/>
        <a:lstStyle/>
        <a:p>
          <a:endParaRPr lang="en-IN"/>
        </a:p>
      </dgm:t>
    </dgm:pt>
    <dgm:pt modelId="{CC911F5A-2F96-4D94-BEC0-E1A73ABC4984}">
      <dgm:prSet phldrT="[Text]"/>
      <dgm:spPr/>
      <dgm:t>
        <a:bodyPr/>
        <a:lstStyle/>
        <a:p>
          <a:r>
            <a:rPr lang="en-IN" dirty="0"/>
            <a:t>accounting</a:t>
          </a:r>
        </a:p>
      </dgm:t>
    </dgm:pt>
    <dgm:pt modelId="{E93CD261-FC6A-44D6-AA9C-3FC34108667A}" type="parTrans" cxnId="{36AA70F3-16EB-4C98-957A-B6CD8289B227}">
      <dgm:prSet/>
      <dgm:spPr/>
    </dgm:pt>
    <dgm:pt modelId="{F8A5713D-0C82-48AD-9304-48CF20F782E9}" type="sibTrans" cxnId="{36AA70F3-16EB-4C98-957A-B6CD8289B227}">
      <dgm:prSet/>
      <dgm:spPr/>
    </dgm:pt>
    <dgm:pt modelId="{12140EEA-52B9-466D-B359-917C655C4CCA}">
      <dgm:prSet/>
      <dgm:spPr/>
      <dgm:t>
        <a:bodyPr/>
        <a:lstStyle/>
        <a:p>
          <a:r>
            <a:rPr lang="en-US" dirty="0"/>
            <a:t>HR</a:t>
          </a:r>
          <a:endParaRPr lang="en-IN" dirty="0"/>
        </a:p>
      </dgm:t>
    </dgm:pt>
    <dgm:pt modelId="{49E1C02C-0ED2-4EE7-9B52-5C75C5001FE2}" type="parTrans" cxnId="{F5A71C34-E4F5-4F82-BB8D-19AA7C5F532D}">
      <dgm:prSet/>
      <dgm:spPr/>
    </dgm:pt>
    <dgm:pt modelId="{D629D853-22A1-4503-BADD-EAA2CF568DAA}" type="sibTrans" cxnId="{F5A71C34-E4F5-4F82-BB8D-19AA7C5F532D}">
      <dgm:prSet/>
      <dgm:spPr/>
    </dgm:pt>
    <dgm:pt modelId="{20D6A10F-BEF9-4CE4-A871-0F2C217BBF70}">
      <dgm:prSet/>
      <dgm:spPr/>
      <dgm:t>
        <a:bodyPr/>
        <a:lstStyle/>
        <a:p>
          <a:r>
            <a:rPr lang="en-US" dirty="0"/>
            <a:t>supply departments</a:t>
          </a:r>
          <a:endParaRPr lang="en-IN" dirty="0"/>
        </a:p>
      </dgm:t>
    </dgm:pt>
    <dgm:pt modelId="{ADB28226-475B-4ABD-950E-F278F09766C2}" type="parTrans" cxnId="{E0E8BACA-8D19-4638-85C8-CCF8B31E85B9}">
      <dgm:prSet/>
      <dgm:spPr/>
    </dgm:pt>
    <dgm:pt modelId="{DD29209D-09F3-484F-94DD-F17B6A1530B6}" type="sibTrans" cxnId="{E0E8BACA-8D19-4638-85C8-CCF8B31E85B9}">
      <dgm:prSet/>
      <dgm:spPr/>
    </dgm:pt>
    <dgm:pt modelId="{54CC126C-0AD4-48D0-8256-936E6595C3C9}">
      <dgm:prSet phldrT="[Text]"/>
      <dgm:spPr/>
      <dgm:t>
        <a:bodyPr/>
        <a:lstStyle/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800" kern="1200" dirty="0"/>
            <a:t>Tide</a:t>
          </a:r>
          <a:endParaRPr lang="en-IN" sz="1800" kern="1200" dirty="0"/>
        </a:p>
      </dgm:t>
    </dgm:pt>
    <dgm:pt modelId="{7AF67A5A-5252-45B3-9FA5-DB471384330D}" type="parTrans" cxnId="{B12C1A72-192C-4551-BA1C-1D6E76E2E2DF}">
      <dgm:prSet/>
      <dgm:spPr/>
    </dgm:pt>
    <dgm:pt modelId="{A21727A4-22FF-4671-968B-855C2A130E81}" type="sibTrans" cxnId="{B12C1A72-192C-4551-BA1C-1D6E76E2E2DF}">
      <dgm:prSet/>
      <dgm:spPr/>
    </dgm:pt>
    <dgm:pt modelId="{77BAE515-7959-49E8-AF85-1FEA6D220CAC}">
      <dgm:prSet phldrT="[Text]"/>
      <dgm:spPr/>
      <dgm:t>
        <a:bodyPr/>
        <a:lstStyle/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800" kern="1200" dirty="0"/>
            <a:t>Pampers</a:t>
          </a:r>
          <a:endParaRPr lang="en-IN" sz="1800" kern="1200" dirty="0"/>
        </a:p>
      </dgm:t>
    </dgm:pt>
    <dgm:pt modelId="{FCDE5988-8C2B-4C05-BAAC-E07A8AAF158F}" type="parTrans" cxnId="{0D56217D-7BF5-448F-AAAA-AAA3D98953C5}">
      <dgm:prSet/>
      <dgm:spPr/>
    </dgm:pt>
    <dgm:pt modelId="{720C9612-9F02-4EB2-9594-962C6868E162}" type="sibTrans" cxnId="{0D56217D-7BF5-448F-AAAA-AAA3D98953C5}">
      <dgm:prSet/>
      <dgm:spPr/>
    </dgm:pt>
    <dgm:pt modelId="{2C4C6B75-AD50-474B-869D-465FBF182E38}">
      <dgm:prSet phldrT="[Text]"/>
      <dgm:spPr/>
      <dgm:t>
        <a:bodyPr/>
        <a:lstStyle/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800" kern="1200" dirty="0"/>
            <a:t>Charmin</a:t>
          </a:r>
          <a:endParaRPr lang="en-IN" sz="1800" kern="1200" dirty="0"/>
        </a:p>
      </dgm:t>
    </dgm:pt>
    <dgm:pt modelId="{4B11BDF2-0758-4E4A-98DD-CA449A2F5FBE}" type="parTrans" cxnId="{4754CAFF-A600-4537-A9A7-0EBBDD6DD7BE}">
      <dgm:prSet/>
      <dgm:spPr/>
    </dgm:pt>
    <dgm:pt modelId="{18C54740-8FD0-40E6-84ED-BA0B95159DE0}" type="sibTrans" cxnId="{4754CAFF-A600-4537-A9A7-0EBBDD6DD7BE}">
      <dgm:prSet/>
      <dgm:spPr/>
    </dgm:pt>
    <dgm:pt modelId="{4D313F69-7CA5-4A74-9D5C-595682E433E4}">
      <dgm:prSet phldrT="[Text]"/>
      <dgm:spPr/>
      <dgm:t>
        <a:bodyPr/>
        <a:lstStyle/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800" kern="1200" dirty="0"/>
            <a:t>Pringles</a:t>
          </a:r>
          <a:endParaRPr lang="en-IN" sz="1800" kern="1200" dirty="0"/>
        </a:p>
      </dgm:t>
    </dgm:pt>
    <dgm:pt modelId="{C0A3237E-65CD-4731-BAB6-C54C06676424}" type="parTrans" cxnId="{5CF3096B-7176-43E1-8136-20C80F795289}">
      <dgm:prSet/>
      <dgm:spPr/>
    </dgm:pt>
    <dgm:pt modelId="{226AF08C-A7BB-478A-A9A7-092D44ABC0E8}" type="sibTrans" cxnId="{5CF3096B-7176-43E1-8136-20C80F795289}">
      <dgm:prSet/>
      <dgm:spPr/>
    </dgm:pt>
    <dgm:pt modelId="{CDD92901-3F70-48DF-9926-9E791975B263}">
      <dgm:prSet phldrT="[Text]"/>
      <dgm:spPr/>
      <dgm:t>
        <a:bodyPr/>
        <a:lstStyle/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800" kern="1200" dirty="0"/>
            <a:t>Northern</a:t>
          </a:r>
          <a:endParaRPr lang="en-IN" sz="1800" kern="1200" dirty="0"/>
        </a:p>
      </dgm:t>
    </dgm:pt>
    <dgm:pt modelId="{9FD37D0D-A43A-4AE7-839C-1FFF72F558F6}" type="parTrans" cxnId="{14E96EE8-E900-4D10-9899-DD9B16DB2EC6}">
      <dgm:prSet/>
      <dgm:spPr/>
    </dgm:pt>
    <dgm:pt modelId="{A0EB22A2-8B64-4F11-BA91-EBC8D1AEFB76}" type="sibTrans" cxnId="{14E96EE8-E900-4D10-9899-DD9B16DB2EC6}">
      <dgm:prSet/>
      <dgm:spPr/>
    </dgm:pt>
    <dgm:pt modelId="{A929E8CE-1EB1-44F4-AD6F-02067981D90E}">
      <dgm:prSet phldrT="[Text]"/>
      <dgm:spPr/>
      <dgm:t>
        <a:bodyPr/>
        <a:lstStyle/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800" kern="1200" dirty="0"/>
            <a:t>Southern</a:t>
          </a:r>
          <a:endParaRPr lang="en-IN" sz="1800" kern="1200" dirty="0"/>
        </a:p>
      </dgm:t>
    </dgm:pt>
    <dgm:pt modelId="{430D87D2-C0FD-4AB5-9B6E-951502C3738C}" type="parTrans" cxnId="{D19D3EA4-FAEE-472C-80BE-BFC99799F1DE}">
      <dgm:prSet/>
      <dgm:spPr/>
    </dgm:pt>
    <dgm:pt modelId="{D3D5DCB8-144D-4743-AE67-DE2C384DCB49}" type="sibTrans" cxnId="{D19D3EA4-FAEE-472C-80BE-BFC99799F1DE}">
      <dgm:prSet/>
      <dgm:spPr/>
    </dgm:pt>
    <dgm:pt modelId="{97631673-8656-4C19-9A4F-C51BBB664275}">
      <dgm:prSet phldrT="[Text]"/>
      <dgm:spPr/>
      <dgm:t>
        <a:bodyPr/>
        <a:lstStyle/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800" kern="1200" dirty="0"/>
            <a:t>Eastern</a:t>
          </a:r>
          <a:endParaRPr lang="en-IN" sz="1800" kern="1200" dirty="0"/>
        </a:p>
      </dgm:t>
    </dgm:pt>
    <dgm:pt modelId="{D53F892E-EF54-43BD-954C-104A5553084E}" type="parTrans" cxnId="{95128847-2A31-4905-A673-098682138AC3}">
      <dgm:prSet/>
      <dgm:spPr/>
    </dgm:pt>
    <dgm:pt modelId="{6B85F610-9539-42D8-A910-F3EDA155799A}" type="sibTrans" cxnId="{95128847-2A31-4905-A673-098682138AC3}">
      <dgm:prSet/>
      <dgm:spPr/>
    </dgm:pt>
    <dgm:pt modelId="{D0EA8BEA-D328-4D38-961F-60A5DEF44D65}">
      <dgm:prSet phldrT="[Text]"/>
      <dgm:spPr/>
      <dgm:t>
        <a:bodyPr/>
        <a:lstStyle/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800" kern="1200" dirty="0"/>
            <a:t>Western</a:t>
          </a:r>
          <a:endParaRPr lang="en-IN" sz="1800" kern="1200" dirty="0"/>
        </a:p>
      </dgm:t>
    </dgm:pt>
    <dgm:pt modelId="{0C228492-D351-4DFA-92E6-7A026E8956A3}" type="parTrans" cxnId="{088FD9F9-E2B5-4EC9-88B6-3253CD993450}">
      <dgm:prSet/>
      <dgm:spPr/>
    </dgm:pt>
    <dgm:pt modelId="{9766E4CE-863E-413B-8EB6-8011562812D3}" type="sibTrans" cxnId="{088FD9F9-E2B5-4EC9-88B6-3253CD993450}">
      <dgm:prSet/>
      <dgm:spPr/>
    </dgm:pt>
    <dgm:pt modelId="{F9A96410-DCB3-4A5E-BE62-0A25FB0B630E}">
      <dgm:prSet phldrT="[Text]"/>
      <dgm:spPr/>
      <dgm:t>
        <a:bodyPr/>
        <a:lstStyle/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800" kern="1200" dirty="0"/>
            <a:t>Central</a:t>
          </a:r>
          <a:endParaRPr lang="en-IN" sz="1800" kern="1200" dirty="0"/>
        </a:p>
      </dgm:t>
    </dgm:pt>
    <dgm:pt modelId="{AC136622-F413-49D4-A143-0B2245D40673}" type="parTrans" cxnId="{65C91777-D06A-4DE3-AAC9-CB880D90227C}">
      <dgm:prSet/>
      <dgm:spPr/>
    </dgm:pt>
    <dgm:pt modelId="{71881C48-EF7F-48B9-8C4F-488F05089292}" type="sibTrans" cxnId="{65C91777-D06A-4DE3-AAC9-CB880D90227C}">
      <dgm:prSet/>
      <dgm:spPr/>
    </dgm:pt>
    <dgm:pt modelId="{60765A59-8DF1-45D0-B6A6-D964C437ED7C}">
      <dgm:prSet phldrT="[Text]"/>
      <dgm:spPr/>
      <dgm:t>
        <a:bodyPr/>
        <a:lstStyle/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800" kern="1200" dirty="0"/>
            <a:t>North-East</a:t>
          </a:r>
          <a:endParaRPr lang="en-IN" sz="1800" kern="1200" dirty="0"/>
        </a:p>
      </dgm:t>
    </dgm:pt>
    <dgm:pt modelId="{8816AFDA-71C3-4173-A2F9-C581BEC9B554}" type="parTrans" cxnId="{73697540-7ED6-448F-84B2-9D4A80970AE9}">
      <dgm:prSet/>
      <dgm:spPr/>
    </dgm:pt>
    <dgm:pt modelId="{B82E32B4-9907-4D16-A05F-024F68850B0A}" type="sibTrans" cxnId="{73697540-7ED6-448F-84B2-9D4A80970AE9}">
      <dgm:prSet/>
      <dgm:spPr/>
    </dgm:pt>
    <dgm:pt modelId="{588E4D0E-153E-4E89-9922-D75FF5B1D4C9}">
      <dgm:prSet phldrT="[Text]"/>
      <dgm:spPr/>
      <dgm:t>
        <a:bodyPr/>
        <a:lstStyle/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800" kern="1200" dirty="0"/>
            <a:t>South-West ….</a:t>
          </a:r>
          <a:endParaRPr lang="en-IN" sz="1800" kern="1200" dirty="0"/>
        </a:p>
      </dgm:t>
    </dgm:pt>
    <dgm:pt modelId="{4D0F13CB-77BD-4BAB-87F1-A19D1FFF6AFE}" type="parTrans" cxnId="{C43BACEA-1145-4118-AA4E-D2DB143875DD}">
      <dgm:prSet/>
      <dgm:spPr/>
    </dgm:pt>
    <dgm:pt modelId="{5D86328E-9A89-4784-B131-ABC69282193C}" type="sibTrans" cxnId="{C43BACEA-1145-4118-AA4E-D2DB143875DD}">
      <dgm:prSet/>
      <dgm:spPr/>
    </dgm:pt>
    <dgm:pt modelId="{9888AA31-DDC5-4130-8BDE-CCDD8E2E2F86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solidFill>
                <a:srgbClr val="C00000"/>
              </a:solidFill>
              <a:latin typeface="Arial"/>
              <a:ea typeface="+mn-ea"/>
              <a:cs typeface="+mn-cs"/>
            </a:rPr>
            <a:t>Microsoft</a:t>
          </a:r>
        </a:p>
      </dgm:t>
    </dgm:pt>
    <dgm:pt modelId="{51BFC992-99C9-4B61-9A1A-93A6B8EF0C2B}" type="parTrans" cxnId="{826F369E-622C-4F7C-B7FA-F0AE02A4C9C4}">
      <dgm:prSet/>
      <dgm:spPr/>
    </dgm:pt>
    <dgm:pt modelId="{AC2472FB-6758-4338-A114-9638DB45E205}" type="sibTrans" cxnId="{826F369E-622C-4F7C-B7FA-F0AE02A4C9C4}">
      <dgm:prSet/>
      <dgm:spPr/>
    </dgm:pt>
    <dgm:pt modelId="{88158439-4108-4F1E-AB12-E7F496C0214D}">
      <dgm:prSet/>
      <dgm:spPr/>
      <dgm:t>
        <a:bodyPr/>
        <a:lstStyle/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IN" sz="1800" kern="1200" dirty="0"/>
            <a:t>Consumers</a:t>
          </a:r>
        </a:p>
      </dgm:t>
    </dgm:pt>
    <dgm:pt modelId="{6BB7D526-7552-4CDB-960D-74C1C4B2167E}" type="parTrans" cxnId="{6893147F-E931-4BBA-9595-A69990809A4A}">
      <dgm:prSet/>
      <dgm:spPr/>
    </dgm:pt>
    <dgm:pt modelId="{230C3D17-6E63-40EC-BD48-750AEE98EFD0}" type="sibTrans" cxnId="{6893147F-E931-4BBA-9595-A69990809A4A}">
      <dgm:prSet/>
      <dgm:spPr/>
    </dgm:pt>
    <dgm:pt modelId="{148D705A-56F7-499B-B6E7-C77E79AAC722}">
      <dgm:prSet/>
      <dgm:spPr/>
      <dgm:t>
        <a:bodyPr/>
        <a:lstStyle/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IN" sz="1800" kern="1200" dirty="0"/>
            <a:t>software developers</a:t>
          </a:r>
        </a:p>
      </dgm:t>
    </dgm:pt>
    <dgm:pt modelId="{0B602406-0EAC-45DF-B9E3-F3CDABF322EE}" type="parTrans" cxnId="{01985F79-5809-47C1-BAA3-B08B23033D6A}">
      <dgm:prSet/>
      <dgm:spPr/>
    </dgm:pt>
    <dgm:pt modelId="{82F94143-21F1-4C73-B402-DCA60DBB6CA1}" type="sibTrans" cxnId="{01985F79-5809-47C1-BAA3-B08B23033D6A}">
      <dgm:prSet/>
      <dgm:spPr/>
    </dgm:pt>
    <dgm:pt modelId="{ABF64B13-ACDE-40FB-9709-D091D26695C0}">
      <dgm:prSet/>
      <dgm:spPr/>
      <dgm:t>
        <a:bodyPr/>
        <a:lstStyle/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IN" sz="1800" kern="1200" dirty="0"/>
            <a:t>small businesses</a:t>
          </a:r>
        </a:p>
      </dgm:t>
    </dgm:pt>
    <dgm:pt modelId="{92F1E6BB-8F8C-497F-9B29-11EC38D4FC4E}" type="parTrans" cxnId="{5E21FE4A-74AE-4301-BE45-48F1957E1263}">
      <dgm:prSet/>
      <dgm:spPr/>
    </dgm:pt>
    <dgm:pt modelId="{580766ED-F16F-4F0A-A0EB-2B82FC530DFE}" type="sibTrans" cxnId="{5E21FE4A-74AE-4301-BE45-48F1957E1263}">
      <dgm:prSet/>
      <dgm:spPr/>
    </dgm:pt>
    <dgm:pt modelId="{C1DA0504-C1A6-4198-A36C-AC9894246069}">
      <dgm:prSet/>
      <dgm:spPr/>
      <dgm:t>
        <a:bodyPr/>
        <a:lstStyle/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IN" sz="1800" kern="1200" dirty="0"/>
            <a:t>Large corporations.</a:t>
          </a:r>
        </a:p>
      </dgm:t>
    </dgm:pt>
    <dgm:pt modelId="{55D13B5B-0622-45C2-8FCE-B9CD3A0B24D0}" type="parTrans" cxnId="{2DDF3B73-44E0-4611-B0B4-E390AB7F8CA6}">
      <dgm:prSet/>
      <dgm:spPr/>
    </dgm:pt>
    <dgm:pt modelId="{DBF3E4CD-B705-4AFB-BF46-72BF6AD80956}" type="sibTrans" cxnId="{2DDF3B73-44E0-4611-B0B4-E390AB7F8CA6}">
      <dgm:prSet/>
      <dgm:spPr/>
    </dgm:pt>
    <dgm:pt modelId="{7B520504-2223-4D27-83A4-B60CEFADF83A}">
      <dgm:prSet phldrT="[Text]"/>
      <dgm:spPr/>
      <dgm:t>
        <a:bodyPr/>
        <a:lstStyle/>
        <a:p>
          <a:r>
            <a:rPr lang="en-IN" dirty="0"/>
            <a:t>engineering</a:t>
          </a:r>
        </a:p>
      </dgm:t>
    </dgm:pt>
    <dgm:pt modelId="{D3246051-92E7-444F-B7AD-90F3B4C6BADB}" type="parTrans" cxnId="{91D593E0-A20D-46C1-B497-B64383426B4A}">
      <dgm:prSet/>
      <dgm:spPr/>
    </dgm:pt>
    <dgm:pt modelId="{57BBCF08-62AD-4540-B9C4-9A6031C8B8F7}" type="sibTrans" cxnId="{91D593E0-A20D-46C1-B497-B64383426B4A}">
      <dgm:prSet/>
      <dgm:spPr/>
    </dgm:pt>
    <dgm:pt modelId="{775EE545-3E35-414F-BDFA-755733C99542}" type="pres">
      <dgm:prSet presAssocID="{FFBDFF86-4303-42DB-A67E-E4730949FEF1}" presName="Name0" presStyleCnt="0">
        <dgm:presLayoutVars>
          <dgm:dir/>
          <dgm:animLvl val="lvl"/>
          <dgm:resizeHandles val="exact"/>
        </dgm:presLayoutVars>
      </dgm:prSet>
      <dgm:spPr/>
    </dgm:pt>
    <dgm:pt modelId="{B95567E2-964F-4837-BCB5-8E700C3CA759}" type="pres">
      <dgm:prSet presAssocID="{4178E395-26B8-4BBF-AD7B-4D5A17327502}" presName="composite" presStyleCnt="0"/>
      <dgm:spPr/>
    </dgm:pt>
    <dgm:pt modelId="{367119A3-9908-4FD7-85C9-92A2175F1C6D}" type="pres">
      <dgm:prSet presAssocID="{4178E395-26B8-4BBF-AD7B-4D5A1732750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C80A4269-98FD-4A59-A8A0-1A322AF4095D}" type="pres">
      <dgm:prSet presAssocID="{4178E395-26B8-4BBF-AD7B-4D5A17327502}" presName="desTx" presStyleLbl="alignAccFollowNode1" presStyleIdx="0" presStyleCnt="4">
        <dgm:presLayoutVars>
          <dgm:bulletEnabled val="1"/>
        </dgm:presLayoutVars>
      </dgm:prSet>
      <dgm:spPr/>
    </dgm:pt>
    <dgm:pt modelId="{9B42BEBE-DFF4-4EBD-A480-B154819985CE}" type="pres">
      <dgm:prSet presAssocID="{F7C7F639-4B48-4995-BA05-ECF234D22E39}" presName="space" presStyleCnt="0"/>
      <dgm:spPr/>
    </dgm:pt>
    <dgm:pt modelId="{C688BA19-F318-4B11-9537-1671F1019F07}" type="pres">
      <dgm:prSet presAssocID="{EA729236-07CC-4B18-84BD-84AC12ACA246}" presName="composite" presStyleCnt="0"/>
      <dgm:spPr/>
    </dgm:pt>
    <dgm:pt modelId="{3114F9D1-403E-4AE2-A605-E7A2B6833886}" type="pres">
      <dgm:prSet presAssocID="{EA729236-07CC-4B18-84BD-84AC12ACA246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1AC71215-8A0E-4D15-B51C-86AD9E71553A}" type="pres">
      <dgm:prSet presAssocID="{EA729236-07CC-4B18-84BD-84AC12ACA246}" presName="desTx" presStyleLbl="alignAccFollowNode1" presStyleIdx="1" presStyleCnt="4">
        <dgm:presLayoutVars>
          <dgm:bulletEnabled val="1"/>
        </dgm:presLayoutVars>
      </dgm:prSet>
      <dgm:spPr/>
    </dgm:pt>
    <dgm:pt modelId="{624B8D90-527B-48E9-AACB-B7718001C942}" type="pres">
      <dgm:prSet presAssocID="{96BA0C1B-4FB7-4304-A4D8-BDAD4B7C76C5}" presName="space" presStyleCnt="0"/>
      <dgm:spPr/>
    </dgm:pt>
    <dgm:pt modelId="{5AFFD4A0-2C72-44FF-B9BE-76760DDEFD36}" type="pres">
      <dgm:prSet presAssocID="{90D31421-890D-4612-BD54-15E7C039E7D0}" presName="composite" presStyleCnt="0"/>
      <dgm:spPr/>
    </dgm:pt>
    <dgm:pt modelId="{BFE08D29-8E43-496C-9773-6E27B5C5F8D8}" type="pres">
      <dgm:prSet presAssocID="{90D31421-890D-4612-BD54-15E7C039E7D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AC2C8B4-7E55-45D4-96A8-F67B4BD1DE0E}" type="pres">
      <dgm:prSet presAssocID="{90D31421-890D-4612-BD54-15E7C039E7D0}" presName="desTx" presStyleLbl="alignAccFollowNode1" presStyleIdx="2" presStyleCnt="4">
        <dgm:presLayoutVars>
          <dgm:bulletEnabled val="1"/>
        </dgm:presLayoutVars>
      </dgm:prSet>
      <dgm:spPr/>
    </dgm:pt>
    <dgm:pt modelId="{E0662573-D78A-4641-8EF8-73F5A43E0EE7}" type="pres">
      <dgm:prSet presAssocID="{FBBCDB2E-CC8B-497C-A5D3-E61807F9C7C0}" presName="space" presStyleCnt="0"/>
      <dgm:spPr/>
    </dgm:pt>
    <dgm:pt modelId="{FDF04149-7F2F-4724-BC26-9A76CED8E0A0}" type="pres">
      <dgm:prSet presAssocID="{69936EE4-842B-4754-B3A6-90284FB39842}" presName="composite" presStyleCnt="0"/>
      <dgm:spPr/>
    </dgm:pt>
    <dgm:pt modelId="{613BD708-02A0-40E3-ABFE-5242C68907C1}" type="pres">
      <dgm:prSet presAssocID="{69936EE4-842B-4754-B3A6-90284FB3984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DADC5615-A42F-4946-B98E-06C639E5DCEC}" type="pres">
      <dgm:prSet presAssocID="{69936EE4-842B-4754-B3A6-90284FB39842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D8C8F0F-5F17-4BFC-A2FA-01EC48247F13}" type="presOf" srcId="{9888AA31-DDC5-4130-8BDE-CCDD8E2E2F86}" destId="{DADC5615-A42F-4946-B98E-06C639E5DCEC}" srcOrd="0" destOrd="0" presId="urn:microsoft.com/office/officeart/2005/8/layout/hList1"/>
    <dgm:cxn modelId="{5375EA1B-DE34-4C1B-885A-BD0243642912}" type="presOf" srcId="{A929E8CE-1EB1-44F4-AD6F-02067981D90E}" destId="{FAC2C8B4-7E55-45D4-96A8-F67B4BD1DE0E}" srcOrd="0" destOrd="2" presId="urn:microsoft.com/office/officeart/2005/8/layout/hList1"/>
    <dgm:cxn modelId="{A0F2131D-A12D-460F-9FA3-3665F3A3DCC9}" type="presOf" srcId="{97631673-8656-4C19-9A4F-C51BBB664275}" destId="{FAC2C8B4-7E55-45D4-96A8-F67B4BD1DE0E}" srcOrd="0" destOrd="3" presId="urn:microsoft.com/office/officeart/2005/8/layout/hList1"/>
    <dgm:cxn modelId="{F276A929-E0BD-4766-A03F-87E0799FA6A4}" type="presOf" srcId="{CDD92901-3F70-48DF-9926-9E791975B263}" destId="{FAC2C8B4-7E55-45D4-96A8-F67B4BD1DE0E}" srcOrd="0" destOrd="1" presId="urn:microsoft.com/office/officeart/2005/8/layout/hList1"/>
    <dgm:cxn modelId="{F885C52A-8A22-4B52-945B-CB1390A26AD4}" srcId="{FFBDFF86-4303-42DB-A67E-E4730949FEF1}" destId="{90D31421-890D-4612-BD54-15E7C039E7D0}" srcOrd="2" destOrd="0" parTransId="{9D27123C-9C49-4345-B8A8-3A5C34AB0333}" sibTransId="{FBBCDB2E-CC8B-497C-A5D3-E61807F9C7C0}"/>
    <dgm:cxn modelId="{9D8D822B-D3E0-4BF5-AF73-99FFA8949C32}" type="presOf" srcId="{ABF64B13-ACDE-40FB-9709-D091D26695C0}" destId="{DADC5615-A42F-4946-B98E-06C639E5DCEC}" srcOrd="0" destOrd="3" presId="urn:microsoft.com/office/officeart/2005/8/layout/hList1"/>
    <dgm:cxn modelId="{1718802E-AE3E-4223-A668-F96CD9B6F423}" type="presOf" srcId="{148D705A-56F7-499B-B6E7-C77E79AAC722}" destId="{DADC5615-A42F-4946-B98E-06C639E5DCEC}" srcOrd="0" destOrd="2" presId="urn:microsoft.com/office/officeart/2005/8/layout/hList1"/>
    <dgm:cxn modelId="{F5A71C34-E4F5-4F82-BB8D-19AA7C5F532D}" srcId="{4178E395-26B8-4BBF-AD7B-4D5A17327502}" destId="{12140EEA-52B9-466D-B359-917C655C4CCA}" srcOrd="4" destOrd="0" parTransId="{49E1C02C-0ED2-4EE7-9B52-5C75C5001FE2}" sibTransId="{D629D853-22A1-4503-BADD-EAA2CF568DAA}"/>
    <dgm:cxn modelId="{5A21C83F-A96A-4B5E-9C3B-92982DEF75D1}" type="presOf" srcId="{F9A96410-DCB3-4A5E-BE62-0A25FB0B630E}" destId="{FAC2C8B4-7E55-45D4-96A8-F67B4BD1DE0E}" srcOrd="0" destOrd="5" presId="urn:microsoft.com/office/officeart/2005/8/layout/hList1"/>
    <dgm:cxn modelId="{73697540-7ED6-448F-84B2-9D4A80970AE9}" srcId="{90D31421-890D-4612-BD54-15E7C039E7D0}" destId="{60765A59-8DF1-45D0-B6A6-D964C437ED7C}" srcOrd="6" destOrd="0" parTransId="{8816AFDA-71C3-4173-A2F9-C581BEC9B554}" sibTransId="{B82E32B4-9907-4D16-A05F-024F68850B0A}"/>
    <dgm:cxn modelId="{8065785D-16E0-4BFB-99A2-B33C2F52C04F}" srcId="{90D31421-890D-4612-BD54-15E7C039E7D0}" destId="{C1B8600D-B004-4739-8320-9C2F090487F1}" srcOrd="0" destOrd="0" parTransId="{B8FD4245-6474-45A3-9AD6-345962BD04A2}" sibTransId="{9AA194F8-ED80-49B5-B0C6-7E0701179E36}"/>
    <dgm:cxn modelId="{95128847-2A31-4905-A673-098682138AC3}" srcId="{90D31421-890D-4612-BD54-15E7C039E7D0}" destId="{97631673-8656-4C19-9A4F-C51BBB664275}" srcOrd="3" destOrd="0" parTransId="{D53F892E-EF54-43BD-954C-104A5553084E}" sibTransId="{6B85F610-9539-42D8-A910-F3EDA155799A}"/>
    <dgm:cxn modelId="{5561294A-84E8-42AE-ABAD-BC60CA907767}" type="presOf" srcId="{4178E395-26B8-4BBF-AD7B-4D5A17327502}" destId="{367119A3-9908-4FD7-85C9-92A2175F1C6D}" srcOrd="0" destOrd="0" presId="urn:microsoft.com/office/officeart/2005/8/layout/hList1"/>
    <dgm:cxn modelId="{5E21FE4A-74AE-4301-BE45-48F1957E1263}" srcId="{69936EE4-842B-4754-B3A6-90284FB39842}" destId="{ABF64B13-ACDE-40FB-9709-D091D26695C0}" srcOrd="3" destOrd="0" parTransId="{92F1E6BB-8F8C-497F-9B29-11EC38D4FC4E}" sibTransId="{580766ED-F16F-4F0A-A0EB-2B82FC530DFE}"/>
    <dgm:cxn modelId="{5CF3096B-7176-43E1-8136-20C80F795289}" srcId="{EA729236-07CC-4B18-84BD-84AC12ACA246}" destId="{4D313F69-7CA5-4A74-9D5C-595682E433E4}" srcOrd="4" destOrd="0" parTransId="{C0A3237E-65CD-4731-BAB6-C54C06676424}" sibTransId="{226AF08C-A7BB-478A-A9A7-092D44ABC0E8}"/>
    <dgm:cxn modelId="{C17E4350-30A8-4D48-BDF5-59E1D509405C}" type="presOf" srcId="{7A966266-5690-48AF-9D30-67758A25E138}" destId="{1AC71215-8A0E-4D15-B51C-86AD9E71553A}" srcOrd="0" destOrd="0" presId="urn:microsoft.com/office/officeart/2005/8/layout/hList1"/>
    <dgm:cxn modelId="{B12C1A72-192C-4551-BA1C-1D6E76E2E2DF}" srcId="{EA729236-07CC-4B18-84BD-84AC12ACA246}" destId="{54CC126C-0AD4-48D0-8256-936E6595C3C9}" srcOrd="1" destOrd="0" parTransId="{7AF67A5A-5252-45B3-9FA5-DB471384330D}" sibTransId="{A21727A4-22FF-4671-968B-855C2A130E81}"/>
    <dgm:cxn modelId="{9D4F0053-1DFA-4C15-86F2-513A2983D999}" type="presOf" srcId="{CC911F5A-2F96-4D94-BEC0-E1A73ABC4984}" destId="{C80A4269-98FD-4A59-A8A0-1A322AF4095D}" srcOrd="0" destOrd="2" presId="urn:microsoft.com/office/officeart/2005/8/layout/hList1"/>
    <dgm:cxn modelId="{3C3C2D73-CF6E-4FEE-AF40-A50AD3AEC50C}" type="presOf" srcId="{7B520504-2223-4D27-83A4-B60CEFADF83A}" destId="{C80A4269-98FD-4A59-A8A0-1A322AF4095D}" srcOrd="0" destOrd="1" presId="urn:microsoft.com/office/officeart/2005/8/layout/hList1"/>
    <dgm:cxn modelId="{2DDF3B73-44E0-4611-B0B4-E390AB7F8CA6}" srcId="{69936EE4-842B-4754-B3A6-90284FB39842}" destId="{C1DA0504-C1A6-4198-A36C-AC9894246069}" srcOrd="4" destOrd="0" parTransId="{55D13B5B-0622-45C2-8FCE-B9CD3A0B24D0}" sibTransId="{DBF3E4CD-B705-4AFB-BF46-72BF6AD80956}"/>
    <dgm:cxn modelId="{EE24FC55-6596-49FC-B385-24CF1CDD549E}" type="presOf" srcId="{4D65347C-7141-4669-991E-4BCD806FC06E}" destId="{C80A4269-98FD-4A59-A8A0-1A322AF4095D}" srcOrd="0" destOrd="0" presId="urn:microsoft.com/office/officeart/2005/8/layout/hList1"/>
    <dgm:cxn modelId="{3FD10D76-63BE-4428-90D5-6892AF104AB0}" srcId="{4178E395-26B8-4BBF-AD7B-4D5A17327502}" destId="{4D65347C-7141-4669-991E-4BCD806FC06E}" srcOrd="0" destOrd="0" parTransId="{CD25B33F-B41E-46DD-A2FC-B2BB8CFE64D6}" sibTransId="{4C2CECC4-F9E4-4AEC-8C8F-8136CAAD8C82}"/>
    <dgm:cxn modelId="{65C91777-D06A-4DE3-AAC9-CB880D90227C}" srcId="{90D31421-890D-4612-BD54-15E7C039E7D0}" destId="{F9A96410-DCB3-4A5E-BE62-0A25FB0B630E}" srcOrd="5" destOrd="0" parTransId="{AC136622-F413-49D4-A143-0B2245D40673}" sibTransId="{71881C48-EF7F-48B9-8C4F-488F05089292}"/>
    <dgm:cxn modelId="{377CBB57-FEB5-44B1-A4B6-63B955234E87}" type="presOf" srcId="{20D6A10F-BEF9-4CE4-A871-0F2C217BBF70}" destId="{C80A4269-98FD-4A59-A8A0-1A322AF4095D}" srcOrd="0" destOrd="5" presId="urn:microsoft.com/office/officeart/2005/8/layout/hList1"/>
    <dgm:cxn modelId="{BDDD5D59-E035-4BBB-8CA0-D0AE3CE5EA27}" type="presOf" srcId="{88158439-4108-4F1E-AB12-E7F496C0214D}" destId="{DADC5615-A42F-4946-B98E-06C639E5DCEC}" srcOrd="0" destOrd="1" presId="urn:microsoft.com/office/officeart/2005/8/layout/hList1"/>
    <dgm:cxn modelId="{01985F79-5809-47C1-BAA3-B08B23033D6A}" srcId="{69936EE4-842B-4754-B3A6-90284FB39842}" destId="{148D705A-56F7-499B-B6E7-C77E79AAC722}" srcOrd="2" destOrd="0" parTransId="{0B602406-0EAC-45DF-B9E3-F3CDABF322EE}" sibTransId="{82F94143-21F1-4C73-B402-DCA60DBB6CA1}"/>
    <dgm:cxn modelId="{B70ADD5A-E7A0-4039-BEC7-95968B04EE22}" srcId="{4178E395-26B8-4BBF-AD7B-4D5A17327502}" destId="{6002F0A4-A44E-4D2C-AED4-0F5F6A4212DF}" srcOrd="3" destOrd="0" parTransId="{D6E4FBAE-C903-472C-8DEB-5303765B8E39}" sibTransId="{B56E33F7-A1B7-4D6E-AF65-D14A8A6A24CD}"/>
    <dgm:cxn modelId="{0D56217D-7BF5-448F-AAAA-AAA3D98953C5}" srcId="{EA729236-07CC-4B18-84BD-84AC12ACA246}" destId="{77BAE515-7959-49E8-AF85-1FEA6D220CAC}" srcOrd="2" destOrd="0" parTransId="{FCDE5988-8C2B-4C05-BAAC-E07A8AAF158F}" sibTransId="{720C9612-9F02-4EB2-9594-962C6868E162}"/>
    <dgm:cxn modelId="{6893147F-E931-4BBA-9595-A69990809A4A}" srcId="{69936EE4-842B-4754-B3A6-90284FB39842}" destId="{88158439-4108-4F1E-AB12-E7F496C0214D}" srcOrd="1" destOrd="0" parTransId="{6BB7D526-7552-4CDB-960D-74C1C4B2167E}" sibTransId="{230C3D17-6E63-40EC-BD48-750AEE98EFD0}"/>
    <dgm:cxn modelId="{9097AB86-8B77-4EAD-BAC5-7321A154F5E4}" type="presOf" srcId="{12140EEA-52B9-466D-B359-917C655C4CCA}" destId="{C80A4269-98FD-4A59-A8A0-1A322AF4095D}" srcOrd="0" destOrd="4" presId="urn:microsoft.com/office/officeart/2005/8/layout/hList1"/>
    <dgm:cxn modelId="{BFC89D87-23A1-4504-8A15-F8FD50EEC4CE}" type="presOf" srcId="{4D313F69-7CA5-4A74-9D5C-595682E433E4}" destId="{1AC71215-8A0E-4D15-B51C-86AD9E71553A}" srcOrd="0" destOrd="4" presId="urn:microsoft.com/office/officeart/2005/8/layout/hList1"/>
    <dgm:cxn modelId="{248BC29D-9857-4717-AAA6-CB2118F683F5}" type="presOf" srcId="{69936EE4-842B-4754-B3A6-90284FB39842}" destId="{613BD708-02A0-40E3-ABFE-5242C68907C1}" srcOrd="0" destOrd="0" presId="urn:microsoft.com/office/officeart/2005/8/layout/hList1"/>
    <dgm:cxn modelId="{826F369E-622C-4F7C-B7FA-F0AE02A4C9C4}" srcId="{69936EE4-842B-4754-B3A6-90284FB39842}" destId="{9888AA31-DDC5-4130-8BDE-CCDD8E2E2F86}" srcOrd="0" destOrd="0" parTransId="{51BFC992-99C9-4B61-9A1A-93A6B8EF0C2B}" sibTransId="{AC2472FB-6758-4338-A114-9638DB45E205}"/>
    <dgm:cxn modelId="{8148E6A0-2137-4FC1-9788-8D9C0A478867}" type="presOf" srcId="{EA729236-07CC-4B18-84BD-84AC12ACA246}" destId="{3114F9D1-403E-4AE2-A605-E7A2B6833886}" srcOrd="0" destOrd="0" presId="urn:microsoft.com/office/officeart/2005/8/layout/hList1"/>
    <dgm:cxn modelId="{D19D3EA4-FAEE-472C-80BE-BFC99799F1DE}" srcId="{90D31421-890D-4612-BD54-15E7C039E7D0}" destId="{A929E8CE-1EB1-44F4-AD6F-02067981D90E}" srcOrd="2" destOrd="0" parTransId="{430D87D2-C0FD-4AB5-9B6E-951502C3738C}" sibTransId="{D3D5DCB8-144D-4743-AE67-DE2C384DCB49}"/>
    <dgm:cxn modelId="{BC883EAF-DF99-402B-8DFD-953280FB3CE9}" srcId="{EA729236-07CC-4B18-84BD-84AC12ACA246}" destId="{7A966266-5690-48AF-9D30-67758A25E138}" srcOrd="0" destOrd="0" parTransId="{E4403902-E3EA-4FFE-8188-855F79FD3714}" sibTransId="{01B1AA15-A8CA-4A22-A8FE-0D28AD31F97B}"/>
    <dgm:cxn modelId="{198086AF-7AB2-4BF4-9539-BC17F16243AA}" type="presOf" srcId="{6002F0A4-A44E-4D2C-AED4-0F5F6A4212DF}" destId="{C80A4269-98FD-4A59-A8A0-1A322AF4095D}" srcOrd="0" destOrd="3" presId="urn:microsoft.com/office/officeart/2005/8/layout/hList1"/>
    <dgm:cxn modelId="{6249B1B2-0E9C-44B7-9AE2-EFB81212099F}" type="presOf" srcId="{60765A59-8DF1-45D0-B6A6-D964C437ED7C}" destId="{FAC2C8B4-7E55-45D4-96A8-F67B4BD1DE0E}" srcOrd="0" destOrd="6" presId="urn:microsoft.com/office/officeart/2005/8/layout/hList1"/>
    <dgm:cxn modelId="{BC16BFB2-197C-454B-992E-EEF62B2801EF}" type="presOf" srcId="{54CC126C-0AD4-48D0-8256-936E6595C3C9}" destId="{1AC71215-8A0E-4D15-B51C-86AD9E71553A}" srcOrd="0" destOrd="1" presId="urn:microsoft.com/office/officeart/2005/8/layout/hList1"/>
    <dgm:cxn modelId="{5A2847BA-9FBA-4783-B823-EF9429A98A91}" type="presOf" srcId="{2C4C6B75-AD50-474B-869D-465FBF182E38}" destId="{1AC71215-8A0E-4D15-B51C-86AD9E71553A}" srcOrd="0" destOrd="3" presId="urn:microsoft.com/office/officeart/2005/8/layout/hList1"/>
    <dgm:cxn modelId="{CB42C0C2-CE5A-455D-8902-41EC719C0F9F}" srcId="{FFBDFF86-4303-42DB-A67E-E4730949FEF1}" destId="{4178E395-26B8-4BBF-AD7B-4D5A17327502}" srcOrd="0" destOrd="0" parTransId="{97301791-1090-470B-A20B-EF642A696D1D}" sibTransId="{F7C7F639-4B48-4995-BA05-ECF234D22E39}"/>
    <dgm:cxn modelId="{E0E8BACA-8D19-4638-85C8-CCF8B31E85B9}" srcId="{4178E395-26B8-4BBF-AD7B-4D5A17327502}" destId="{20D6A10F-BEF9-4CE4-A871-0F2C217BBF70}" srcOrd="5" destOrd="0" parTransId="{ADB28226-475B-4ABD-950E-F278F09766C2}" sibTransId="{DD29209D-09F3-484F-94DD-F17B6A1530B6}"/>
    <dgm:cxn modelId="{975A8ACD-CEA9-40EB-A116-F24685800741}" type="presOf" srcId="{77BAE515-7959-49E8-AF85-1FEA6D220CAC}" destId="{1AC71215-8A0E-4D15-B51C-86AD9E71553A}" srcOrd="0" destOrd="2" presId="urn:microsoft.com/office/officeart/2005/8/layout/hList1"/>
    <dgm:cxn modelId="{C4A35BD9-ADFF-40AC-B2A6-212D94112B57}" type="presOf" srcId="{FFBDFF86-4303-42DB-A67E-E4730949FEF1}" destId="{775EE545-3E35-414F-BDFA-755733C99542}" srcOrd="0" destOrd="0" presId="urn:microsoft.com/office/officeart/2005/8/layout/hList1"/>
    <dgm:cxn modelId="{91D593E0-A20D-46C1-B497-B64383426B4A}" srcId="{4178E395-26B8-4BBF-AD7B-4D5A17327502}" destId="{7B520504-2223-4D27-83A4-B60CEFADF83A}" srcOrd="1" destOrd="0" parTransId="{D3246051-92E7-444F-B7AD-90F3B4C6BADB}" sibTransId="{57BBCF08-62AD-4540-B9C4-9A6031C8B8F7}"/>
    <dgm:cxn modelId="{98BBBDE0-A12B-43DF-B32C-758C6E3E8C7D}" type="presOf" srcId="{90D31421-890D-4612-BD54-15E7C039E7D0}" destId="{BFE08D29-8E43-496C-9773-6E27B5C5F8D8}" srcOrd="0" destOrd="0" presId="urn:microsoft.com/office/officeart/2005/8/layout/hList1"/>
    <dgm:cxn modelId="{3F367BE7-C3A6-43DA-A41F-CBF101E9DD50}" type="presOf" srcId="{C1DA0504-C1A6-4198-A36C-AC9894246069}" destId="{DADC5615-A42F-4946-B98E-06C639E5DCEC}" srcOrd="0" destOrd="4" presId="urn:microsoft.com/office/officeart/2005/8/layout/hList1"/>
    <dgm:cxn modelId="{14E96EE8-E900-4D10-9899-DD9B16DB2EC6}" srcId="{90D31421-890D-4612-BD54-15E7C039E7D0}" destId="{CDD92901-3F70-48DF-9926-9E791975B263}" srcOrd="1" destOrd="0" parTransId="{9FD37D0D-A43A-4AE7-839C-1FFF72F558F6}" sibTransId="{A0EB22A2-8B64-4F11-BA91-EBC8D1AEFB76}"/>
    <dgm:cxn modelId="{C43BACEA-1145-4118-AA4E-D2DB143875DD}" srcId="{90D31421-890D-4612-BD54-15E7C039E7D0}" destId="{588E4D0E-153E-4E89-9922-D75FF5B1D4C9}" srcOrd="7" destOrd="0" parTransId="{4D0F13CB-77BD-4BAB-87F1-A19D1FFF6AFE}" sibTransId="{5D86328E-9A89-4784-B131-ABC69282193C}"/>
    <dgm:cxn modelId="{36AA70F3-16EB-4C98-957A-B6CD8289B227}" srcId="{4178E395-26B8-4BBF-AD7B-4D5A17327502}" destId="{CC911F5A-2F96-4D94-BEC0-E1A73ABC4984}" srcOrd="2" destOrd="0" parTransId="{E93CD261-FC6A-44D6-AA9C-3FC34108667A}" sibTransId="{F8A5713D-0C82-48AD-9304-48CF20F782E9}"/>
    <dgm:cxn modelId="{FBCA77F4-A46D-450D-9DB7-E80CC4179B9B}" type="presOf" srcId="{D0EA8BEA-D328-4D38-961F-60A5DEF44D65}" destId="{FAC2C8B4-7E55-45D4-96A8-F67B4BD1DE0E}" srcOrd="0" destOrd="4" presId="urn:microsoft.com/office/officeart/2005/8/layout/hList1"/>
    <dgm:cxn modelId="{C23E68F8-93E4-4F2F-B5D9-C47A3A370FA8}" srcId="{FFBDFF86-4303-42DB-A67E-E4730949FEF1}" destId="{69936EE4-842B-4754-B3A6-90284FB39842}" srcOrd="3" destOrd="0" parTransId="{3A6A2FBC-87D5-48C9-B70E-622D6BD8F8C1}" sibTransId="{5C4D5216-6E58-4064-B020-3669CED46045}"/>
    <dgm:cxn modelId="{18611CF9-8045-4863-BD3F-FFA22818A581}" srcId="{FFBDFF86-4303-42DB-A67E-E4730949FEF1}" destId="{EA729236-07CC-4B18-84BD-84AC12ACA246}" srcOrd="1" destOrd="0" parTransId="{7FE5B18C-119C-418E-8AFE-BA11596D9584}" sibTransId="{96BA0C1B-4FB7-4304-A4D8-BDAD4B7C76C5}"/>
    <dgm:cxn modelId="{088FD9F9-E2B5-4EC9-88B6-3253CD993450}" srcId="{90D31421-890D-4612-BD54-15E7C039E7D0}" destId="{D0EA8BEA-D328-4D38-961F-60A5DEF44D65}" srcOrd="4" destOrd="0" parTransId="{0C228492-D351-4DFA-92E6-7A026E8956A3}" sibTransId="{9766E4CE-863E-413B-8EB6-8011562812D3}"/>
    <dgm:cxn modelId="{33AA68FD-C745-4FA6-BE6F-0EF5D439E1FB}" type="presOf" srcId="{C1B8600D-B004-4739-8320-9C2F090487F1}" destId="{FAC2C8B4-7E55-45D4-96A8-F67B4BD1DE0E}" srcOrd="0" destOrd="0" presId="urn:microsoft.com/office/officeart/2005/8/layout/hList1"/>
    <dgm:cxn modelId="{A5A271FF-DF41-4C8C-BE13-68BA49B00B2B}" type="presOf" srcId="{588E4D0E-153E-4E89-9922-D75FF5B1D4C9}" destId="{FAC2C8B4-7E55-45D4-96A8-F67B4BD1DE0E}" srcOrd="0" destOrd="7" presId="urn:microsoft.com/office/officeart/2005/8/layout/hList1"/>
    <dgm:cxn modelId="{4754CAFF-A600-4537-A9A7-0EBBDD6DD7BE}" srcId="{EA729236-07CC-4B18-84BD-84AC12ACA246}" destId="{2C4C6B75-AD50-474B-869D-465FBF182E38}" srcOrd="3" destOrd="0" parTransId="{4B11BDF2-0758-4E4A-98DD-CA449A2F5FBE}" sibTransId="{18C54740-8FD0-40E6-84ED-BA0B95159DE0}"/>
    <dgm:cxn modelId="{E61D0343-4373-4994-A1F8-7B2587878EDA}" type="presParOf" srcId="{775EE545-3E35-414F-BDFA-755733C99542}" destId="{B95567E2-964F-4837-BCB5-8E700C3CA759}" srcOrd="0" destOrd="0" presId="urn:microsoft.com/office/officeart/2005/8/layout/hList1"/>
    <dgm:cxn modelId="{54B0FE64-C53E-41B7-85A9-E8774C5614B0}" type="presParOf" srcId="{B95567E2-964F-4837-BCB5-8E700C3CA759}" destId="{367119A3-9908-4FD7-85C9-92A2175F1C6D}" srcOrd="0" destOrd="0" presId="urn:microsoft.com/office/officeart/2005/8/layout/hList1"/>
    <dgm:cxn modelId="{E2CB8329-125B-4A72-AF02-3818CB06F16D}" type="presParOf" srcId="{B95567E2-964F-4837-BCB5-8E700C3CA759}" destId="{C80A4269-98FD-4A59-A8A0-1A322AF4095D}" srcOrd="1" destOrd="0" presId="urn:microsoft.com/office/officeart/2005/8/layout/hList1"/>
    <dgm:cxn modelId="{EF5E59BE-0026-405E-A7E2-1CD04386549E}" type="presParOf" srcId="{775EE545-3E35-414F-BDFA-755733C99542}" destId="{9B42BEBE-DFF4-4EBD-A480-B154819985CE}" srcOrd="1" destOrd="0" presId="urn:microsoft.com/office/officeart/2005/8/layout/hList1"/>
    <dgm:cxn modelId="{C1C5AC8D-06CE-41DC-A578-16CB2C37CB69}" type="presParOf" srcId="{775EE545-3E35-414F-BDFA-755733C99542}" destId="{C688BA19-F318-4B11-9537-1671F1019F07}" srcOrd="2" destOrd="0" presId="urn:microsoft.com/office/officeart/2005/8/layout/hList1"/>
    <dgm:cxn modelId="{E2DB0380-B4CB-42E0-9D60-8950193EE7A2}" type="presParOf" srcId="{C688BA19-F318-4B11-9537-1671F1019F07}" destId="{3114F9D1-403E-4AE2-A605-E7A2B6833886}" srcOrd="0" destOrd="0" presId="urn:microsoft.com/office/officeart/2005/8/layout/hList1"/>
    <dgm:cxn modelId="{D8922295-BC96-44BE-A9DF-67D8A9FAB4EB}" type="presParOf" srcId="{C688BA19-F318-4B11-9537-1671F1019F07}" destId="{1AC71215-8A0E-4D15-B51C-86AD9E71553A}" srcOrd="1" destOrd="0" presId="urn:microsoft.com/office/officeart/2005/8/layout/hList1"/>
    <dgm:cxn modelId="{655D63D6-14C0-4406-9C5F-78A130A2FE3B}" type="presParOf" srcId="{775EE545-3E35-414F-BDFA-755733C99542}" destId="{624B8D90-527B-48E9-AACB-B7718001C942}" srcOrd="3" destOrd="0" presId="urn:microsoft.com/office/officeart/2005/8/layout/hList1"/>
    <dgm:cxn modelId="{CCCE3119-097D-48BA-9266-57C01035C255}" type="presParOf" srcId="{775EE545-3E35-414F-BDFA-755733C99542}" destId="{5AFFD4A0-2C72-44FF-B9BE-76760DDEFD36}" srcOrd="4" destOrd="0" presId="urn:microsoft.com/office/officeart/2005/8/layout/hList1"/>
    <dgm:cxn modelId="{A4A541AB-D305-4FA6-8D4B-38F4F3D68610}" type="presParOf" srcId="{5AFFD4A0-2C72-44FF-B9BE-76760DDEFD36}" destId="{BFE08D29-8E43-496C-9773-6E27B5C5F8D8}" srcOrd="0" destOrd="0" presId="urn:microsoft.com/office/officeart/2005/8/layout/hList1"/>
    <dgm:cxn modelId="{5DB62A5B-B2E5-4095-BD3C-E399A5024469}" type="presParOf" srcId="{5AFFD4A0-2C72-44FF-B9BE-76760DDEFD36}" destId="{FAC2C8B4-7E55-45D4-96A8-F67B4BD1DE0E}" srcOrd="1" destOrd="0" presId="urn:microsoft.com/office/officeart/2005/8/layout/hList1"/>
    <dgm:cxn modelId="{FE81A6A6-8654-4516-B6FA-7A5952BC6027}" type="presParOf" srcId="{775EE545-3E35-414F-BDFA-755733C99542}" destId="{E0662573-D78A-4641-8EF8-73F5A43E0EE7}" srcOrd="5" destOrd="0" presId="urn:microsoft.com/office/officeart/2005/8/layout/hList1"/>
    <dgm:cxn modelId="{8063DF8F-0D0F-4C5B-83B3-8402BCF76273}" type="presParOf" srcId="{775EE545-3E35-414F-BDFA-755733C99542}" destId="{FDF04149-7F2F-4724-BC26-9A76CED8E0A0}" srcOrd="6" destOrd="0" presId="urn:microsoft.com/office/officeart/2005/8/layout/hList1"/>
    <dgm:cxn modelId="{9C92CA5F-C3A5-4178-AB87-7CA99ECC3C5C}" type="presParOf" srcId="{FDF04149-7F2F-4724-BC26-9A76CED8E0A0}" destId="{613BD708-02A0-40E3-ABFE-5242C68907C1}" srcOrd="0" destOrd="0" presId="urn:microsoft.com/office/officeart/2005/8/layout/hList1"/>
    <dgm:cxn modelId="{EDAA3221-52F0-41F4-B708-CE4384A31313}" type="presParOf" srcId="{FDF04149-7F2F-4724-BC26-9A76CED8E0A0}" destId="{DADC5615-A42F-4946-B98E-06C639E5DCE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F31CEA-1D10-464D-90F1-D1887B4ECF2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6645AA0-D922-4677-ACD3-681ABDA84309}">
      <dgm:prSet phldrT="[Text]"/>
      <dgm:spPr/>
      <dgm:t>
        <a:bodyPr/>
        <a:lstStyle/>
        <a:p>
          <a:r>
            <a:rPr lang="en-US" dirty="0">
              <a:solidFill>
                <a:srgbClr val="C00000"/>
              </a:solidFill>
            </a:rPr>
            <a:t>The Simple Structure </a:t>
          </a:r>
          <a:endParaRPr lang="en-IN" dirty="0">
            <a:solidFill>
              <a:srgbClr val="C00000"/>
            </a:solidFill>
          </a:endParaRPr>
        </a:p>
      </dgm:t>
    </dgm:pt>
    <dgm:pt modelId="{85854EF2-8029-43A4-A3C6-3144D5E602EA}" type="parTrans" cxnId="{30CB5A54-28DE-4243-B23A-F3C38F1FB0A0}">
      <dgm:prSet/>
      <dgm:spPr/>
      <dgm:t>
        <a:bodyPr/>
        <a:lstStyle/>
        <a:p>
          <a:endParaRPr lang="en-IN"/>
        </a:p>
      </dgm:t>
    </dgm:pt>
    <dgm:pt modelId="{41133938-2211-4D34-B9F3-07273D020CE2}" type="sibTrans" cxnId="{30CB5A54-28DE-4243-B23A-F3C38F1FB0A0}">
      <dgm:prSet/>
      <dgm:spPr/>
      <dgm:t>
        <a:bodyPr/>
        <a:lstStyle/>
        <a:p>
          <a:endParaRPr lang="en-IN"/>
        </a:p>
      </dgm:t>
    </dgm:pt>
    <dgm:pt modelId="{B522BC15-A81F-4F37-913C-B5903A66B6C2}">
      <dgm:prSet phldrT="[Text]"/>
      <dgm:spPr/>
      <dgm:t>
        <a:bodyPr/>
        <a:lstStyle/>
        <a:p>
          <a:r>
            <a:rPr lang="en-IN" dirty="0"/>
            <a:t>low degree of departmentalization</a:t>
          </a:r>
        </a:p>
      </dgm:t>
    </dgm:pt>
    <dgm:pt modelId="{B4F7C969-CD3A-42E2-9E58-7AB5DD316BC9}" type="parTrans" cxnId="{B4E4F054-FAD7-4DAD-8DDB-18586AF3EAA5}">
      <dgm:prSet/>
      <dgm:spPr/>
      <dgm:t>
        <a:bodyPr/>
        <a:lstStyle/>
        <a:p>
          <a:endParaRPr lang="en-IN"/>
        </a:p>
      </dgm:t>
    </dgm:pt>
    <dgm:pt modelId="{068E7ADD-F7EF-4FD8-8B83-B589766ABFD1}" type="sibTrans" cxnId="{B4E4F054-FAD7-4DAD-8DDB-18586AF3EAA5}">
      <dgm:prSet/>
      <dgm:spPr/>
      <dgm:t>
        <a:bodyPr/>
        <a:lstStyle/>
        <a:p>
          <a:endParaRPr lang="en-IN"/>
        </a:p>
      </dgm:t>
    </dgm:pt>
    <dgm:pt modelId="{281CAE71-8D7E-4153-A87A-05364F9043C5}">
      <dgm:prSet phldrT="[Text]"/>
      <dgm:spPr/>
      <dgm:t>
        <a:bodyPr/>
        <a:lstStyle/>
        <a:p>
          <a:r>
            <a:rPr lang="en-US" dirty="0">
              <a:solidFill>
                <a:srgbClr val="C00000"/>
              </a:solidFill>
            </a:rPr>
            <a:t>The Bureaucracy</a:t>
          </a:r>
          <a:endParaRPr lang="en-IN" dirty="0">
            <a:solidFill>
              <a:srgbClr val="C00000"/>
            </a:solidFill>
          </a:endParaRPr>
        </a:p>
      </dgm:t>
    </dgm:pt>
    <dgm:pt modelId="{EF769AA9-A0DA-4FD8-8477-D134E9492574}" type="parTrans" cxnId="{B6543564-0D6E-44AD-847B-47758D38ACD1}">
      <dgm:prSet/>
      <dgm:spPr/>
      <dgm:t>
        <a:bodyPr/>
        <a:lstStyle/>
        <a:p>
          <a:endParaRPr lang="en-IN"/>
        </a:p>
      </dgm:t>
    </dgm:pt>
    <dgm:pt modelId="{2B9BC7E9-0CD0-4800-8EB8-1F4A7D55A160}" type="sibTrans" cxnId="{B6543564-0D6E-44AD-847B-47758D38ACD1}">
      <dgm:prSet/>
      <dgm:spPr/>
      <dgm:t>
        <a:bodyPr/>
        <a:lstStyle/>
        <a:p>
          <a:endParaRPr lang="en-IN"/>
        </a:p>
      </dgm:t>
    </dgm:pt>
    <dgm:pt modelId="{DF8637DE-EFDA-4F19-B6A1-7C35B22FD235}">
      <dgm:prSet phldrT="[Text]"/>
      <dgm:spPr/>
      <dgm:t>
        <a:bodyPr/>
        <a:lstStyle/>
        <a:p>
          <a:r>
            <a:rPr lang="en-IN" dirty="0"/>
            <a:t>Standardization</a:t>
          </a:r>
        </a:p>
      </dgm:t>
    </dgm:pt>
    <dgm:pt modelId="{1AB0B963-7196-4331-9811-080E2D6FF64C}" type="parTrans" cxnId="{FA0A7AA0-E349-4502-8E05-A0EEFC7B1CCB}">
      <dgm:prSet/>
      <dgm:spPr/>
      <dgm:t>
        <a:bodyPr/>
        <a:lstStyle/>
        <a:p>
          <a:endParaRPr lang="en-IN"/>
        </a:p>
      </dgm:t>
    </dgm:pt>
    <dgm:pt modelId="{87C14623-1DE0-49BF-A25E-CBCBE544479B}" type="sibTrans" cxnId="{FA0A7AA0-E349-4502-8E05-A0EEFC7B1CCB}">
      <dgm:prSet/>
      <dgm:spPr/>
      <dgm:t>
        <a:bodyPr/>
        <a:lstStyle/>
        <a:p>
          <a:endParaRPr lang="en-IN"/>
        </a:p>
      </dgm:t>
    </dgm:pt>
    <dgm:pt modelId="{DF78092C-B55B-48BC-B783-7678150123E9}">
      <dgm:prSet phldrT="[Text]"/>
      <dgm:spPr/>
      <dgm:t>
        <a:bodyPr/>
        <a:lstStyle/>
        <a:p>
          <a:r>
            <a:rPr lang="en-US" dirty="0">
              <a:solidFill>
                <a:srgbClr val="C00000"/>
              </a:solidFill>
            </a:rPr>
            <a:t>The Matrix</a:t>
          </a:r>
          <a:endParaRPr lang="en-IN" dirty="0">
            <a:solidFill>
              <a:srgbClr val="C00000"/>
            </a:solidFill>
          </a:endParaRPr>
        </a:p>
      </dgm:t>
    </dgm:pt>
    <dgm:pt modelId="{F7772B54-A558-454F-A810-DCF16AB52618}" type="parTrans" cxnId="{A25A8757-56C5-4410-9F4A-B791A00CF18D}">
      <dgm:prSet/>
      <dgm:spPr/>
      <dgm:t>
        <a:bodyPr/>
        <a:lstStyle/>
        <a:p>
          <a:endParaRPr lang="en-IN"/>
        </a:p>
      </dgm:t>
    </dgm:pt>
    <dgm:pt modelId="{75AE4F2E-EBC1-4A2B-8498-C97582C9FA73}" type="sibTrans" cxnId="{A25A8757-56C5-4410-9F4A-B791A00CF18D}">
      <dgm:prSet/>
      <dgm:spPr/>
      <dgm:t>
        <a:bodyPr/>
        <a:lstStyle/>
        <a:p>
          <a:endParaRPr lang="en-IN"/>
        </a:p>
      </dgm:t>
    </dgm:pt>
    <dgm:pt modelId="{A5DFD89F-AD4B-4C30-B899-4331F9F3BC54}">
      <dgm:prSet phldrT="[Text]"/>
      <dgm:spPr/>
      <dgm:t>
        <a:bodyPr/>
        <a:lstStyle/>
        <a:p>
          <a:r>
            <a:rPr lang="en-IN" dirty="0"/>
            <a:t>creates dual lines of </a:t>
          </a:r>
          <a:r>
            <a:rPr lang="en-US" dirty="0"/>
            <a:t>authority and combines functional and </a:t>
          </a:r>
          <a:r>
            <a:rPr lang="en-IN" dirty="0"/>
            <a:t>product departmentalization</a:t>
          </a:r>
        </a:p>
      </dgm:t>
    </dgm:pt>
    <dgm:pt modelId="{B56A9BE3-4057-49DC-9862-D8B9C9781745}" type="parTrans" cxnId="{2A344E5F-D058-468C-94DD-33759925F69C}">
      <dgm:prSet/>
      <dgm:spPr/>
      <dgm:t>
        <a:bodyPr/>
        <a:lstStyle/>
        <a:p>
          <a:endParaRPr lang="en-IN"/>
        </a:p>
      </dgm:t>
    </dgm:pt>
    <dgm:pt modelId="{0C32D20C-F50B-4B7C-AB1E-8379B4C554C2}" type="sibTrans" cxnId="{2A344E5F-D058-468C-94DD-33759925F69C}">
      <dgm:prSet/>
      <dgm:spPr/>
      <dgm:t>
        <a:bodyPr/>
        <a:lstStyle/>
        <a:p>
          <a:endParaRPr lang="en-IN"/>
        </a:p>
      </dgm:t>
    </dgm:pt>
    <dgm:pt modelId="{966112A9-63AC-474D-8791-EAEEB29BB9AE}">
      <dgm:prSet phldrT="[Text]"/>
      <dgm:spPr/>
      <dgm:t>
        <a:bodyPr/>
        <a:lstStyle/>
        <a:p>
          <a:r>
            <a:rPr lang="en-IN" dirty="0"/>
            <a:t>wide spans </a:t>
          </a:r>
          <a:r>
            <a:rPr lang="en-US" dirty="0"/>
            <a:t>of control</a:t>
          </a:r>
          <a:endParaRPr lang="en-IN" dirty="0"/>
        </a:p>
      </dgm:t>
    </dgm:pt>
    <dgm:pt modelId="{BDAAF3E5-AE4F-472F-AF74-54351BE5D93F}" type="parTrans" cxnId="{9F6089E5-F2DA-4D34-B12F-9EED4975DB04}">
      <dgm:prSet/>
      <dgm:spPr/>
    </dgm:pt>
    <dgm:pt modelId="{7A05E01C-7AC1-4ABD-9700-11FB8C4F42B0}" type="sibTrans" cxnId="{9F6089E5-F2DA-4D34-B12F-9EED4975DB04}">
      <dgm:prSet/>
      <dgm:spPr/>
    </dgm:pt>
    <dgm:pt modelId="{1DA1C1AE-7991-400A-AA4E-628204C7B641}">
      <dgm:prSet phldrT="[Text]"/>
      <dgm:spPr/>
      <dgm:t>
        <a:bodyPr/>
        <a:lstStyle/>
        <a:p>
          <a:r>
            <a:rPr lang="en-US" dirty="0"/>
            <a:t>authority centralized in a single person</a:t>
          </a:r>
          <a:endParaRPr lang="en-IN" dirty="0"/>
        </a:p>
      </dgm:t>
    </dgm:pt>
    <dgm:pt modelId="{172DC149-A1CE-4B49-834A-6D4EB465C6D5}" type="parTrans" cxnId="{E582017D-0E22-44CE-8759-B87970BC980F}">
      <dgm:prSet/>
      <dgm:spPr/>
    </dgm:pt>
    <dgm:pt modelId="{3186B8FA-A0E1-4590-A519-AF6CA6CBB77E}" type="sibTrans" cxnId="{E582017D-0E22-44CE-8759-B87970BC980F}">
      <dgm:prSet/>
      <dgm:spPr/>
    </dgm:pt>
    <dgm:pt modelId="{29E88F58-B6B0-42BD-9441-238BE07DFC84}">
      <dgm:prSet phldrT="[Text]"/>
      <dgm:spPr/>
      <dgm:t>
        <a:bodyPr/>
        <a:lstStyle/>
        <a:p>
          <a:r>
            <a:rPr lang="en-US" dirty="0"/>
            <a:t> little formalization</a:t>
          </a:r>
          <a:endParaRPr lang="en-IN" dirty="0"/>
        </a:p>
      </dgm:t>
    </dgm:pt>
    <dgm:pt modelId="{7B40FD27-E5DB-44E2-8502-E4103B07C9F1}" type="parTrans" cxnId="{9DF0B35B-51A6-4D77-8081-81C933F01FE2}">
      <dgm:prSet/>
      <dgm:spPr/>
    </dgm:pt>
    <dgm:pt modelId="{ABDBD6FF-FB80-4739-BFC0-51B1D842203B}" type="sibTrans" cxnId="{9DF0B35B-51A6-4D77-8081-81C933F01FE2}">
      <dgm:prSet/>
      <dgm:spPr/>
    </dgm:pt>
    <dgm:pt modelId="{9E012AFF-0914-4D9A-9066-4031EA4CA564}">
      <dgm:prSet/>
      <dgm:spPr/>
      <dgm:t>
        <a:bodyPr/>
        <a:lstStyle/>
        <a:p>
          <a:r>
            <a:rPr lang="en-US" dirty="0"/>
            <a:t>very formalized rules and regulations</a:t>
          </a:r>
          <a:endParaRPr lang="en-IN" dirty="0"/>
        </a:p>
      </dgm:t>
    </dgm:pt>
    <dgm:pt modelId="{7C53492C-1C3A-4445-B33B-484A0BD30D23}" type="parTrans" cxnId="{E1440A31-FF3F-46B7-82D7-9D26E4556056}">
      <dgm:prSet/>
      <dgm:spPr/>
      <dgm:t>
        <a:bodyPr/>
        <a:lstStyle/>
        <a:p>
          <a:endParaRPr lang="en-IN"/>
        </a:p>
      </dgm:t>
    </dgm:pt>
    <dgm:pt modelId="{406D680C-A30D-4FAC-B341-1360D62D18CE}" type="sibTrans" cxnId="{E1440A31-FF3F-46B7-82D7-9D26E4556056}">
      <dgm:prSet/>
      <dgm:spPr/>
      <dgm:t>
        <a:bodyPr/>
        <a:lstStyle/>
        <a:p>
          <a:endParaRPr lang="en-IN"/>
        </a:p>
      </dgm:t>
    </dgm:pt>
    <dgm:pt modelId="{12E673C3-1D06-4445-AA38-97CBB64A4B5D}">
      <dgm:prSet/>
      <dgm:spPr/>
      <dgm:t>
        <a:bodyPr/>
        <a:lstStyle/>
        <a:p>
          <a:r>
            <a:rPr lang="en-US" dirty="0"/>
            <a:t>tasks that are grouped into functional </a:t>
          </a:r>
          <a:r>
            <a:rPr lang="en-IN" dirty="0"/>
            <a:t>departments</a:t>
          </a:r>
        </a:p>
      </dgm:t>
    </dgm:pt>
    <dgm:pt modelId="{62F2CA9A-7B82-423F-81D9-EED0E4170E00}" type="parTrans" cxnId="{B12516E5-AEA9-441D-B412-12C3B33E2D9D}">
      <dgm:prSet/>
      <dgm:spPr/>
      <dgm:t>
        <a:bodyPr/>
        <a:lstStyle/>
        <a:p>
          <a:endParaRPr lang="en-IN"/>
        </a:p>
      </dgm:t>
    </dgm:pt>
    <dgm:pt modelId="{273F858A-31C8-4008-8F16-D9303D4540ED}" type="sibTrans" cxnId="{B12516E5-AEA9-441D-B412-12C3B33E2D9D}">
      <dgm:prSet/>
      <dgm:spPr/>
      <dgm:t>
        <a:bodyPr/>
        <a:lstStyle/>
        <a:p>
          <a:endParaRPr lang="en-IN"/>
        </a:p>
      </dgm:t>
    </dgm:pt>
    <dgm:pt modelId="{8722C354-6055-4EAE-A5EA-3A21857FEE56}">
      <dgm:prSet/>
      <dgm:spPr/>
      <dgm:t>
        <a:bodyPr/>
        <a:lstStyle/>
        <a:p>
          <a:r>
            <a:rPr lang="en-US" dirty="0"/>
            <a:t>narrow spans of control </a:t>
          </a:r>
          <a:endParaRPr lang="en-IN" dirty="0"/>
        </a:p>
      </dgm:t>
    </dgm:pt>
    <dgm:pt modelId="{75BCFA12-47F5-45BF-8F80-663516ADAD57}" type="parTrans" cxnId="{9EB246CA-1767-4F7F-9D28-9B096C3853AC}">
      <dgm:prSet/>
      <dgm:spPr/>
      <dgm:t>
        <a:bodyPr/>
        <a:lstStyle/>
        <a:p>
          <a:endParaRPr lang="en-IN"/>
        </a:p>
      </dgm:t>
    </dgm:pt>
    <dgm:pt modelId="{D6BF236A-108A-4C04-80A7-E60DCA40004A}" type="sibTrans" cxnId="{9EB246CA-1767-4F7F-9D28-9B096C3853AC}">
      <dgm:prSet/>
      <dgm:spPr/>
      <dgm:t>
        <a:bodyPr/>
        <a:lstStyle/>
        <a:p>
          <a:endParaRPr lang="en-IN"/>
        </a:p>
      </dgm:t>
    </dgm:pt>
    <dgm:pt modelId="{CDCCD9BB-57F7-40A1-9100-6E9DC50ECD65}">
      <dgm:prSet/>
      <dgm:spPr/>
      <dgm:t>
        <a:bodyPr/>
        <a:lstStyle/>
        <a:p>
          <a:r>
            <a:rPr lang="en-IN" dirty="0"/>
            <a:t>centralized authority</a:t>
          </a:r>
        </a:p>
      </dgm:t>
    </dgm:pt>
    <dgm:pt modelId="{85B7F09D-7083-4EB2-9520-5E26AE3678A5}" type="parTrans" cxnId="{3D55EEE5-228E-4A98-85BE-59056EDD0FA3}">
      <dgm:prSet/>
      <dgm:spPr/>
    </dgm:pt>
    <dgm:pt modelId="{34C92AE8-AB00-4B05-9997-ED68EE5091E3}" type="sibTrans" cxnId="{3D55EEE5-228E-4A98-85BE-59056EDD0FA3}">
      <dgm:prSet/>
      <dgm:spPr/>
    </dgm:pt>
    <dgm:pt modelId="{7DA20DD0-985C-450A-A11B-7A0B731F1E34}">
      <dgm:prSet/>
      <dgm:spPr/>
      <dgm:t>
        <a:bodyPr/>
        <a:lstStyle/>
        <a:p>
          <a:r>
            <a:rPr lang="en-US" dirty="0"/>
            <a:t>Decision making that follows the chain of </a:t>
          </a:r>
          <a:r>
            <a:rPr lang="en-IN" dirty="0"/>
            <a:t>command.</a:t>
          </a:r>
        </a:p>
      </dgm:t>
    </dgm:pt>
    <dgm:pt modelId="{F34D3A46-9878-4C4E-8EC4-1BA36AE4757C}" type="parTrans" cxnId="{CDDF70B1-85A6-491F-A411-6FBBF6C6D386}">
      <dgm:prSet/>
      <dgm:spPr/>
    </dgm:pt>
    <dgm:pt modelId="{3BFB297C-809F-442A-94EA-03FDCCAF980F}" type="sibTrans" cxnId="{CDDF70B1-85A6-491F-A411-6FBBF6C6D386}">
      <dgm:prSet/>
      <dgm:spPr/>
    </dgm:pt>
    <dgm:pt modelId="{F97113C4-F676-4F79-B3A9-7E708B6F4C83}">
      <dgm:prSet phldrT="[Text]"/>
      <dgm:spPr/>
      <dgm:t>
        <a:bodyPr/>
        <a:lstStyle/>
        <a:p>
          <a:r>
            <a:rPr lang="en-IN" dirty="0"/>
            <a:t>Standard operating Procedures </a:t>
          </a:r>
        </a:p>
      </dgm:t>
    </dgm:pt>
    <dgm:pt modelId="{5BBC13CA-EB08-4CFB-AC4F-050898F79C74}" type="parTrans" cxnId="{E4191624-8765-465F-AF06-7BE9A74473B4}">
      <dgm:prSet/>
      <dgm:spPr/>
    </dgm:pt>
    <dgm:pt modelId="{F446E7E4-4B53-4C93-89AC-0EA4BACBC8F9}" type="sibTrans" cxnId="{E4191624-8765-465F-AF06-7BE9A74473B4}">
      <dgm:prSet/>
      <dgm:spPr/>
    </dgm:pt>
    <dgm:pt modelId="{BA628036-B5A6-4C6D-9913-83FD6A741359}" type="pres">
      <dgm:prSet presAssocID="{DCF31CEA-1D10-464D-90F1-D1887B4ECF2F}" presName="Name0" presStyleCnt="0">
        <dgm:presLayoutVars>
          <dgm:dir/>
          <dgm:animLvl val="lvl"/>
          <dgm:resizeHandles val="exact"/>
        </dgm:presLayoutVars>
      </dgm:prSet>
      <dgm:spPr/>
    </dgm:pt>
    <dgm:pt modelId="{8396791D-55AD-4F5B-A665-9D15B3865AB9}" type="pres">
      <dgm:prSet presAssocID="{06645AA0-D922-4677-ACD3-681ABDA84309}" presName="composite" presStyleCnt="0"/>
      <dgm:spPr/>
    </dgm:pt>
    <dgm:pt modelId="{F8B47219-B3B3-428B-BC24-02ACC9BFEBFA}" type="pres">
      <dgm:prSet presAssocID="{06645AA0-D922-4677-ACD3-681ABDA8430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5B3ED7E-E1BE-40B9-9216-3553A1F641F1}" type="pres">
      <dgm:prSet presAssocID="{06645AA0-D922-4677-ACD3-681ABDA84309}" presName="desTx" presStyleLbl="alignAccFollowNode1" presStyleIdx="0" presStyleCnt="3">
        <dgm:presLayoutVars>
          <dgm:bulletEnabled val="1"/>
        </dgm:presLayoutVars>
      </dgm:prSet>
      <dgm:spPr/>
    </dgm:pt>
    <dgm:pt modelId="{AB934FA8-3154-4EDE-B581-96C513F54FD9}" type="pres">
      <dgm:prSet presAssocID="{41133938-2211-4D34-B9F3-07273D020CE2}" presName="space" presStyleCnt="0"/>
      <dgm:spPr/>
    </dgm:pt>
    <dgm:pt modelId="{C7D2C79E-436C-40D1-B466-A994D9940DAB}" type="pres">
      <dgm:prSet presAssocID="{281CAE71-8D7E-4153-A87A-05364F9043C5}" presName="composite" presStyleCnt="0"/>
      <dgm:spPr/>
    </dgm:pt>
    <dgm:pt modelId="{6675188E-D4E7-4D35-9A2C-56E9E493E37B}" type="pres">
      <dgm:prSet presAssocID="{281CAE71-8D7E-4153-A87A-05364F9043C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EE79D5F-77F2-49ED-AF4F-C461FFCEBB42}" type="pres">
      <dgm:prSet presAssocID="{281CAE71-8D7E-4153-A87A-05364F9043C5}" presName="desTx" presStyleLbl="alignAccFollowNode1" presStyleIdx="1" presStyleCnt="3">
        <dgm:presLayoutVars>
          <dgm:bulletEnabled val="1"/>
        </dgm:presLayoutVars>
      </dgm:prSet>
      <dgm:spPr/>
    </dgm:pt>
    <dgm:pt modelId="{8A4F5FBF-ACD0-4229-9A04-FEE172686321}" type="pres">
      <dgm:prSet presAssocID="{2B9BC7E9-0CD0-4800-8EB8-1F4A7D55A160}" presName="space" presStyleCnt="0"/>
      <dgm:spPr/>
    </dgm:pt>
    <dgm:pt modelId="{53E6EE50-47E0-4C6F-8493-16CB0351B345}" type="pres">
      <dgm:prSet presAssocID="{DF78092C-B55B-48BC-B783-7678150123E9}" presName="composite" presStyleCnt="0"/>
      <dgm:spPr/>
    </dgm:pt>
    <dgm:pt modelId="{5C214BA5-02C2-4EA0-94A0-42F728E0D67D}" type="pres">
      <dgm:prSet presAssocID="{DF78092C-B55B-48BC-B783-7678150123E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DA17247-0227-44FF-8443-69059AD31C82}" type="pres">
      <dgm:prSet presAssocID="{DF78092C-B55B-48BC-B783-7678150123E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4662B06-1A23-4351-9A81-2144A60EFBB8}" type="presOf" srcId="{F97113C4-F676-4F79-B3A9-7E708B6F4C83}" destId="{AEE79D5F-77F2-49ED-AF4F-C461FFCEBB42}" srcOrd="0" destOrd="1" presId="urn:microsoft.com/office/officeart/2005/8/layout/hList1"/>
    <dgm:cxn modelId="{3FDB351B-17C6-4922-B9B9-85FAB82E60D0}" type="presOf" srcId="{DCF31CEA-1D10-464D-90F1-D1887B4ECF2F}" destId="{BA628036-B5A6-4C6D-9913-83FD6A741359}" srcOrd="0" destOrd="0" presId="urn:microsoft.com/office/officeart/2005/8/layout/hList1"/>
    <dgm:cxn modelId="{E4191624-8765-465F-AF06-7BE9A74473B4}" srcId="{281CAE71-8D7E-4153-A87A-05364F9043C5}" destId="{F97113C4-F676-4F79-B3A9-7E708B6F4C83}" srcOrd="1" destOrd="0" parTransId="{5BBC13CA-EB08-4CFB-AC4F-050898F79C74}" sibTransId="{F446E7E4-4B53-4C93-89AC-0EA4BACBC8F9}"/>
    <dgm:cxn modelId="{BE4A9129-BF8F-40B3-B174-0C0F89D20ED6}" type="presOf" srcId="{1DA1C1AE-7991-400A-AA4E-628204C7B641}" destId="{25B3ED7E-E1BE-40B9-9216-3553A1F641F1}" srcOrd="0" destOrd="2" presId="urn:microsoft.com/office/officeart/2005/8/layout/hList1"/>
    <dgm:cxn modelId="{E1440A31-FF3F-46B7-82D7-9D26E4556056}" srcId="{281CAE71-8D7E-4153-A87A-05364F9043C5}" destId="{9E012AFF-0914-4D9A-9066-4031EA4CA564}" srcOrd="2" destOrd="0" parTransId="{7C53492C-1C3A-4445-B33B-484A0BD30D23}" sibTransId="{406D680C-A30D-4FAC-B341-1360D62D18CE}"/>
    <dgm:cxn modelId="{8D5B7A37-B39C-4C1C-BA88-3508E2E54DDD}" type="presOf" srcId="{8722C354-6055-4EAE-A5EA-3A21857FEE56}" destId="{AEE79D5F-77F2-49ED-AF4F-C461FFCEBB42}" srcOrd="0" destOrd="5" presId="urn:microsoft.com/office/officeart/2005/8/layout/hList1"/>
    <dgm:cxn modelId="{B09DBA40-3BAC-4598-8746-A85D55D398A0}" type="presOf" srcId="{966112A9-63AC-474D-8791-EAEEB29BB9AE}" destId="{25B3ED7E-E1BE-40B9-9216-3553A1F641F1}" srcOrd="0" destOrd="1" presId="urn:microsoft.com/office/officeart/2005/8/layout/hList1"/>
    <dgm:cxn modelId="{9DF0B35B-51A6-4D77-8081-81C933F01FE2}" srcId="{06645AA0-D922-4677-ACD3-681ABDA84309}" destId="{29E88F58-B6B0-42BD-9441-238BE07DFC84}" srcOrd="3" destOrd="0" parTransId="{7B40FD27-E5DB-44E2-8502-E4103B07C9F1}" sibTransId="{ABDBD6FF-FB80-4739-BFC0-51B1D842203B}"/>
    <dgm:cxn modelId="{2A344E5F-D058-468C-94DD-33759925F69C}" srcId="{DF78092C-B55B-48BC-B783-7678150123E9}" destId="{A5DFD89F-AD4B-4C30-B899-4331F9F3BC54}" srcOrd="0" destOrd="0" parTransId="{B56A9BE3-4057-49DC-9862-D8B9C9781745}" sibTransId="{0C32D20C-F50B-4B7C-AB1E-8379B4C554C2}"/>
    <dgm:cxn modelId="{B6543564-0D6E-44AD-847B-47758D38ACD1}" srcId="{DCF31CEA-1D10-464D-90F1-D1887B4ECF2F}" destId="{281CAE71-8D7E-4153-A87A-05364F9043C5}" srcOrd="1" destOrd="0" parTransId="{EF769AA9-A0DA-4FD8-8477-D134E9492574}" sibTransId="{2B9BC7E9-0CD0-4800-8EB8-1F4A7D55A160}"/>
    <dgm:cxn modelId="{03353D66-15F2-4142-B7B3-9D03F81799A7}" type="presOf" srcId="{29E88F58-B6B0-42BD-9441-238BE07DFC84}" destId="{25B3ED7E-E1BE-40B9-9216-3553A1F641F1}" srcOrd="0" destOrd="3" presId="urn:microsoft.com/office/officeart/2005/8/layout/hList1"/>
    <dgm:cxn modelId="{CE920567-66AA-4B65-9990-5A05EB10F8F0}" type="presOf" srcId="{DF8637DE-EFDA-4F19-B6A1-7C35B22FD235}" destId="{AEE79D5F-77F2-49ED-AF4F-C461FFCEBB42}" srcOrd="0" destOrd="0" presId="urn:microsoft.com/office/officeart/2005/8/layout/hList1"/>
    <dgm:cxn modelId="{5A82916A-1991-412A-BFD2-456A6F80273E}" type="presOf" srcId="{DF78092C-B55B-48BC-B783-7678150123E9}" destId="{5C214BA5-02C2-4EA0-94A0-42F728E0D67D}" srcOrd="0" destOrd="0" presId="urn:microsoft.com/office/officeart/2005/8/layout/hList1"/>
    <dgm:cxn modelId="{30CB5A54-28DE-4243-B23A-F3C38F1FB0A0}" srcId="{DCF31CEA-1D10-464D-90F1-D1887B4ECF2F}" destId="{06645AA0-D922-4677-ACD3-681ABDA84309}" srcOrd="0" destOrd="0" parTransId="{85854EF2-8029-43A4-A3C6-3144D5E602EA}" sibTransId="{41133938-2211-4D34-B9F3-07273D020CE2}"/>
    <dgm:cxn modelId="{B4E4F054-FAD7-4DAD-8DDB-18586AF3EAA5}" srcId="{06645AA0-D922-4677-ACD3-681ABDA84309}" destId="{B522BC15-A81F-4F37-913C-B5903A66B6C2}" srcOrd="0" destOrd="0" parTransId="{B4F7C969-CD3A-42E2-9E58-7AB5DD316BC9}" sibTransId="{068E7ADD-F7EF-4FD8-8B83-B589766ABFD1}"/>
    <dgm:cxn modelId="{A25A8757-56C5-4410-9F4A-B791A00CF18D}" srcId="{DCF31CEA-1D10-464D-90F1-D1887B4ECF2F}" destId="{DF78092C-B55B-48BC-B783-7678150123E9}" srcOrd="2" destOrd="0" parTransId="{F7772B54-A558-454F-A810-DCF16AB52618}" sibTransId="{75AE4F2E-EBC1-4A2B-8498-C97582C9FA73}"/>
    <dgm:cxn modelId="{BB128A7B-0D37-4C1F-AC6C-8C46154E5E19}" type="presOf" srcId="{CDCCD9BB-57F7-40A1-9100-6E9DC50ECD65}" destId="{AEE79D5F-77F2-49ED-AF4F-C461FFCEBB42}" srcOrd="0" destOrd="4" presId="urn:microsoft.com/office/officeart/2005/8/layout/hList1"/>
    <dgm:cxn modelId="{E582017D-0E22-44CE-8759-B87970BC980F}" srcId="{06645AA0-D922-4677-ACD3-681ABDA84309}" destId="{1DA1C1AE-7991-400A-AA4E-628204C7B641}" srcOrd="2" destOrd="0" parTransId="{172DC149-A1CE-4B49-834A-6D4EB465C6D5}" sibTransId="{3186B8FA-A0E1-4590-A519-AF6CA6CBB77E}"/>
    <dgm:cxn modelId="{096C8C97-79C1-485E-BC7D-E39417C6115C}" type="presOf" srcId="{12E673C3-1D06-4445-AA38-97CBB64A4B5D}" destId="{AEE79D5F-77F2-49ED-AF4F-C461FFCEBB42}" srcOrd="0" destOrd="3" presId="urn:microsoft.com/office/officeart/2005/8/layout/hList1"/>
    <dgm:cxn modelId="{FA0A7AA0-E349-4502-8E05-A0EEFC7B1CCB}" srcId="{281CAE71-8D7E-4153-A87A-05364F9043C5}" destId="{DF8637DE-EFDA-4F19-B6A1-7C35B22FD235}" srcOrd="0" destOrd="0" parTransId="{1AB0B963-7196-4331-9811-080E2D6FF64C}" sibTransId="{87C14623-1DE0-49BF-A25E-CBCBE544479B}"/>
    <dgm:cxn modelId="{2C3239A9-A934-4CED-A03F-7FF22FC269C0}" type="presOf" srcId="{9E012AFF-0914-4D9A-9066-4031EA4CA564}" destId="{AEE79D5F-77F2-49ED-AF4F-C461FFCEBB42}" srcOrd="0" destOrd="2" presId="urn:microsoft.com/office/officeart/2005/8/layout/hList1"/>
    <dgm:cxn modelId="{CDDF70B1-85A6-491F-A411-6FBBF6C6D386}" srcId="{281CAE71-8D7E-4153-A87A-05364F9043C5}" destId="{7DA20DD0-985C-450A-A11B-7A0B731F1E34}" srcOrd="6" destOrd="0" parTransId="{F34D3A46-9878-4C4E-8EC4-1BA36AE4757C}" sibTransId="{3BFB297C-809F-442A-94EA-03FDCCAF980F}"/>
    <dgm:cxn modelId="{9C2980B9-E254-4514-B91D-03499086CBFF}" type="presOf" srcId="{A5DFD89F-AD4B-4C30-B899-4331F9F3BC54}" destId="{2DA17247-0227-44FF-8443-69059AD31C82}" srcOrd="0" destOrd="0" presId="urn:microsoft.com/office/officeart/2005/8/layout/hList1"/>
    <dgm:cxn modelId="{E02FD6C2-75C9-409B-A002-F5365ED88C99}" type="presOf" srcId="{7DA20DD0-985C-450A-A11B-7A0B731F1E34}" destId="{AEE79D5F-77F2-49ED-AF4F-C461FFCEBB42}" srcOrd="0" destOrd="6" presId="urn:microsoft.com/office/officeart/2005/8/layout/hList1"/>
    <dgm:cxn modelId="{9234C2C6-9C29-49C4-8103-44D62CD2E475}" type="presOf" srcId="{B522BC15-A81F-4F37-913C-B5903A66B6C2}" destId="{25B3ED7E-E1BE-40B9-9216-3553A1F641F1}" srcOrd="0" destOrd="0" presId="urn:microsoft.com/office/officeart/2005/8/layout/hList1"/>
    <dgm:cxn modelId="{9EB246CA-1767-4F7F-9D28-9B096C3853AC}" srcId="{281CAE71-8D7E-4153-A87A-05364F9043C5}" destId="{8722C354-6055-4EAE-A5EA-3A21857FEE56}" srcOrd="5" destOrd="0" parTransId="{75BCFA12-47F5-45BF-8F80-663516ADAD57}" sibTransId="{D6BF236A-108A-4C04-80A7-E60DCA40004A}"/>
    <dgm:cxn modelId="{9EDEDED1-268B-4EF2-B325-4FBD9F1954E5}" type="presOf" srcId="{281CAE71-8D7E-4153-A87A-05364F9043C5}" destId="{6675188E-D4E7-4D35-9A2C-56E9E493E37B}" srcOrd="0" destOrd="0" presId="urn:microsoft.com/office/officeart/2005/8/layout/hList1"/>
    <dgm:cxn modelId="{B12516E5-AEA9-441D-B412-12C3B33E2D9D}" srcId="{281CAE71-8D7E-4153-A87A-05364F9043C5}" destId="{12E673C3-1D06-4445-AA38-97CBB64A4B5D}" srcOrd="3" destOrd="0" parTransId="{62F2CA9A-7B82-423F-81D9-EED0E4170E00}" sibTransId="{273F858A-31C8-4008-8F16-D9303D4540ED}"/>
    <dgm:cxn modelId="{9F6089E5-F2DA-4D34-B12F-9EED4975DB04}" srcId="{06645AA0-D922-4677-ACD3-681ABDA84309}" destId="{966112A9-63AC-474D-8791-EAEEB29BB9AE}" srcOrd="1" destOrd="0" parTransId="{BDAAF3E5-AE4F-472F-AF74-54351BE5D93F}" sibTransId="{7A05E01C-7AC1-4ABD-9700-11FB8C4F42B0}"/>
    <dgm:cxn modelId="{3D55EEE5-228E-4A98-85BE-59056EDD0FA3}" srcId="{281CAE71-8D7E-4153-A87A-05364F9043C5}" destId="{CDCCD9BB-57F7-40A1-9100-6E9DC50ECD65}" srcOrd="4" destOrd="0" parTransId="{85B7F09D-7083-4EB2-9520-5E26AE3678A5}" sibTransId="{34C92AE8-AB00-4B05-9997-ED68EE5091E3}"/>
    <dgm:cxn modelId="{EADE61F4-9E63-47FB-8893-BCD06E88FF61}" type="presOf" srcId="{06645AA0-D922-4677-ACD3-681ABDA84309}" destId="{F8B47219-B3B3-428B-BC24-02ACC9BFEBFA}" srcOrd="0" destOrd="0" presId="urn:microsoft.com/office/officeart/2005/8/layout/hList1"/>
    <dgm:cxn modelId="{E6EA9F5A-D2B9-47FD-BA06-DB6AB6A36629}" type="presParOf" srcId="{BA628036-B5A6-4C6D-9913-83FD6A741359}" destId="{8396791D-55AD-4F5B-A665-9D15B3865AB9}" srcOrd="0" destOrd="0" presId="urn:microsoft.com/office/officeart/2005/8/layout/hList1"/>
    <dgm:cxn modelId="{D1318629-1EE1-4BE4-9B4D-F71F4C85247C}" type="presParOf" srcId="{8396791D-55AD-4F5B-A665-9D15B3865AB9}" destId="{F8B47219-B3B3-428B-BC24-02ACC9BFEBFA}" srcOrd="0" destOrd="0" presId="urn:microsoft.com/office/officeart/2005/8/layout/hList1"/>
    <dgm:cxn modelId="{13D17346-3A12-4EEF-9CCC-6BCEECB6A281}" type="presParOf" srcId="{8396791D-55AD-4F5B-A665-9D15B3865AB9}" destId="{25B3ED7E-E1BE-40B9-9216-3553A1F641F1}" srcOrd="1" destOrd="0" presId="urn:microsoft.com/office/officeart/2005/8/layout/hList1"/>
    <dgm:cxn modelId="{A69D04FB-EAEA-4449-94CE-4DD3165C41FA}" type="presParOf" srcId="{BA628036-B5A6-4C6D-9913-83FD6A741359}" destId="{AB934FA8-3154-4EDE-B581-96C513F54FD9}" srcOrd="1" destOrd="0" presId="urn:microsoft.com/office/officeart/2005/8/layout/hList1"/>
    <dgm:cxn modelId="{B0573EA1-7D01-405A-B847-21B81357BB37}" type="presParOf" srcId="{BA628036-B5A6-4C6D-9913-83FD6A741359}" destId="{C7D2C79E-436C-40D1-B466-A994D9940DAB}" srcOrd="2" destOrd="0" presId="urn:microsoft.com/office/officeart/2005/8/layout/hList1"/>
    <dgm:cxn modelId="{A8A48FF2-2847-45AB-91AA-1CD32ADF9DAD}" type="presParOf" srcId="{C7D2C79E-436C-40D1-B466-A994D9940DAB}" destId="{6675188E-D4E7-4D35-9A2C-56E9E493E37B}" srcOrd="0" destOrd="0" presId="urn:microsoft.com/office/officeart/2005/8/layout/hList1"/>
    <dgm:cxn modelId="{EFAEA90A-F76B-4039-89E0-E110C354C9B7}" type="presParOf" srcId="{C7D2C79E-436C-40D1-B466-A994D9940DAB}" destId="{AEE79D5F-77F2-49ED-AF4F-C461FFCEBB42}" srcOrd="1" destOrd="0" presId="urn:microsoft.com/office/officeart/2005/8/layout/hList1"/>
    <dgm:cxn modelId="{008239FD-D140-4622-B176-139CBB1BA9CB}" type="presParOf" srcId="{BA628036-B5A6-4C6D-9913-83FD6A741359}" destId="{8A4F5FBF-ACD0-4229-9A04-FEE172686321}" srcOrd="3" destOrd="0" presId="urn:microsoft.com/office/officeart/2005/8/layout/hList1"/>
    <dgm:cxn modelId="{9796A959-8510-43A1-BE69-772681BACC0E}" type="presParOf" srcId="{BA628036-B5A6-4C6D-9913-83FD6A741359}" destId="{53E6EE50-47E0-4C6F-8493-16CB0351B345}" srcOrd="4" destOrd="0" presId="urn:microsoft.com/office/officeart/2005/8/layout/hList1"/>
    <dgm:cxn modelId="{6C2E4FA9-895A-45CF-A8A4-F651A5FE8038}" type="presParOf" srcId="{53E6EE50-47E0-4C6F-8493-16CB0351B345}" destId="{5C214BA5-02C2-4EA0-94A0-42F728E0D67D}" srcOrd="0" destOrd="0" presId="urn:microsoft.com/office/officeart/2005/8/layout/hList1"/>
    <dgm:cxn modelId="{AA50B6F8-7E08-48B7-B65E-F7E8CBAC0A1A}" type="presParOf" srcId="{53E6EE50-47E0-4C6F-8493-16CB0351B345}" destId="{2DA17247-0227-44FF-8443-69059AD31C8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119A3-9908-4FD7-85C9-92A2175F1C6D}">
      <dsp:nvSpPr>
        <dsp:cNvPr id="0" name=""/>
        <dsp:cNvSpPr/>
      </dsp:nvSpPr>
      <dsp:spPr>
        <a:xfrm>
          <a:off x="3094" y="490176"/>
          <a:ext cx="1860500" cy="6242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C00000"/>
              </a:solidFill>
            </a:rPr>
            <a:t>By Function</a:t>
          </a:r>
          <a:endParaRPr lang="en-IN" sz="1800" kern="1200" dirty="0">
            <a:solidFill>
              <a:srgbClr val="C00000"/>
            </a:solidFill>
          </a:endParaRPr>
        </a:p>
      </dsp:txBody>
      <dsp:txXfrm>
        <a:off x="3094" y="490176"/>
        <a:ext cx="1860500" cy="624243"/>
      </dsp:txXfrm>
    </dsp:sp>
    <dsp:sp modelId="{C80A4269-98FD-4A59-A8A0-1A322AF4095D}">
      <dsp:nvSpPr>
        <dsp:cNvPr id="0" name=""/>
        <dsp:cNvSpPr/>
      </dsp:nvSpPr>
      <dsp:spPr>
        <a:xfrm>
          <a:off x="3094" y="1114420"/>
          <a:ext cx="1860500" cy="29213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solidFill>
                <a:srgbClr val="C00000"/>
              </a:solidFill>
            </a:rPr>
            <a:t>Maruti Suzuki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engineering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accounting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manufacturing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HR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supply departments</a:t>
          </a:r>
          <a:endParaRPr lang="en-IN" sz="1800" kern="1200" dirty="0"/>
        </a:p>
      </dsp:txBody>
      <dsp:txXfrm>
        <a:off x="3094" y="1114420"/>
        <a:ext cx="1860500" cy="2921366"/>
      </dsp:txXfrm>
    </dsp:sp>
    <dsp:sp modelId="{3114F9D1-403E-4AE2-A605-E7A2B6833886}">
      <dsp:nvSpPr>
        <dsp:cNvPr id="0" name=""/>
        <dsp:cNvSpPr/>
      </dsp:nvSpPr>
      <dsp:spPr>
        <a:xfrm>
          <a:off x="2124064" y="490176"/>
          <a:ext cx="1860500" cy="6242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C00000"/>
              </a:solidFill>
            </a:rPr>
            <a:t>By Product / Service </a:t>
          </a:r>
          <a:endParaRPr lang="en-IN" sz="1800" kern="1200" dirty="0">
            <a:solidFill>
              <a:srgbClr val="C00000"/>
            </a:solidFill>
          </a:endParaRPr>
        </a:p>
      </dsp:txBody>
      <dsp:txXfrm>
        <a:off x="2124064" y="490176"/>
        <a:ext cx="1860500" cy="624243"/>
      </dsp:txXfrm>
    </dsp:sp>
    <dsp:sp modelId="{1AC71215-8A0E-4D15-B51C-86AD9E71553A}">
      <dsp:nvSpPr>
        <dsp:cNvPr id="0" name=""/>
        <dsp:cNvSpPr/>
      </dsp:nvSpPr>
      <dsp:spPr>
        <a:xfrm>
          <a:off x="2124064" y="1114420"/>
          <a:ext cx="1860500" cy="29213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C00000"/>
              </a:solidFill>
              <a:latin typeface="Arial"/>
              <a:ea typeface="+mn-ea"/>
              <a:cs typeface="+mn-cs"/>
            </a:rPr>
            <a:t>Procter &amp; Gamble</a:t>
          </a:r>
          <a:endParaRPr lang="en-IN" sz="1800" kern="1200" dirty="0">
            <a:solidFill>
              <a:srgbClr val="C00000"/>
            </a:solidFill>
            <a:latin typeface="Arial"/>
            <a:ea typeface="+mn-ea"/>
            <a:cs typeface="+mn-cs"/>
          </a:endParaRPr>
        </a:p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Tide</a:t>
          </a:r>
          <a:endParaRPr lang="en-IN" sz="1800" kern="1200" dirty="0"/>
        </a:p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Pampers</a:t>
          </a:r>
          <a:endParaRPr lang="en-IN" sz="1800" kern="1200" dirty="0"/>
        </a:p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Charmin</a:t>
          </a:r>
          <a:endParaRPr lang="en-IN" sz="1800" kern="1200" dirty="0"/>
        </a:p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Pringles</a:t>
          </a:r>
          <a:endParaRPr lang="en-IN" sz="1800" kern="1200" dirty="0"/>
        </a:p>
      </dsp:txBody>
      <dsp:txXfrm>
        <a:off x="2124064" y="1114420"/>
        <a:ext cx="1860500" cy="2921366"/>
      </dsp:txXfrm>
    </dsp:sp>
    <dsp:sp modelId="{BFE08D29-8E43-496C-9773-6E27B5C5F8D8}">
      <dsp:nvSpPr>
        <dsp:cNvPr id="0" name=""/>
        <dsp:cNvSpPr/>
      </dsp:nvSpPr>
      <dsp:spPr>
        <a:xfrm>
          <a:off x="4245035" y="490176"/>
          <a:ext cx="1860500" cy="6242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C00000"/>
              </a:solidFill>
            </a:rPr>
            <a:t>By Geography Or Territory</a:t>
          </a:r>
          <a:endParaRPr lang="en-IN" sz="1800" kern="1200" dirty="0">
            <a:solidFill>
              <a:srgbClr val="C00000"/>
            </a:solidFill>
          </a:endParaRPr>
        </a:p>
      </dsp:txBody>
      <dsp:txXfrm>
        <a:off x="4245035" y="490176"/>
        <a:ext cx="1860500" cy="624243"/>
      </dsp:txXfrm>
    </dsp:sp>
    <dsp:sp modelId="{FAC2C8B4-7E55-45D4-96A8-F67B4BD1DE0E}">
      <dsp:nvSpPr>
        <dsp:cNvPr id="0" name=""/>
        <dsp:cNvSpPr/>
      </dsp:nvSpPr>
      <dsp:spPr>
        <a:xfrm>
          <a:off x="4245035" y="1114420"/>
          <a:ext cx="1860500" cy="29213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C00000"/>
              </a:solidFill>
              <a:latin typeface="Arial"/>
              <a:ea typeface="+mn-ea"/>
              <a:cs typeface="+mn-cs"/>
            </a:rPr>
            <a:t>Indian Railways</a:t>
          </a:r>
          <a:endParaRPr lang="en-IN" sz="1800" kern="1200" dirty="0">
            <a:solidFill>
              <a:srgbClr val="C00000"/>
            </a:solidFill>
            <a:latin typeface="Arial"/>
            <a:ea typeface="+mn-ea"/>
            <a:cs typeface="+mn-cs"/>
          </a:endParaRPr>
        </a:p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Northern</a:t>
          </a:r>
          <a:endParaRPr lang="en-IN" sz="1800" kern="1200" dirty="0"/>
        </a:p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Southern</a:t>
          </a:r>
          <a:endParaRPr lang="en-IN" sz="1800" kern="1200" dirty="0"/>
        </a:p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Eastern</a:t>
          </a:r>
          <a:endParaRPr lang="en-IN" sz="1800" kern="1200" dirty="0"/>
        </a:p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Western</a:t>
          </a:r>
          <a:endParaRPr lang="en-IN" sz="1800" kern="1200" dirty="0"/>
        </a:p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Central</a:t>
          </a:r>
          <a:endParaRPr lang="en-IN" sz="1800" kern="1200" dirty="0"/>
        </a:p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North-East</a:t>
          </a:r>
          <a:endParaRPr lang="en-IN" sz="1800" kern="1200" dirty="0"/>
        </a:p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South-West ….</a:t>
          </a:r>
          <a:endParaRPr lang="en-IN" sz="1800" kern="1200" dirty="0"/>
        </a:p>
      </dsp:txBody>
      <dsp:txXfrm>
        <a:off x="4245035" y="1114420"/>
        <a:ext cx="1860500" cy="2921366"/>
      </dsp:txXfrm>
    </dsp:sp>
    <dsp:sp modelId="{613BD708-02A0-40E3-ABFE-5242C68907C1}">
      <dsp:nvSpPr>
        <dsp:cNvPr id="0" name=""/>
        <dsp:cNvSpPr/>
      </dsp:nvSpPr>
      <dsp:spPr>
        <a:xfrm>
          <a:off x="6366005" y="490176"/>
          <a:ext cx="1860500" cy="6242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C00000"/>
              </a:solidFill>
            </a:rPr>
            <a:t>By Customer Segment</a:t>
          </a:r>
          <a:endParaRPr lang="en-IN" sz="1800" kern="1200" dirty="0">
            <a:solidFill>
              <a:srgbClr val="C00000"/>
            </a:solidFill>
          </a:endParaRPr>
        </a:p>
      </dsp:txBody>
      <dsp:txXfrm>
        <a:off x="6366005" y="490176"/>
        <a:ext cx="1860500" cy="624243"/>
      </dsp:txXfrm>
    </dsp:sp>
    <dsp:sp modelId="{DADC5615-A42F-4946-B98E-06C639E5DCEC}">
      <dsp:nvSpPr>
        <dsp:cNvPr id="0" name=""/>
        <dsp:cNvSpPr/>
      </dsp:nvSpPr>
      <dsp:spPr>
        <a:xfrm>
          <a:off x="6366005" y="1114420"/>
          <a:ext cx="1860500" cy="29213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solidFill>
                <a:srgbClr val="C00000"/>
              </a:solidFill>
              <a:latin typeface="Arial"/>
              <a:ea typeface="+mn-ea"/>
              <a:cs typeface="+mn-cs"/>
            </a:rPr>
            <a:t>Microsoft</a:t>
          </a:r>
        </a:p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Consumers</a:t>
          </a:r>
        </a:p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software developers</a:t>
          </a:r>
        </a:p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small businesses</a:t>
          </a:r>
        </a:p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Large corporations.</a:t>
          </a:r>
        </a:p>
      </dsp:txBody>
      <dsp:txXfrm>
        <a:off x="6366005" y="1114420"/>
        <a:ext cx="1860500" cy="2921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47219-B3B3-428B-BC24-02ACC9BFEBFA}">
      <dsp:nvSpPr>
        <dsp:cNvPr id="0" name=""/>
        <dsp:cNvSpPr/>
      </dsp:nvSpPr>
      <dsp:spPr>
        <a:xfrm>
          <a:off x="2571" y="75750"/>
          <a:ext cx="2507456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C00000"/>
              </a:solidFill>
            </a:rPr>
            <a:t>The Simple Structure </a:t>
          </a:r>
          <a:endParaRPr lang="en-IN" sz="1700" kern="1200" dirty="0">
            <a:solidFill>
              <a:srgbClr val="C00000"/>
            </a:solidFill>
          </a:endParaRPr>
        </a:p>
      </dsp:txBody>
      <dsp:txXfrm>
        <a:off x="2571" y="75750"/>
        <a:ext cx="2507456" cy="489600"/>
      </dsp:txXfrm>
    </dsp:sp>
    <dsp:sp modelId="{25B3ED7E-E1BE-40B9-9216-3553A1F641F1}">
      <dsp:nvSpPr>
        <dsp:cNvPr id="0" name=""/>
        <dsp:cNvSpPr/>
      </dsp:nvSpPr>
      <dsp:spPr>
        <a:xfrm>
          <a:off x="2571" y="565350"/>
          <a:ext cx="2507456" cy="38848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low degree of departmentalization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wide spans </a:t>
          </a:r>
          <a:r>
            <a:rPr lang="en-US" sz="1700" kern="1200" dirty="0"/>
            <a:t>of control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authority centralized in a single person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 little formalization</a:t>
          </a:r>
          <a:endParaRPr lang="en-IN" sz="1700" kern="1200" dirty="0"/>
        </a:p>
      </dsp:txBody>
      <dsp:txXfrm>
        <a:off x="2571" y="565350"/>
        <a:ext cx="2507456" cy="3884861"/>
      </dsp:txXfrm>
    </dsp:sp>
    <dsp:sp modelId="{6675188E-D4E7-4D35-9A2C-56E9E493E37B}">
      <dsp:nvSpPr>
        <dsp:cNvPr id="0" name=""/>
        <dsp:cNvSpPr/>
      </dsp:nvSpPr>
      <dsp:spPr>
        <a:xfrm>
          <a:off x="2861071" y="75750"/>
          <a:ext cx="2507456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C00000"/>
              </a:solidFill>
            </a:rPr>
            <a:t>The Bureaucracy</a:t>
          </a:r>
          <a:endParaRPr lang="en-IN" sz="1700" kern="1200" dirty="0">
            <a:solidFill>
              <a:srgbClr val="C00000"/>
            </a:solidFill>
          </a:endParaRPr>
        </a:p>
      </dsp:txBody>
      <dsp:txXfrm>
        <a:off x="2861071" y="75750"/>
        <a:ext cx="2507456" cy="489600"/>
      </dsp:txXfrm>
    </dsp:sp>
    <dsp:sp modelId="{AEE79D5F-77F2-49ED-AF4F-C461FFCEBB42}">
      <dsp:nvSpPr>
        <dsp:cNvPr id="0" name=""/>
        <dsp:cNvSpPr/>
      </dsp:nvSpPr>
      <dsp:spPr>
        <a:xfrm>
          <a:off x="2861071" y="565350"/>
          <a:ext cx="2507456" cy="38848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Standardization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Standard operating Procedures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very formalized rules and regulations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tasks that are grouped into functional </a:t>
          </a:r>
          <a:r>
            <a:rPr lang="en-IN" sz="1700" kern="1200" dirty="0"/>
            <a:t>departments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centralized authority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narrow spans of control 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Decision making that follows the chain of </a:t>
          </a:r>
          <a:r>
            <a:rPr lang="en-IN" sz="1700" kern="1200" dirty="0"/>
            <a:t>command.</a:t>
          </a:r>
        </a:p>
      </dsp:txBody>
      <dsp:txXfrm>
        <a:off x="2861071" y="565350"/>
        <a:ext cx="2507456" cy="3884861"/>
      </dsp:txXfrm>
    </dsp:sp>
    <dsp:sp modelId="{5C214BA5-02C2-4EA0-94A0-42F728E0D67D}">
      <dsp:nvSpPr>
        <dsp:cNvPr id="0" name=""/>
        <dsp:cNvSpPr/>
      </dsp:nvSpPr>
      <dsp:spPr>
        <a:xfrm>
          <a:off x="5719571" y="75750"/>
          <a:ext cx="2507456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C00000"/>
              </a:solidFill>
            </a:rPr>
            <a:t>The Matrix</a:t>
          </a:r>
          <a:endParaRPr lang="en-IN" sz="1700" kern="1200" dirty="0">
            <a:solidFill>
              <a:srgbClr val="C00000"/>
            </a:solidFill>
          </a:endParaRPr>
        </a:p>
      </dsp:txBody>
      <dsp:txXfrm>
        <a:off x="5719571" y="75750"/>
        <a:ext cx="2507456" cy="489600"/>
      </dsp:txXfrm>
    </dsp:sp>
    <dsp:sp modelId="{2DA17247-0227-44FF-8443-69059AD31C82}">
      <dsp:nvSpPr>
        <dsp:cNvPr id="0" name=""/>
        <dsp:cNvSpPr/>
      </dsp:nvSpPr>
      <dsp:spPr>
        <a:xfrm>
          <a:off x="5719571" y="565350"/>
          <a:ext cx="2507456" cy="38848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creates dual lines of </a:t>
          </a:r>
          <a:r>
            <a:rPr lang="en-US" sz="1700" kern="1200" dirty="0"/>
            <a:t>authority and combines functional and </a:t>
          </a:r>
          <a:r>
            <a:rPr lang="en-IN" sz="1700" kern="1200" dirty="0"/>
            <a:t>product departmentalization</a:t>
          </a:r>
        </a:p>
      </dsp:txBody>
      <dsp:txXfrm>
        <a:off x="5719571" y="565350"/>
        <a:ext cx="2507456" cy="3884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F0F67-372C-4BF5-8C4D-D6B14A7E059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265DF-8414-4534-ADA2-EC07BB9E6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523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Each Product under </a:t>
            </a:r>
            <a:r>
              <a:rPr lang="en-US" dirty="0" err="1"/>
              <a:t>under</a:t>
            </a:r>
            <a:r>
              <a:rPr lang="en-US" dirty="0"/>
              <a:t> an executive who has complete global responsibility for it. </a:t>
            </a:r>
            <a:endParaRPr lang="en-IN" dirty="0"/>
          </a:p>
          <a:p>
            <a:pPr lvl="0"/>
            <a:r>
              <a:rPr lang="en-US" dirty="0"/>
              <a:t>The major advantage here is increased accountability for</a:t>
            </a:r>
            <a:endParaRPr lang="en-IN" dirty="0"/>
          </a:p>
          <a:p>
            <a:pPr lvl="0"/>
            <a:r>
              <a:rPr lang="en-US" dirty="0"/>
              <a:t>performance, because all activities related to a specific product or service are</a:t>
            </a:r>
            <a:endParaRPr lang="en-IN" dirty="0"/>
          </a:p>
          <a:p>
            <a:pPr lvl="0"/>
            <a:r>
              <a:rPr lang="en-US" dirty="0"/>
              <a:t>under the direction of a single manager.</a:t>
            </a:r>
            <a:endParaRPr lang="en-IN" dirty="0"/>
          </a:p>
          <a:p>
            <a:pPr lvl="0"/>
            <a:endParaRPr lang="en-IN" dirty="0"/>
          </a:p>
          <a:p>
            <a:r>
              <a:rPr lang="en-US" dirty="0"/>
              <a:t>The major advantage here is increased accountability for</a:t>
            </a:r>
          </a:p>
          <a:p>
            <a:r>
              <a:rPr lang="en-US" dirty="0"/>
              <a:t>performance, because all activities related to a specific product or service are</a:t>
            </a:r>
          </a:p>
          <a:p>
            <a:r>
              <a:rPr lang="en-US" dirty="0"/>
              <a:t>under the direction of a single manager.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265DF-8414-4534-ADA2-EC07BB9E6EC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716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“You know, nothing happens in this place until we </a:t>
            </a:r>
            <a:r>
              <a:rPr lang="en-US" sz="1200" i="1" dirty="0"/>
              <a:t>produce </a:t>
            </a:r>
            <a:r>
              <a:rPr lang="en-US" sz="1200" dirty="0"/>
              <a:t>something,” said the production executive.</a:t>
            </a:r>
          </a:p>
          <a:p>
            <a:r>
              <a:rPr lang="en-US" sz="1200" dirty="0"/>
              <a:t>“Wrong,” commented the research and development manager. “Nothing happens until we </a:t>
            </a:r>
            <a:r>
              <a:rPr lang="en-US" sz="1200" i="1" dirty="0"/>
              <a:t>design </a:t>
            </a:r>
            <a:r>
              <a:rPr lang="en-US" sz="1200" dirty="0"/>
              <a:t>something!</a:t>
            </a:r>
          </a:p>
          <a:p>
            <a:r>
              <a:rPr lang="en-US" sz="1200" dirty="0"/>
              <a:t>“What are you talking about?” asked the marketing executive. “Nothing happens here until we </a:t>
            </a:r>
            <a:r>
              <a:rPr lang="en-US" sz="1200" i="1" dirty="0"/>
              <a:t>sell </a:t>
            </a:r>
            <a:r>
              <a:rPr lang="en-US" sz="1200" dirty="0"/>
              <a:t>something!”</a:t>
            </a:r>
          </a:p>
          <a:p>
            <a:r>
              <a:rPr lang="en-US" sz="1200" dirty="0"/>
              <a:t>The exasperated accounting manager responded, “It doesn’t matter what you produce, design, or sell. No one knows what happens until we </a:t>
            </a:r>
            <a:r>
              <a:rPr lang="en-US" sz="1200" i="1" dirty="0"/>
              <a:t>tally up the results! </a:t>
            </a:r>
            <a:endParaRPr lang="en-IN" sz="12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265DF-8414-4534-ADA2-EC07BB9E6EC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200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113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Arial" pitchFamily="34" charset="0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Arial" pitchFamily="34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Arial" pitchFamily="34" charset="0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mp.com/magazines/style/people-events/article/2155431/indian-business-magnate-mukesh-ambani-topples-jack-ma" TargetMode="External"/><Relationship Id="rId2" Type="http://schemas.openxmlformats.org/officeDocument/2006/relationships/hyperlink" Target="https://www.scmp.com/magazines/style/luxury/article/3030106/how-ambanis-asias-richest-family-spend-their-money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200" dirty="0"/>
              <a:t>Unit 5 Organization Structure and Design </a:t>
            </a:r>
            <a:br>
              <a:rPr lang="en-IN" sz="3200" dirty="0"/>
            </a:br>
            <a:endParaRPr lang="en-US"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6A7453-363A-4DD7-A0B2-3ADCF834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Bureaucracy : the flip side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3682E-4002-4F4C-B600-961768721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ROLE PLAY :: 4 Actors </a:t>
            </a:r>
          </a:p>
          <a:p>
            <a:endParaRPr lang="en-US" sz="2400" dirty="0"/>
          </a:p>
          <a:p>
            <a:r>
              <a:rPr lang="en-US" sz="2400" dirty="0"/>
              <a:t>Production executive.</a:t>
            </a:r>
          </a:p>
          <a:p>
            <a:r>
              <a:rPr lang="en-US" sz="2400" dirty="0"/>
              <a:t>Research and development manager.</a:t>
            </a:r>
          </a:p>
          <a:p>
            <a:r>
              <a:rPr lang="en-US" sz="2400" dirty="0"/>
              <a:t>Marketing executive</a:t>
            </a:r>
          </a:p>
          <a:p>
            <a:r>
              <a:rPr lang="en-US" sz="2400" dirty="0"/>
              <a:t>Accounting manager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75174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9EDB-9492-4991-BC43-A257D372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Bureaucracy : the flip side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3682E-4002-4F4C-B600-961768721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This conversation highlights that</a:t>
            </a:r>
          </a:p>
          <a:p>
            <a:r>
              <a:rPr lang="en-US" sz="2400" dirty="0"/>
              <a:t>bureaucratic specialization can </a:t>
            </a:r>
            <a:r>
              <a:rPr lang="en-US" sz="2400" b="1" dirty="0">
                <a:solidFill>
                  <a:srgbClr val="C00000"/>
                </a:solidFill>
              </a:rPr>
              <a:t>create conflicts </a:t>
            </a:r>
            <a:r>
              <a:rPr lang="en-US" sz="2400" dirty="0"/>
              <a:t>in which functional-unit goals override the overall goals of the </a:t>
            </a:r>
            <a:r>
              <a:rPr lang="en-IN" sz="2400" dirty="0"/>
              <a:t>organization.</a:t>
            </a:r>
          </a:p>
          <a:p>
            <a:r>
              <a:rPr lang="en-US" sz="2400" dirty="0">
                <a:solidFill>
                  <a:srgbClr val="C00000"/>
                </a:solidFill>
              </a:rPr>
              <a:t>obsessive concern </a:t>
            </a:r>
            <a:r>
              <a:rPr lang="en-US" sz="2400" dirty="0"/>
              <a:t>with following the </a:t>
            </a:r>
            <a:r>
              <a:rPr lang="en-US" sz="2400" dirty="0">
                <a:solidFill>
                  <a:srgbClr val="C00000"/>
                </a:solidFill>
              </a:rPr>
              <a:t>rules. </a:t>
            </a:r>
          </a:p>
          <a:p>
            <a:r>
              <a:rPr lang="en-US" sz="2400" dirty="0"/>
              <a:t>When cases don’t precisely fit the rules, there is </a:t>
            </a:r>
            <a:r>
              <a:rPr lang="en-US" sz="2400" dirty="0">
                <a:solidFill>
                  <a:srgbClr val="C00000"/>
                </a:solidFill>
              </a:rPr>
              <a:t>no room for modification. </a:t>
            </a:r>
          </a:p>
          <a:p>
            <a:r>
              <a:rPr lang="en-US" sz="2400" dirty="0"/>
              <a:t>The bureaucracy is efficient only as long as employees confront familiar problems with programmed decision rules.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5028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08C8D3-B701-4BF6-92E7-99A3A9F13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108160"/>
            <a:ext cx="7790623" cy="529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49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Test your understanding!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400" dirty="0"/>
              <a:t>Q1: The degree to which activities within an organization are subdivided is known as:</a:t>
            </a:r>
          </a:p>
          <a:p>
            <a:pPr>
              <a:buNone/>
            </a:pPr>
            <a:endParaRPr lang="en-IN" sz="2400" dirty="0"/>
          </a:p>
          <a:p>
            <a:pPr marL="457200" indent="-457200">
              <a:buFont typeface="+mj-lt"/>
              <a:buAutoNum type="alphaLcParenR"/>
            </a:pPr>
            <a:r>
              <a:rPr lang="en-IN" sz="2400" dirty="0"/>
              <a:t>Departmentalization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400" dirty="0"/>
              <a:t>Divisioning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400" dirty="0"/>
              <a:t>Formalization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400" dirty="0"/>
              <a:t>Work Specialization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Test your Understanding!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IN" sz="2400" dirty="0"/>
              <a:t>Q2: In healthcare organization; which of the following departmentalization is found:</a:t>
            </a:r>
          </a:p>
          <a:p>
            <a:pPr algn="just">
              <a:buNone/>
            </a:pPr>
            <a:endParaRPr lang="en-IN" sz="2400" dirty="0"/>
          </a:p>
          <a:p>
            <a:pPr marL="514350" indent="-514350" algn="just">
              <a:buAutoNum type="alphaLcParenR"/>
            </a:pPr>
            <a:r>
              <a:rPr lang="en-IN" sz="2400" dirty="0"/>
              <a:t>By function</a:t>
            </a:r>
          </a:p>
          <a:p>
            <a:pPr marL="514350" indent="-514350" algn="just">
              <a:buAutoNum type="alphaLcParenR"/>
            </a:pPr>
            <a:r>
              <a:rPr lang="en-IN" sz="2400" dirty="0"/>
              <a:t>By committee</a:t>
            </a:r>
          </a:p>
          <a:p>
            <a:pPr marL="514350" indent="-514350" algn="just">
              <a:buAutoNum type="alphaLcParenR"/>
            </a:pPr>
            <a:r>
              <a:rPr lang="en-IN" sz="2400" dirty="0"/>
              <a:t>Be geographical region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Revision Questions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IN" sz="2400" dirty="0"/>
              <a:t>    </a:t>
            </a:r>
            <a:r>
              <a:rPr lang="en-IN" sz="2400" b="1" dirty="0"/>
              <a:t>Q1: Rigid departmentalization within an organization leads to:</a:t>
            </a:r>
          </a:p>
          <a:p>
            <a:pPr>
              <a:buNone/>
            </a:pPr>
            <a:endParaRPr lang="en-IN" sz="2400" dirty="0"/>
          </a:p>
          <a:p>
            <a:pPr marL="514350" indent="-514350">
              <a:buAutoNum type="alphaLcParenR"/>
            </a:pPr>
            <a:r>
              <a:rPr lang="en-IN" sz="2400" dirty="0"/>
              <a:t>Organic structure</a:t>
            </a:r>
          </a:p>
          <a:p>
            <a:pPr marL="514350" indent="-514350">
              <a:buAutoNum type="alphaLcParenR"/>
            </a:pPr>
            <a:r>
              <a:rPr lang="en-IN" sz="2400" dirty="0"/>
              <a:t>Virtual structure</a:t>
            </a:r>
          </a:p>
          <a:p>
            <a:pPr marL="514350" indent="-514350">
              <a:buAutoNum type="alphaLcParenR"/>
            </a:pPr>
            <a:r>
              <a:rPr lang="en-IN" sz="2400" dirty="0"/>
              <a:t>Geographic structure </a:t>
            </a:r>
          </a:p>
          <a:p>
            <a:pPr marL="514350" indent="-514350">
              <a:buAutoNum type="alphaLcParenR"/>
            </a:pPr>
            <a:r>
              <a:rPr lang="en-IN" sz="2400" dirty="0"/>
              <a:t>Mechanistic approach 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Revision Questions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IN" sz="2400" dirty="0"/>
              <a:t>    </a:t>
            </a:r>
            <a:r>
              <a:rPr lang="en-IN" sz="2400" b="1" dirty="0"/>
              <a:t>Q2: In which of the following structure, each specialist is supposed to provide their functional advice to all other foreman and workers:</a:t>
            </a:r>
          </a:p>
          <a:p>
            <a:pPr algn="just">
              <a:buNone/>
            </a:pPr>
            <a:endParaRPr lang="en-IN" sz="2400" dirty="0"/>
          </a:p>
          <a:p>
            <a:pPr marL="514350" indent="-514350" algn="just">
              <a:buAutoNum type="alphaLcParenR"/>
            </a:pPr>
            <a:r>
              <a:rPr lang="en-IN" sz="2400" dirty="0"/>
              <a:t>Line organization</a:t>
            </a:r>
          </a:p>
          <a:p>
            <a:pPr marL="514350" indent="-514350" algn="just">
              <a:buAutoNum type="alphaLcParenR"/>
            </a:pPr>
            <a:r>
              <a:rPr lang="en-IN" sz="2400" dirty="0"/>
              <a:t>Functional organization</a:t>
            </a:r>
          </a:p>
          <a:p>
            <a:pPr marL="514350" indent="-514350" algn="just">
              <a:buAutoNum type="alphaLcParenR"/>
            </a:pPr>
            <a:r>
              <a:rPr lang="en-IN" sz="2400" dirty="0"/>
              <a:t>Line and staff organization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D2292061-E7D1-4ADC-93E5-FAC16B30870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229600" cy="1470025"/>
          </a:xfrm>
        </p:spPr>
        <p:txBody>
          <a:bodyPr/>
          <a:lstStyle/>
          <a:p>
            <a:pPr eaLnBrk="1" hangingPunct="1"/>
            <a:br>
              <a:rPr lang="en-US" altLang="en-US" sz="2800" dirty="0"/>
            </a:br>
            <a:r>
              <a:rPr lang="en-US" altLang="en-US" sz="2800" dirty="0"/>
              <a:t>Unit 5 : </a:t>
            </a:r>
            <a:r>
              <a:rPr lang="en-US" altLang="en-US" sz="3600" dirty="0">
                <a:solidFill>
                  <a:srgbClr val="C00000"/>
                </a:solidFill>
              </a:rPr>
              <a:t>Organizational Conflict and Negotiation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ECEE3925-99B7-41A3-9959-16C91581C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z="3200"/>
              <a:t>Learning Outcomes </a:t>
            </a:r>
            <a:endParaRPr lang="en-US" altLang="en-US" sz="3200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5C3D8600-6E42-4E81-A333-88FA785DCB5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sz="2400"/>
              <a:t>Differentiate among the traditional, interactionist and managed-conflict </a:t>
            </a:r>
            <a:r>
              <a:rPr lang="en-US" altLang="en-US" sz="2400">
                <a:solidFill>
                  <a:srgbClr val="FF0000"/>
                </a:solidFill>
              </a:rPr>
              <a:t>views </a:t>
            </a:r>
            <a:r>
              <a:rPr lang="en-US" altLang="en-US" sz="2400"/>
              <a:t>of conflict.</a:t>
            </a:r>
          </a:p>
          <a:p>
            <a:pPr eaLnBrk="1" hangingPunct="1"/>
            <a:r>
              <a:rPr lang="en-US" altLang="en-US" sz="2400"/>
              <a:t>Task, Process and Relationship conflict </a:t>
            </a:r>
          </a:p>
          <a:p>
            <a:pPr eaLnBrk="1" hangingPunct="1"/>
            <a:r>
              <a:rPr lang="en-US" altLang="en-US" sz="2400"/>
              <a:t>Outline the conflict </a:t>
            </a:r>
            <a:r>
              <a:rPr lang="en-US" altLang="en-US" sz="2400">
                <a:solidFill>
                  <a:srgbClr val="FF0000"/>
                </a:solidFill>
              </a:rPr>
              <a:t>process</a:t>
            </a:r>
            <a:r>
              <a:rPr lang="en-US" altLang="en-US" sz="2400"/>
              <a:t>.</a:t>
            </a:r>
          </a:p>
          <a:p>
            <a:pPr eaLnBrk="1" hangingPunct="1"/>
            <a:r>
              <a:rPr lang="en-US" altLang="en-US" sz="2400"/>
              <a:t>Define </a:t>
            </a:r>
            <a:r>
              <a:rPr lang="en-US" altLang="en-US" sz="2400" i="1">
                <a:solidFill>
                  <a:srgbClr val="FF0000"/>
                </a:solidFill>
              </a:rPr>
              <a:t>negotiation</a:t>
            </a:r>
            <a:r>
              <a:rPr lang="en-US" altLang="en-US" sz="2400" i="1"/>
              <a:t>.</a:t>
            </a:r>
          </a:p>
          <a:p>
            <a:pPr eaLnBrk="1" hangingPunct="1"/>
            <a:r>
              <a:rPr lang="en-US" altLang="en-US" sz="2400"/>
              <a:t>Contrast </a:t>
            </a:r>
            <a:r>
              <a:rPr lang="en-US" altLang="en-US" sz="2400">
                <a:solidFill>
                  <a:srgbClr val="FF0000"/>
                </a:solidFill>
              </a:rPr>
              <a:t>distributive and integrative </a:t>
            </a:r>
            <a:r>
              <a:rPr lang="en-US" altLang="en-US" sz="2400"/>
              <a:t>bargaining.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ABE566F-3502-4089-8B31-58E0F0A01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z="3200"/>
              <a:t>Introduction to Context</a:t>
            </a:r>
            <a:endParaRPr lang="en-US" altLang="en-US" sz="320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72D4E19A-E803-405C-A563-BFD23C3E8F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800"/>
              <a:t>  Write the definition of conflict. Define conflict without using negative terms. 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Learning Outcomes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/>
              <a:t>Structure, Systems, Staffing models in operation strategy</a:t>
            </a:r>
          </a:p>
          <a:p>
            <a:pPr algn="just"/>
            <a:r>
              <a:rPr lang="en-IN" sz="2400" dirty="0"/>
              <a:t>How operations play a role in implementing change in organizations. 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208EF49-A1C1-4DBC-9B5F-F87D2C882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solidFill>
                  <a:srgbClr val="C00000"/>
                </a:solidFill>
              </a:rPr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B6A70-25FD-4F94-9138-2FE0595E3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en-US" sz="2400" b="1" dirty="0">
                <a:solidFill>
                  <a:srgbClr val="C00000"/>
                </a:solidFill>
              </a:rPr>
              <a:t>Conflict </a:t>
            </a:r>
            <a:r>
              <a:rPr lang="en-US" sz="2400" b="1" dirty="0"/>
              <a:t>: </a:t>
            </a:r>
            <a:r>
              <a:rPr lang="en-US" sz="2400" dirty="0"/>
              <a:t>A process that begins when </a:t>
            </a:r>
            <a:r>
              <a:rPr lang="en-US" sz="2400" dirty="0">
                <a:solidFill>
                  <a:srgbClr val="C00000"/>
                </a:solidFill>
              </a:rPr>
              <a:t>one party </a:t>
            </a:r>
            <a:r>
              <a:rPr lang="en-US" sz="2400" dirty="0"/>
              <a:t>perceives that </a:t>
            </a:r>
            <a:r>
              <a:rPr lang="en-US" sz="2400" dirty="0">
                <a:solidFill>
                  <a:srgbClr val="C00000"/>
                </a:solidFill>
              </a:rPr>
              <a:t>another party</a:t>
            </a:r>
            <a:r>
              <a:rPr lang="en-US" sz="2400" dirty="0"/>
              <a:t> has </a:t>
            </a:r>
            <a:r>
              <a:rPr lang="en-US" sz="2400" dirty="0">
                <a:solidFill>
                  <a:srgbClr val="C00000"/>
                </a:solidFill>
              </a:rPr>
              <a:t>negatively affected,</a:t>
            </a:r>
            <a:r>
              <a:rPr lang="en-US" sz="2400" dirty="0"/>
              <a:t> or is about to negatively affect, </a:t>
            </a:r>
            <a:r>
              <a:rPr lang="en-US" sz="2400" dirty="0">
                <a:solidFill>
                  <a:srgbClr val="C00000"/>
                </a:solidFill>
              </a:rPr>
              <a:t>something</a:t>
            </a:r>
            <a:r>
              <a:rPr lang="en-US" sz="2400" dirty="0"/>
              <a:t> that the first party </a:t>
            </a:r>
            <a:r>
              <a:rPr lang="en-US" sz="2400" dirty="0">
                <a:solidFill>
                  <a:srgbClr val="C00000"/>
                </a:solidFill>
              </a:rPr>
              <a:t>cares </a:t>
            </a:r>
            <a:r>
              <a:rPr lang="en-US" sz="2400" dirty="0"/>
              <a:t>about.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rgbClr val="C00000"/>
                </a:solidFill>
              </a:rPr>
              <a:t>Dysfunctional Conflict 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sz="2400" dirty="0"/>
              <a:t>A conflict that hinders group performance is a destructive or </a:t>
            </a:r>
            <a:r>
              <a:rPr lang="en-US" sz="2400" b="1" dirty="0"/>
              <a:t>dysfunctional conflict</a:t>
            </a:r>
            <a:endParaRPr lang="en-US" sz="2400" dirty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en-US" sz="2400" b="1" dirty="0">
                <a:solidFill>
                  <a:srgbClr val="C00000"/>
                </a:solidFill>
              </a:rPr>
              <a:t>Functional Conflict 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sz="2400" dirty="0"/>
              <a:t>supports the goals of the group and improves its performance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rgbClr val="C00000"/>
                </a:solidFill>
              </a:rPr>
              <a:t>Negotiation : </a:t>
            </a:r>
            <a:r>
              <a:rPr lang="en-US" sz="2400" dirty="0"/>
              <a:t>a process that occurs when two or more parties decide how to allocate scarce resources.</a:t>
            </a:r>
          </a:p>
          <a:p>
            <a:pPr eaLnBrk="1" hangingPunct="1">
              <a:defRPr/>
            </a:pPr>
            <a:endParaRPr lang="en-US" sz="2400" dirty="0">
              <a:solidFill>
                <a:srgbClr val="C00000"/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6A358-7397-4784-9F92-823D218DA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C00000"/>
                </a:solidFill>
              </a:rPr>
              <a:t>The Traditional View of Conflict</a:t>
            </a:r>
          </a:p>
          <a:p>
            <a:pPr lvl="1" eaLnBrk="1" hangingPunct="1">
              <a:defRPr/>
            </a:pPr>
            <a:r>
              <a:rPr lang="en-US" sz="2000" dirty="0"/>
              <a:t>assumed </a:t>
            </a:r>
            <a:r>
              <a:rPr lang="en-US" sz="2000" dirty="0">
                <a:solidFill>
                  <a:srgbClr val="C00000"/>
                </a:solidFill>
              </a:rPr>
              <a:t>all conflict was bad </a:t>
            </a:r>
            <a:r>
              <a:rPr lang="en-US" sz="2000" dirty="0"/>
              <a:t>and to be </a:t>
            </a:r>
            <a:r>
              <a:rPr lang="en-US" sz="2000" dirty="0">
                <a:solidFill>
                  <a:srgbClr val="C00000"/>
                </a:solidFill>
              </a:rPr>
              <a:t>avoided</a:t>
            </a:r>
            <a:r>
              <a:rPr lang="en-US" sz="2000" dirty="0"/>
              <a:t>.</a:t>
            </a:r>
          </a:p>
          <a:p>
            <a:pPr lvl="1" eaLnBrk="1" hangingPunct="1">
              <a:defRPr/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C00000"/>
                </a:solidFill>
              </a:rPr>
              <a:t>dysfunctional</a:t>
            </a:r>
            <a:r>
              <a:rPr lang="en-US" sz="2000" dirty="0"/>
              <a:t> outcome resulting from poor communication, a lack of openness and trust between people, and the failure of managers to be responsive to the needs and aspirations of their employees.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rgbClr val="C00000"/>
                </a:solidFill>
              </a:rPr>
              <a:t>The Interactionist View of Conflict</a:t>
            </a:r>
          </a:p>
          <a:p>
            <a:pPr lvl="1" eaLnBrk="1" hangingPunct="1">
              <a:defRPr/>
            </a:pPr>
            <a:r>
              <a:rPr lang="en-US" sz="2000" dirty="0"/>
              <a:t>The belief that conflict is not only a positive force in a group but also an </a:t>
            </a:r>
            <a:r>
              <a:rPr lang="en-US" sz="2000" dirty="0">
                <a:solidFill>
                  <a:srgbClr val="C00000"/>
                </a:solidFill>
              </a:rPr>
              <a:t>absolute necessity</a:t>
            </a:r>
            <a:r>
              <a:rPr lang="en-US" sz="2000" dirty="0"/>
              <a:t> for a group to perform effectively.</a:t>
            </a:r>
          </a:p>
          <a:p>
            <a:pPr lvl="1" eaLnBrk="1" hangingPunct="1">
              <a:defRPr/>
            </a:pPr>
            <a:r>
              <a:rPr lang="en-US" sz="2000" dirty="0"/>
              <a:t>The </a:t>
            </a:r>
            <a:r>
              <a:rPr lang="en-US" sz="2000" dirty="0" err="1"/>
              <a:t>interactionist</a:t>
            </a:r>
            <a:r>
              <a:rPr lang="en-US" sz="2000" dirty="0"/>
              <a:t> view </a:t>
            </a:r>
            <a:r>
              <a:rPr lang="en-US" sz="2000" dirty="0">
                <a:solidFill>
                  <a:srgbClr val="C00000"/>
                </a:solidFill>
              </a:rPr>
              <a:t>does not propose </a:t>
            </a:r>
            <a:r>
              <a:rPr lang="en-US" sz="2000" dirty="0"/>
              <a:t>that </a:t>
            </a:r>
            <a:r>
              <a:rPr lang="en-US" sz="2000" dirty="0">
                <a:solidFill>
                  <a:srgbClr val="C00000"/>
                </a:solidFill>
              </a:rPr>
              <a:t>all conflicts are good, but encourages functional conflict. 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sz="2000" dirty="0"/>
          </a:p>
          <a:p>
            <a:pPr lvl="1" eaLnBrk="1" hangingPunct="1">
              <a:defRPr/>
            </a:pPr>
            <a:endParaRPr lang="en-US" sz="2000" dirty="0">
              <a:solidFill>
                <a:srgbClr val="C00000"/>
              </a:solidFill>
            </a:endParaRPr>
          </a:p>
          <a:p>
            <a:pPr lvl="1" eaLnBrk="1" hangingPunct="1">
              <a:defRPr/>
            </a:pPr>
            <a:endParaRPr lang="en-US" sz="2000" dirty="0">
              <a:solidFill>
                <a:srgbClr val="002060"/>
              </a:solidFill>
            </a:endParaRPr>
          </a:p>
          <a:p>
            <a:pPr marL="457200" lvl="1" indent="0" eaLnBrk="1" hangingPunct="1">
              <a:buFontTx/>
              <a:buNone/>
              <a:defRPr/>
            </a:pPr>
            <a:br>
              <a:rPr lang="en-US" sz="2000" b="1" dirty="0">
                <a:solidFill>
                  <a:srgbClr val="C00000"/>
                </a:solidFill>
              </a:rPr>
            </a:b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5A3B5BC-1ED9-4C12-B3B3-190027AAAA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8229600" cy="715963"/>
          </a:xfrm>
        </p:spPr>
        <p:txBody>
          <a:bodyPr/>
          <a:lstStyle/>
          <a:p>
            <a:pPr algn="l" eaLnBrk="1" hangingPunct="1"/>
            <a:r>
              <a:rPr lang="en-US" altLang="en-US" sz="2400" b="1">
                <a:solidFill>
                  <a:srgbClr val="C00000"/>
                </a:solidFill>
              </a:rPr>
              <a:t>Resolution-Focused View of Conflict</a:t>
            </a:r>
            <a:br>
              <a:rPr lang="en-US" altLang="en-US" sz="2400">
                <a:solidFill>
                  <a:srgbClr val="C00000"/>
                </a:solidFill>
              </a:rPr>
            </a:br>
            <a:endParaRPr lang="en-US" altLang="en-US" sz="240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DE70E-6A23-450D-B5DA-053EDBECF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Researchers, including those who had strongly advocated the </a:t>
            </a:r>
            <a:r>
              <a:rPr lang="en-US" sz="2400" dirty="0" err="1"/>
              <a:t>interactionist</a:t>
            </a:r>
            <a:r>
              <a:rPr lang="en-US" sz="2400" dirty="0"/>
              <a:t> view, have begun to recognize </a:t>
            </a:r>
            <a:r>
              <a:rPr lang="en-US" sz="2400" dirty="0">
                <a:solidFill>
                  <a:srgbClr val="C00000"/>
                </a:solidFill>
              </a:rPr>
              <a:t>some problems with encouraging conflict.</a:t>
            </a:r>
          </a:p>
          <a:p>
            <a:pPr marL="0" indent="0" eaLnBrk="1" hangingPunct="1">
              <a:buFontTx/>
              <a:buNone/>
              <a:defRPr/>
            </a:pPr>
            <a:endParaRPr lang="en-US" sz="2400" dirty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en-US" sz="2400" dirty="0"/>
              <a:t>In light of these findings, researchers have started to focus more on </a:t>
            </a:r>
            <a:r>
              <a:rPr lang="en-US" sz="2400" dirty="0">
                <a:solidFill>
                  <a:srgbClr val="C00000"/>
                </a:solidFill>
              </a:rPr>
              <a:t>managing the whole context in which conflicts occur,</a:t>
            </a:r>
            <a:r>
              <a:rPr lang="en-US" sz="2400" dirty="0"/>
              <a:t> both before and after the behavioral stage of conflict occurs.</a:t>
            </a:r>
          </a:p>
          <a:p>
            <a:pPr marL="0" indent="0" eaLnBrk="1" hangingPunct="1">
              <a:buFontTx/>
              <a:buNone/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A growing body of research, suggests </a:t>
            </a:r>
            <a:r>
              <a:rPr lang="en-US" sz="2400" dirty="0">
                <a:solidFill>
                  <a:srgbClr val="C00000"/>
                </a:solidFill>
              </a:rPr>
              <a:t>we can minimize the negative effects of conflict by focusing on </a:t>
            </a:r>
            <a:r>
              <a:rPr lang="en-US" sz="2400" b="1" dirty="0">
                <a:solidFill>
                  <a:srgbClr val="00B050"/>
                </a:solidFill>
              </a:rPr>
              <a:t>preparing people for conflicts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>
                <a:solidFill>
                  <a:srgbClr val="002060"/>
                </a:solidFill>
              </a:rPr>
              <a:t>developing resolution strategies</a:t>
            </a:r>
            <a:r>
              <a:rPr lang="en-US" sz="2400" dirty="0">
                <a:solidFill>
                  <a:srgbClr val="C00000"/>
                </a:solidFill>
              </a:rPr>
              <a:t>, and </a:t>
            </a:r>
            <a:r>
              <a:rPr lang="en-US" sz="2400" dirty="0">
                <a:solidFill>
                  <a:srgbClr val="7030A0"/>
                </a:solidFill>
              </a:rPr>
              <a:t>facilitating open discussion.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BA481CE6-0670-44C3-9294-85D8F246A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200">
                <a:solidFill>
                  <a:srgbClr val="C00000"/>
                </a:solidFill>
              </a:rPr>
              <a:t>Sources of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A893F-8F2E-4FF2-8C1E-78A2C3089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b="1" dirty="0"/>
              <a:t>Task conflict </a:t>
            </a:r>
            <a:r>
              <a:rPr lang="en-US" sz="2400" dirty="0"/>
              <a:t>relates to the </a:t>
            </a:r>
            <a:r>
              <a:rPr lang="en-US" sz="2400" dirty="0">
                <a:solidFill>
                  <a:srgbClr val="C00000"/>
                </a:solidFill>
              </a:rPr>
              <a:t>content and goals </a:t>
            </a:r>
            <a:r>
              <a:rPr lang="en-US" sz="2400" dirty="0"/>
              <a:t>of the work. </a:t>
            </a:r>
          </a:p>
          <a:p>
            <a:pPr marL="0" indent="0" eaLnBrk="1" hangingPunct="1">
              <a:buFontTx/>
              <a:buNone/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b="1" dirty="0"/>
              <a:t>Process conflict </a:t>
            </a:r>
            <a:r>
              <a:rPr lang="en-US" sz="2400" dirty="0"/>
              <a:t>relates to </a:t>
            </a:r>
            <a:r>
              <a:rPr lang="en-US" sz="2400" dirty="0">
                <a:solidFill>
                  <a:srgbClr val="C00000"/>
                </a:solidFill>
              </a:rPr>
              <a:t>how the work gets done.</a:t>
            </a:r>
          </a:p>
          <a:p>
            <a:pPr eaLnBrk="1" hangingPunct="1">
              <a:defRPr/>
            </a:pPr>
            <a:endParaRPr lang="en-US" sz="2400" dirty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en-US" sz="2400" b="1" dirty="0"/>
              <a:t>Relationship conflict </a:t>
            </a:r>
            <a:r>
              <a:rPr lang="en-US" sz="2400" dirty="0"/>
              <a:t>focuses on </a:t>
            </a:r>
            <a:r>
              <a:rPr lang="en-US" sz="2400" dirty="0">
                <a:solidFill>
                  <a:srgbClr val="C00000"/>
                </a:solidFill>
              </a:rPr>
              <a:t>interpersonal relationships.</a:t>
            </a:r>
            <a:r>
              <a:rPr lang="en-US" sz="2400" dirty="0"/>
              <a:t> </a:t>
            </a:r>
          </a:p>
          <a:p>
            <a:pPr eaLnBrk="1" hangingPunct="1">
              <a:defRPr/>
            </a:pPr>
            <a:r>
              <a:rPr lang="en-US" sz="2400" dirty="0"/>
              <a:t>People can seldom wall off their feelings into neat categories of “task” or “relationship” disagreements, so </a:t>
            </a:r>
            <a:r>
              <a:rPr lang="en-US" sz="2400" dirty="0">
                <a:solidFill>
                  <a:srgbClr val="C00000"/>
                </a:solidFill>
              </a:rPr>
              <a:t>task conflicts sometimes escalate into relationship conflicts</a:t>
            </a:r>
            <a:r>
              <a:rPr lang="en-US" sz="2400" dirty="0"/>
              <a:t>. </a:t>
            </a:r>
          </a:p>
          <a:p>
            <a:pPr eaLnBrk="1" hangingPunct="1">
              <a:defRPr/>
            </a:pPr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873026A-7D4E-4CC3-BB92-C9CD18A7D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FA4DF28E-756B-4AF6-A047-8D9AD30439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10244" name="Picture 2">
            <a:extLst>
              <a:ext uri="{FF2B5EF4-FFF2-40B4-BE49-F238E27FC236}">
                <a16:creationId xmlns:a16="http://schemas.microsoft.com/office/drawing/2014/main" id="{04D0A6C7-51BB-4AF5-AA74-F84364B85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7175"/>
            <a:ext cx="9258300" cy="634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2408611-3692-4EE4-9A7E-1A20B59A3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229600" cy="533400"/>
          </a:xfrm>
        </p:spPr>
        <p:txBody>
          <a:bodyPr/>
          <a:lstStyle/>
          <a:p>
            <a:pPr algn="l" eaLnBrk="1" hangingPunct="1"/>
            <a:br>
              <a:rPr lang="en-US" altLang="en-US" sz="2400" b="1"/>
            </a:br>
            <a:br>
              <a:rPr lang="en-US" altLang="en-US" sz="2400" b="1"/>
            </a:br>
            <a:br>
              <a:rPr lang="en-US" altLang="en-US" sz="2400" b="1"/>
            </a:br>
            <a:br>
              <a:rPr lang="en-US" altLang="en-US" sz="2400" b="1"/>
            </a:br>
            <a:r>
              <a:rPr lang="en-US" altLang="en-US" sz="2400" b="1">
                <a:solidFill>
                  <a:srgbClr val="C00000"/>
                </a:solidFill>
              </a:rPr>
              <a:t>Mukesh Ambani vs Anil Ambani: India’s biggest sibling rivalry, ever?</a:t>
            </a:r>
            <a:br>
              <a:rPr lang="en-US" altLang="en-US" sz="2400" b="1">
                <a:solidFill>
                  <a:srgbClr val="C00000"/>
                </a:solidFill>
              </a:rPr>
            </a:br>
            <a:br>
              <a:rPr lang="en-US" altLang="en-US" sz="2400" b="1"/>
            </a:br>
            <a:endParaRPr lang="en-US" altLang="en-US" sz="2400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1DA0E64B-E5D0-4B3B-88CF-F02E7F9FFC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/>
              <a:t>While there may be just two years between them, </a:t>
            </a:r>
            <a:r>
              <a:rPr lang="en-US" altLang="en-US" sz="2400">
                <a:hlinkClick r:id="rId2"/>
              </a:rPr>
              <a:t>Mukesh Ambani’s fortune</a:t>
            </a:r>
            <a:r>
              <a:rPr lang="en-US" altLang="en-US" sz="2400"/>
              <a:t>  massively outweighs that of his brother Anil. Older Mukesh, 62, is the </a:t>
            </a:r>
            <a:r>
              <a:rPr lang="en-US" altLang="en-US" sz="2400">
                <a:hlinkClick r:id="rId3"/>
              </a:rPr>
              <a:t>richest man in Asia</a:t>
            </a:r>
            <a:r>
              <a:rPr lang="en-US" altLang="en-US" sz="2400"/>
              <a:t>  with roughly US$50 billion, according to </a:t>
            </a:r>
            <a:r>
              <a:rPr lang="en-US" altLang="en-US" sz="2400" i="1"/>
              <a:t>Forbes</a:t>
            </a:r>
            <a:r>
              <a:rPr lang="en-US" altLang="en-US" sz="2400"/>
              <a:t>’ real-time assessment.</a:t>
            </a:r>
          </a:p>
          <a:p>
            <a:pPr eaLnBrk="1" hangingPunct="1"/>
            <a:r>
              <a:rPr lang="en-US" altLang="en-US" sz="2400"/>
              <a:t>Meanwhile the younger Anil – who was the world’s sixth richest person in 2008, with a reported net worth of US$42 billion – may not even be a billionaire any more, according to recent reports. </a:t>
            </a:r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53B22809-7279-4910-91AA-F81120BC2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1DB5AD1C-D39E-4870-8638-D9CF141A02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400"/>
              <a:t>During their younger years, the brothers worked together at Reliance Industries under their father, Dhirubhai Ambani. </a:t>
            </a:r>
          </a:p>
          <a:p>
            <a:pPr algn="just" eaLnBrk="1" hangingPunct="1"/>
            <a:r>
              <a:rPr lang="en-US" altLang="en-US" sz="2400"/>
              <a:t>During this time, it was reported that the brothers </a:t>
            </a:r>
            <a:r>
              <a:rPr lang="en-US" altLang="en-US" sz="2400">
                <a:solidFill>
                  <a:srgbClr val="C00000"/>
                </a:solidFill>
              </a:rPr>
              <a:t>displayed remarkable interpersonal chemistry</a:t>
            </a:r>
            <a:r>
              <a:rPr lang="en-US" altLang="en-US" sz="2400"/>
              <a:t>, sometimes even finishing each other’s sentences. </a:t>
            </a:r>
          </a:p>
          <a:p>
            <a:pPr algn="just" eaLnBrk="1" hangingPunct="1"/>
            <a:r>
              <a:rPr lang="en-US" altLang="en-US" sz="2400"/>
              <a:t>It was a widely held belief that the two would eventually both take over Reliance Industries and run the business empire side by side.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2A4FF85B-453A-4E82-967C-16C030F0B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1AAA662F-0E9B-43C6-A1CF-66030BC9F5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In 2002, their self-made father, the founder of Reliance Industries, died of a stroke. </a:t>
            </a:r>
          </a:p>
          <a:p>
            <a:pPr eaLnBrk="1" hangingPunct="1"/>
            <a:r>
              <a:rPr lang="en-US" altLang="en-US" sz="2400">
                <a:solidFill>
                  <a:srgbClr val="C00000"/>
                </a:solidFill>
              </a:rPr>
              <a:t>The complicated part? He hadn’t written up a will. </a:t>
            </a:r>
          </a:p>
          <a:p>
            <a:pPr eaLnBrk="1" hangingPunct="1"/>
            <a:r>
              <a:rPr lang="en-US" altLang="en-US" sz="2400"/>
              <a:t>Naturally, the two brothers fought over their father’s sizeable fortune and massive corporate holdings.</a:t>
            </a:r>
          </a:p>
          <a:p>
            <a:pPr eaLnBrk="1" hangingPunct="1"/>
            <a:r>
              <a:rPr lang="en-US" altLang="en-US" sz="2400">
                <a:solidFill>
                  <a:srgbClr val="C00000"/>
                </a:solidFill>
              </a:rPr>
              <a:t>Finally, Mukesh and Anil’s mother Kokilaben brokered an agreement for the brothers, demerging Reliance Industries.  </a:t>
            </a:r>
          </a:p>
          <a:p>
            <a:pPr eaLnBrk="1" hangingPunct="1"/>
            <a:r>
              <a:rPr lang="en-US" altLang="en-US" sz="2400"/>
              <a:t>Mukesh took over the oil and chemical portion of the company and Anil took over the electricity and telecom arm of things. </a:t>
            </a:r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858815B6-8C08-451A-9BF7-89B36D9659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8B1B86B1-0EB4-4B2A-ACD7-65D181B054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181600"/>
          </a:xfrm>
        </p:spPr>
        <p:txBody>
          <a:bodyPr/>
          <a:lstStyle/>
          <a:p>
            <a:pPr eaLnBrk="1" hangingPunct="1"/>
            <a:endParaRPr lang="en-US" altLang="en-US" sz="2200">
              <a:solidFill>
                <a:srgbClr val="C00000"/>
              </a:solidFill>
            </a:endParaRPr>
          </a:p>
          <a:p>
            <a:pPr eaLnBrk="1" hangingPunct="1"/>
            <a:r>
              <a:rPr lang="en-US" altLang="en-US" sz="2200">
                <a:solidFill>
                  <a:srgbClr val="C00000"/>
                </a:solidFill>
              </a:rPr>
              <a:t>While Mukesh and Anil both had sizeable portions of Reliance under their control, they still disagreed time and time again. </a:t>
            </a:r>
          </a:p>
          <a:p>
            <a:pPr eaLnBrk="1" hangingPunct="1"/>
            <a:r>
              <a:rPr lang="en-US" altLang="en-US" sz="2200"/>
              <a:t>In 2008 Anil sued Mukesh for defamation after he criticised Anil in </a:t>
            </a:r>
            <a:r>
              <a:rPr lang="en-US" altLang="en-US" sz="2200" i="1"/>
              <a:t>The New York Times.</a:t>
            </a:r>
            <a:r>
              <a:rPr lang="en-US" altLang="en-US" sz="2200"/>
              <a:t> </a:t>
            </a:r>
          </a:p>
          <a:p>
            <a:pPr eaLnBrk="1" hangingPunct="1"/>
            <a:r>
              <a:rPr lang="en-US" altLang="en-US" sz="2200">
                <a:solidFill>
                  <a:srgbClr val="C00000"/>
                </a:solidFill>
              </a:rPr>
              <a:t>Anil also repeatedly blamed Mukesh for Reliance’s unpopular decisions, going so far as to take out an ad in </a:t>
            </a:r>
            <a:r>
              <a:rPr lang="en-US" altLang="en-US" sz="2200" i="1">
                <a:solidFill>
                  <a:srgbClr val="C00000"/>
                </a:solidFill>
              </a:rPr>
              <a:t>The Times of India</a:t>
            </a:r>
            <a:r>
              <a:rPr lang="en-US" altLang="en-US" sz="2200">
                <a:solidFill>
                  <a:srgbClr val="C00000"/>
                </a:solidFill>
              </a:rPr>
              <a:t> that criticised his brother for raising gas prices. </a:t>
            </a:r>
          </a:p>
          <a:p>
            <a:pPr eaLnBrk="1" hangingPunct="1"/>
            <a:r>
              <a:rPr lang="en-US" altLang="en-US" sz="2200"/>
              <a:t>This culminated in a 2010 case between the brothers that went to the Supreme Court of India. </a:t>
            </a:r>
          </a:p>
          <a:p>
            <a:pPr eaLnBrk="1" hangingPunct="1"/>
            <a:r>
              <a:rPr lang="en-US" altLang="en-US" sz="2200">
                <a:solidFill>
                  <a:srgbClr val="C00000"/>
                </a:solidFill>
              </a:rPr>
              <a:t>Once again, Mum came to the rescue and brokered a non-compete clause between the siblings so their business disagreements could cool down.</a:t>
            </a:r>
          </a:p>
          <a:p>
            <a:pPr eaLnBrk="1" hangingPunct="1"/>
            <a:endParaRPr lang="en-US" altLang="en-US" sz="2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1BEFBF2B-0E50-44DA-972F-D887F7EB17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1FBD80E6-F2E7-4ADB-9D84-1791616D2A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Almost a decade-and-a-half after a bitter separation, Mukesh Ambani on Monday stepped in to save younger brother Anil from prison by helping him clear the Rs 453 crore Reliance Communications owed Ericsson.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DDB7-CDEE-46BF-AA72-29E036D6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Organizational structure</a:t>
            </a:r>
            <a:endParaRPr lang="en-IN" sz="28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2A511-2CC0-4850-8033-97075F2DC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/>
              <a:t>The way in which job tasks are formally divided,</a:t>
            </a:r>
          </a:p>
          <a:p>
            <a:pPr marL="0" indent="0">
              <a:buNone/>
            </a:pPr>
            <a:r>
              <a:rPr lang="en-IN" sz="2800" i="1" dirty="0"/>
              <a:t> grouped, and coordinated</a:t>
            </a:r>
            <a:r>
              <a:rPr lang="en-IN" i="1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789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B87F48EC-1917-41B5-8784-2B6B31E732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EDB09-A326-4D7A-A6B2-2970A6FC2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z="2400" dirty="0"/>
          </a:p>
          <a:p>
            <a:pPr marL="0" indent="0" eaLnBrk="1" hangingPunct="1">
              <a:buFontTx/>
              <a:buNone/>
              <a:defRPr/>
            </a:pPr>
            <a:endParaRPr lang="en-US" sz="2400" dirty="0"/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23895136-A319-4E6D-8290-73BEA3BA1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73213"/>
            <a:ext cx="604837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A246BEF-CBB0-4EA0-ABCD-8B1383DB5B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2400"/>
              <a:t>Process of Conflict  / Stages </a:t>
            </a:r>
          </a:p>
        </p:txBody>
      </p:sp>
      <p:pic>
        <p:nvPicPr>
          <p:cNvPr id="17411" name="Content Placeholder 3">
            <a:extLst>
              <a:ext uri="{FF2B5EF4-FFF2-40B4-BE49-F238E27FC236}">
                <a16:creationId xmlns:a16="http://schemas.microsoft.com/office/drawing/2014/main" id="{7219A221-A2CF-49BD-81D1-36B729624C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0688" y="1219200"/>
            <a:ext cx="8240712" cy="4648200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706DE48-6C7C-454E-BE37-DFA8034DF0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18435" name="Content Placeholder 3">
            <a:extLst>
              <a:ext uri="{FF2B5EF4-FFF2-40B4-BE49-F238E27FC236}">
                <a16:creationId xmlns:a16="http://schemas.microsoft.com/office/drawing/2014/main" id="{24D86F31-823A-4CE8-886D-F6D53573BC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524000"/>
            <a:ext cx="8153400" cy="4495800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70550364-6F54-4F1A-9DA4-4BDD3F0873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032C9B35-0772-467C-94B9-F2953DCC6D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19460" name="Picture 2">
            <a:extLst>
              <a:ext uri="{FF2B5EF4-FFF2-40B4-BE49-F238E27FC236}">
                <a16:creationId xmlns:a16="http://schemas.microsoft.com/office/drawing/2014/main" id="{0E25FA0F-868B-4A00-9273-01F5A5B50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696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Revision Questions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IN" sz="2400" dirty="0"/>
              <a:t>    </a:t>
            </a:r>
            <a:r>
              <a:rPr lang="en-IN" sz="2400" b="1" dirty="0"/>
              <a:t>Q5: Which departmentalization leads to the company’s product fall into several categories with very different production methods for each category?</a:t>
            </a:r>
          </a:p>
          <a:p>
            <a:pPr algn="just">
              <a:buNone/>
            </a:pPr>
            <a:endParaRPr lang="en-IN" sz="2400" dirty="0"/>
          </a:p>
          <a:p>
            <a:pPr marL="514350" indent="-514350">
              <a:buAutoNum type="alphaLcParenR"/>
            </a:pPr>
            <a:r>
              <a:rPr lang="en-IN" sz="2400" dirty="0"/>
              <a:t>Production</a:t>
            </a:r>
          </a:p>
          <a:p>
            <a:pPr marL="514350" indent="-514350">
              <a:buAutoNum type="alphaLcParenR"/>
            </a:pPr>
            <a:r>
              <a:rPr lang="en-IN" sz="2400" dirty="0"/>
              <a:t>Customer</a:t>
            </a:r>
          </a:p>
          <a:p>
            <a:pPr marL="514350" indent="-514350">
              <a:buAutoNum type="alphaLcParenR"/>
            </a:pPr>
            <a:r>
              <a:rPr lang="en-IN" sz="2400" dirty="0"/>
              <a:t>Process</a:t>
            </a:r>
          </a:p>
          <a:p>
            <a:pPr marL="514350" indent="-514350">
              <a:buAutoNum type="alphaLcParenR"/>
            </a:pPr>
            <a:r>
              <a:rPr lang="en-IN" sz="2400" dirty="0"/>
              <a:t>Matrix 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Work 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IN" sz="2400" dirty="0"/>
              <a:t>    </a:t>
            </a:r>
            <a:endParaRPr lang="en-US" sz="20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600" dirty="0"/>
              <a:t>Early in the twentieth century, Henry Ford became rich by building automobiles on an assembly line.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C00000"/>
                </a:solidFill>
              </a:rPr>
              <a:t>Every Ford worker was assigned a specific, repetitive task such as putting on the right-front wheel or installing the right-front door.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600" dirty="0"/>
              <a:t>By dividing jobs into small standardized tasks that could be performed over and over, Ford was able to produce a car every 10 seconds, using employees who had relatively limited skills.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C00000"/>
                </a:solidFill>
              </a:rPr>
              <a:t>Ford demonstrated that work can be performed more efficiently if employees are allowed to specialize</a:t>
            </a:r>
            <a:r>
              <a:rPr lang="en-US" sz="2600" dirty="0"/>
              <a:t>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600" dirty="0"/>
              <a:t>Today, we use the term </a:t>
            </a:r>
            <a:r>
              <a:rPr lang="en-US" sz="2600" dirty="0">
                <a:highlight>
                  <a:srgbClr val="FFFF00"/>
                </a:highlight>
              </a:rPr>
              <a:t>work specialization </a:t>
            </a:r>
            <a:r>
              <a:rPr lang="en-US" sz="2600" dirty="0"/>
              <a:t>, or </a:t>
            </a:r>
            <a:r>
              <a:rPr lang="en-US" sz="2600" dirty="0">
                <a:highlight>
                  <a:srgbClr val="FFFF00"/>
                </a:highlight>
              </a:rPr>
              <a:t>division of labor </a:t>
            </a:r>
            <a:r>
              <a:rPr lang="en-US" sz="2600" dirty="0"/>
              <a:t>, to describe the degree to which activities in the organization are </a:t>
            </a:r>
            <a:r>
              <a:rPr lang="en-IN" sz="2600" dirty="0"/>
              <a:t>subdivided into separate jobs.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400" dirty="0"/>
              <a:t>    </a:t>
            </a:r>
            <a:endParaRPr lang="en-IN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CE057C-DACD-444B-AA57-4B3425043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8" y="939451"/>
            <a:ext cx="9040539" cy="59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7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DF329-F446-4A96-8926-3B710898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1" dirty="0"/>
            </a:br>
            <a:r>
              <a:rPr lang="en-IN" b="1" dirty="0">
                <a:solidFill>
                  <a:srgbClr val="C00000"/>
                </a:solidFill>
              </a:rPr>
              <a:t>Departmentalization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8E673-135B-4EE6-9747-2BE03FF8C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jobs have been divided through work specialization, they must be grouped so common tasks can be coordinated. </a:t>
            </a:r>
          </a:p>
          <a:p>
            <a:r>
              <a:rPr lang="en-US" dirty="0"/>
              <a:t>The basis by which jobs are grouped is</a:t>
            </a:r>
          </a:p>
          <a:p>
            <a:pPr marL="0" indent="0">
              <a:buNone/>
            </a:pPr>
            <a:r>
              <a:rPr lang="en-IN" dirty="0"/>
              <a:t>   called </a:t>
            </a:r>
            <a:r>
              <a:rPr lang="en-IN" b="1" dirty="0"/>
              <a:t>departmentalization 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062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DF329-F446-4A96-8926-3B710898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1" dirty="0"/>
            </a:br>
            <a:r>
              <a:rPr lang="en-IN" sz="2800" b="1" dirty="0"/>
              <a:t>Types of </a:t>
            </a:r>
            <a:r>
              <a:rPr lang="en-IN" sz="2800" b="1" dirty="0">
                <a:solidFill>
                  <a:srgbClr val="C00000"/>
                </a:solidFill>
              </a:rPr>
              <a:t>Departmentalization</a:t>
            </a:r>
            <a:br>
              <a:rPr lang="en-IN" b="1" dirty="0"/>
            </a:br>
            <a:endParaRPr lang="en-IN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9E815A1-CB81-4E2F-9E96-7B6172680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17264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988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4F52-7F77-4D07-BC32-9B2EBAB28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Common Organizational Designs</a:t>
            </a:r>
            <a:endParaRPr lang="en-IN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A517BD-8392-42BD-8AE3-57A626A56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92325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557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C1D459-A6D8-43DF-B751-5223E1D4F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990600"/>
            <a:ext cx="7772400" cy="46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62590"/>
      </p:ext>
    </p:extLst>
  </p:cSld>
  <p:clrMapOvr>
    <a:masterClrMapping/>
  </p:clrMapOvr>
</p:sld>
</file>

<file path=ppt/theme/theme1.xml><?xml version="1.0" encoding="utf-8"?>
<a:theme xmlns:a="http://schemas.openxmlformats.org/drawingml/2006/main" name="ddd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ddd</Template>
  <TotalTime>762</TotalTime>
  <Words>1292</Words>
  <Application>Microsoft Office PowerPoint</Application>
  <PresentationFormat>On-screen Show (4:3)</PresentationFormat>
  <Paragraphs>180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Wingdings</vt:lpstr>
      <vt:lpstr>ddd</vt:lpstr>
      <vt:lpstr>Unit 5 Organization Structure and Design  </vt:lpstr>
      <vt:lpstr>Learning Outcomes</vt:lpstr>
      <vt:lpstr>Organizational structure</vt:lpstr>
      <vt:lpstr>Work Specialization</vt:lpstr>
      <vt:lpstr>PowerPoint Presentation</vt:lpstr>
      <vt:lpstr> Departmentalization </vt:lpstr>
      <vt:lpstr> Types of Departmentalization </vt:lpstr>
      <vt:lpstr>Common Organizational Designs</vt:lpstr>
      <vt:lpstr>PowerPoint Presentation</vt:lpstr>
      <vt:lpstr>Bureaucracy : the flip side</vt:lpstr>
      <vt:lpstr>Bureaucracy : the flip side</vt:lpstr>
      <vt:lpstr>PowerPoint Presentation</vt:lpstr>
      <vt:lpstr>Test your understanding!</vt:lpstr>
      <vt:lpstr>Test your Understanding!</vt:lpstr>
      <vt:lpstr>Revision Questions </vt:lpstr>
      <vt:lpstr>Revision Questions </vt:lpstr>
      <vt:lpstr> Unit 5 : Organizational Conflict and Negotiation</vt:lpstr>
      <vt:lpstr>Learning Outcomes </vt:lpstr>
      <vt:lpstr>Introduction to Context</vt:lpstr>
      <vt:lpstr>Terminology</vt:lpstr>
      <vt:lpstr>PowerPoint Presentation</vt:lpstr>
      <vt:lpstr>Resolution-Focused View of Conflict </vt:lpstr>
      <vt:lpstr>Sources of Conflict</vt:lpstr>
      <vt:lpstr>PowerPoint Presentation</vt:lpstr>
      <vt:lpstr>    Mukesh Ambani vs Anil Ambani: India’s biggest sibling rivalry, ever?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 of Conflict  / Stages </vt:lpstr>
      <vt:lpstr>PowerPoint Presentation</vt:lpstr>
      <vt:lpstr>PowerPoint Presentation</vt:lpstr>
      <vt:lpstr>Revision 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Extremes Ltd.</dc:title>
  <dc:creator>Tanya Nagpal</dc:creator>
  <cp:lastModifiedBy>HR LPU</cp:lastModifiedBy>
  <cp:revision>63</cp:revision>
  <dcterms:created xsi:type="dcterms:W3CDTF">2006-08-16T00:00:00Z</dcterms:created>
  <dcterms:modified xsi:type="dcterms:W3CDTF">2022-09-27T02:41:45Z</dcterms:modified>
</cp:coreProperties>
</file>