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336" r:id="rId5"/>
    <p:sldId id="334" r:id="rId6"/>
    <p:sldId id="337" r:id="rId7"/>
    <p:sldId id="323" r:id="rId8"/>
    <p:sldId id="324" r:id="rId9"/>
    <p:sldId id="338" r:id="rId10"/>
    <p:sldId id="326" r:id="rId11"/>
    <p:sldId id="327" r:id="rId12"/>
    <p:sldId id="328" r:id="rId13"/>
    <p:sldId id="335" r:id="rId14"/>
    <p:sldId id="331" r:id="rId15"/>
    <p:sldId id="330" r:id="rId16"/>
    <p:sldId id="317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FA3C9-6AE9-EE42-869F-48611504FEC9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96CB3CF-8324-CC4F-AFC5-CF4E13E225EE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Decision Making </a:t>
          </a:r>
        </a:p>
      </dgm:t>
    </dgm:pt>
    <dgm:pt modelId="{CB51EDFE-0884-364E-82FA-FEE79C9DACB0}" type="parTrans" cxnId="{8D6D3727-53E1-4643-9D70-BF96FF24F3C7}">
      <dgm:prSet/>
      <dgm:spPr/>
      <dgm:t>
        <a:bodyPr/>
        <a:lstStyle/>
        <a:p>
          <a:endParaRPr lang="en-GB"/>
        </a:p>
      </dgm:t>
    </dgm:pt>
    <dgm:pt modelId="{7BBB67FE-FB1B-F944-806C-7C37C9313C36}" type="sibTrans" cxnId="{8D6D3727-53E1-4643-9D70-BF96FF24F3C7}">
      <dgm:prSet/>
      <dgm:spPr/>
      <dgm:t>
        <a:bodyPr/>
        <a:lstStyle/>
        <a:p>
          <a:endParaRPr lang="en-GB"/>
        </a:p>
      </dgm:t>
    </dgm:pt>
    <dgm:pt modelId="{5011A210-D043-8A48-8028-50545FAB0314}">
      <dgm:prSet phldrT="[Text]"/>
      <dgm:spPr/>
      <dgm:t>
        <a:bodyPr/>
        <a:lstStyle/>
        <a:p>
          <a:r>
            <a:rPr lang="en-GB" dirty="0"/>
            <a:t>Key factor</a:t>
          </a:r>
        </a:p>
      </dgm:t>
    </dgm:pt>
    <dgm:pt modelId="{7348D5FE-E18E-924A-B672-EC837276A2C5}" type="parTrans" cxnId="{823C4A76-295F-9D4C-BBFD-1C4DC898DA51}">
      <dgm:prSet/>
      <dgm:spPr/>
      <dgm:t>
        <a:bodyPr/>
        <a:lstStyle/>
        <a:p>
          <a:endParaRPr lang="en-GB"/>
        </a:p>
      </dgm:t>
    </dgm:pt>
    <dgm:pt modelId="{4E0BBC61-E1A7-DD46-90BA-A0FAE41458D2}" type="sibTrans" cxnId="{823C4A76-295F-9D4C-BBFD-1C4DC898DA51}">
      <dgm:prSet/>
      <dgm:spPr/>
      <dgm:t>
        <a:bodyPr/>
        <a:lstStyle/>
        <a:p>
          <a:endParaRPr lang="en-GB"/>
        </a:p>
      </dgm:t>
    </dgm:pt>
    <dgm:pt modelId="{8C706608-C013-9D44-93B4-708D99CCA07B}">
      <dgm:prSet phldrT="[Text]"/>
      <dgm:spPr/>
      <dgm:t>
        <a:bodyPr/>
        <a:lstStyle/>
        <a:p>
          <a:r>
            <a:rPr lang="en-GB" dirty="0"/>
            <a:t>Make or Buy</a:t>
          </a:r>
        </a:p>
      </dgm:t>
    </dgm:pt>
    <dgm:pt modelId="{12C0E9D6-D30B-9349-AAEE-CEEFCD362C69}" type="parTrans" cxnId="{62D0FA47-8616-5F46-BA62-6812D794D76D}">
      <dgm:prSet/>
      <dgm:spPr/>
      <dgm:t>
        <a:bodyPr/>
        <a:lstStyle/>
        <a:p>
          <a:endParaRPr lang="en-GB"/>
        </a:p>
      </dgm:t>
    </dgm:pt>
    <dgm:pt modelId="{C443FE7D-0CD6-DE4A-91A3-E8D1A46FB40B}" type="sibTrans" cxnId="{62D0FA47-8616-5F46-BA62-6812D794D76D}">
      <dgm:prSet/>
      <dgm:spPr/>
      <dgm:t>
        <a:bodyPr/>
        <a:lstStyle/>
        <a:p>
          <a:endParaRPr lang="en-GB"/>
        </a:p>
      </dgm:t>
    </dgm:pt>
    <dgm:pt modelId="{5BDEA9DC-CC04-8B40-81E6-AC789C83153B}">
      <dgm:prSet phldrT="[Text]"/>
      <dgm:spPr/>
      <dgm:t>
        <a:bodyPr/>
        <a:lstStyle/>
        <a:p>
          <a:r>
            <a:rPr lang="en-GB" dirty="0"/>
            <a:t>Selection of Sales Mix</a:t>
          </a:r>
        </a:p>
      </dgm:t>
    </dgm:pt>
    <dgm:pt modelId="{F927B598-C0D7-3A4B-AE47-972A7607FDF6}" type="parTrans" cxnId="{CD343800-BEC0-9448-8AD6-C82046F68583}">
      <dgm:prSet/>
      <dgm:spPr/>
      <dgm:t>
        <a:bodyPr/>
        <a:lstStyle/>
        <a:p>
          <a:endParaRPr lang="en-GB"/>
        </a:p>
      </dgm:t>
    </dgm:pt>
    <dgm:pt modelId="{36234F46-64D4-9E4B-AE4D-5E77D3D37184}" type="sibTrans" cxnId="{CD343800-BEC0-9448-8AD6-C82046F68583}">
      <dgm:prSet/>
      <dgm:spPr/>
      <dgm:t>
        <a:bodyPr/>
        <a:lstStyle/>
        <a:p>
          <a:endParaRPr lang="en-GB"/>
        </a:p>
      </dgm:t>
    </dgm:pt>
    <dgm:pt modelId="{ABAF71B1-4789-D949-90C7-4C7FC7300D4B}">
      <dgm:prSet/>
      <dgm:spPr/>
      <dgm:t>
        <a:bodyPr/>
        <a:lstStyle/>
        <a:p>
          <a:r>
            <a:rPr lang="en-GB" dirty="0"/>
            <a:t>Desired Profit </a:t>
          </a:r>
        </a:p>
      </dgm:t>
    </dgm:pt>
    <dgm:pt modelId="{97D0702D-3DB4-2446-8593-04064C6856AF}" type="parTrans" cxnId="{E0EAC359-1DC4-D44C-A885-D71847064D5B}">
      <dgm:prSet/>
      <dgm:spPr/>
      <dgm:t>
        <a:bodyPr/>
        <a:lstStyle/>
        <a:p>
          <a:endParaRPr lang="en-GB"/>
        </a:p>
      </dgm:t>
    </dgm:pt>
    <dgm:pt modelId="{3006AA4C-4EBD-AD4E-B954-B8B18A489A93}" type="sibTrans" cxnId="{E0EAC359-1DC4-D44C-A885-D71847064D5B}">
      <dgm:prSet/>
      <dgm:spPr/>
      <dgm:t>
        <a:bodyPr/>
        <a:lstStyle/>
        <a:p>
          <a:endParaRPr lang="en-GB"/>
        </a:p>
      </dgm:t>
    </dgm:pt>
    <dgm:pt modelId="{C9117BF1-2861-214C-BCDB-4530A47D8C04}" type="pres">
      <dgm:prSet presAssocID="{AC1FA3C9-6AE9-EE42-869F-48611504FEC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B40AF8-5297-FE4C-B6F9-8184DC0ECD85}" type="pres">
      <dgm:prSet presAssocID="{996CB3CF-8324-CC4F-AFC5-CF4E13E225EE}" presName="hierRoot1" presStyleCnt="0">
        <dgm:presLayoutVars>
          <dgm:hierBranch val="init"/>
        </dgm:presLayoutVars>
      </dgm:prSet>
      <dgm:spPr/>
    </dgm:pt>
    <dgm:pt modelId="{54D3F2C8-0643-F049-AE2B-B3829AC03EE0}" type="pres">
      <dgm:prSet presAssocID="{996CB3CF-8324-CC4F-AFC5-CF4E13E225EE}" presName="rootComposite1" presStyleCnt="0"/>
      <dgm:spPr/>
    </dgm:pt>
    <dgm:pt modelId="{95E53901-F552-6E4F-85C2-1EDEEF1EE74D}" type="pres">
      <dgm:prSet presAssocID="{996CB3CF-8324-CC4F-AFC5-CF4E13E225EE}" presName="rootText1" presStyleLbl="node0" presStyleIdx="0" presStyleCnt="1" custLinFactY="-49834" custLinFactNeighborX="0" custLinFactNeighborY="-100000">
        <dgm:presLayoutVars>
          <dgm:chPref val="3"/>
        </dgm:presLayoutVars>
      </dgm:prSet>
      <dgm:spPr/>
    </dgm:pt>
    <dgm:pt modelId="{4414F871-CF8D-9D4E-8DB9-760C1306C10A}" type="pres">
      <dgm:prSet presAssocID="{996CB3CF-8324-CC4F-AFC5-CF4E13E225EE}" presName="rootConnector1" presStyleLbl="node1" presStyleIdx="0" presStyleCnt="0"/>
      <dgm:spPr/>
    </dgm:pt>
    <dgm:pt modelId="{05703F4C-2D5B-B346-B52B-D6FA8EF89FEA}" type="pres">
      <dgm:prSet presAssocID="{996CB3CF-8324-CC4F-AFC5-CF4E13E225EE}" presName="hierChild2" presStyleCnt="0"/>
      <dgm:spPr/>
    </dgm:pt>
    <dgm:pt modelId="{7870FA44-1A45-9E44-A6A5-18B27D38FE6F}" type="pres">
      <dgm:prSet presAssocID="{7348D5FE-E18E-924A-B672-EC837276A2C5}" presName="Name37" presStyleLbl="parChTrans1D2" presStyleIdx="0" presStyleCnt="4"/>
      <dgm:spPr/>
    </dgm:pt>
    <dgm:pt modelId="{AC92FAC5-8D90-1045-87F4-248FC2254F9A}" type="pres">
      <dgm:prSet presAssocID="{5011A210-D043-8A48-8028-50545FAB0314}" presName="hierRoot2" presStyleCnt="0">
        <dgm:presLayoutVars>
          <dgm:hierBranch val="init"/>
        </dgm:presLayoutVars>
      </dgm:prSet>
      <dgm:spPr/>
    </dgm:pt>
    <dgm:pt modelId="{961E2A8C-897B-214B-BE2A-709E27EB3BF4}" type="pres">
      <dgm:prSet presAssocID="{5011A210-D043-8A48-8028-50545FAB0314}" presName="rootComposite" presStyleCnt="0"/>
      <dgm:spPr/>
    </dgm:pt>
    <dgm:pt modelId="{7901916F-7FAE-644D-9C9E-FDEC7040042A}" type="pres">
      <dgm:prSet presAssocID="{5011A210-D043-8A48-8028-50545FAB0314}" presName="rootText" presStyleLbl="node2" presStyleIdx="0" presStyleCnt="4">
        <dgm:presLayoutVars>
          <dgm:chPref val="3"/>
        </dgm:presLayoutVars>
      </dgm:prSet>
      <dgm:spPr/>
    </dgm:pt>
    <dgm:pt modelId="{537EB686-FB4D-0B41-98AA-0312B98A9DC2}" type="pres">
      <dgm:prSet presAssocID="{5011A210-D043-8A48-8028-50545FAB0314}" presName="rootConnector" presStyleLbl="node2" presStyleIdx="0" presStyleCnt="4"/>
      <dgm:spPr/>
    </dgm:pt>
    <dgm:pt modelId="{FEFE8F3B-9689-784D-9B6B-53AA16CB2EF3}" type="pres">
      <dgm:prSet presAssocID="{5011A210-D043-8A48-8028-50545FAB0314}" presName="hierChild4" presStyleCnt="0"/>
      <dgm:spPr/>
    </dgm:pt>
    <dgm:pt modelId="{537F5AAE-8529-2847-A848-92F38AB3D001}" type="pres">
      <dgm:prSet presAssocID="{5011A210-D043-8A48-8028-50545FAB0314}" presName="hierChild5" presStyleCnt="0"/>
      <dgm:spPr/>
    </dgm:pt>
    <dgm:pt modelId="{F2F40805-1BF0-5A4C-B930-36D10139C8E8}" type="pres">
      <dgm:prSet presAssocID="{12C0E9D6-D30B-9349-AAEE-CEEFCD362C69}" presName="Name37" presStyleLbl="parChTrans1D2" presStyleIdx="1" presStyleCnt="4"/>
      <dgm:spPr/>
    </dgm:pt>
    <dgm:pt modelId="{473E2FC2-D05F-8F46-8E71-093D37048A83}" type="pres">
      <dgm:prSet presAssocID="{8C706608-C013-9D44-93B4-708D99CCA07B}" presName="hierRoot2" presStyleCnt="0">
        <dgm:presLayoutVars>
          <dgm:hierBranch val="init"/>
        </dgm:presLayoutVars>
      </dgm:prSet>
      <dgm:spPr/>
    </dgm:pt>
    <dgm:pt modelId="{6188090C-3E47-DA4A-9043-0B956CC5E336}" type="pres">
      <dgm:prSet presAssocID="{8C706608-C013-9D44-93B4-708D99CCA07B}" presName="rootComposite" presStyleCnt="0"/>
      <dgm:spPr/>
    </dgm:pt>
    <dgm:pt modelId="{5A9796A9-E3D7-9F45-B2EC-E02EF6F775D0}" type="pres">
      <dgm:prSet presAssocID="{8C706608-C013-9D44-93B4-708D99CCA07B}" presName="rootText" presStyleLbl="node2" presStyleIdx="1" presStyleCnt="4">
        <dgm:presLayoutVars>
          <dgm:chPref val="3"/>
        </dgm:presLayoutVars>
      </dgm:prSet>
      <dgm:spPr/>
    </dgm:pt>
    <dgm:pt modelId="{D4EEEB68-6137-0142-8847-D2823E21AB81}" type="pres">
      <dgm:prSet presAssocID="{8C706608-C013-9D44-93B4-708D99CCA07B}" presName="rootConnector" presStyleLbl="node2" presStyleIdx="1" presStyleCnt="4"/>
      <dgm:spPr/>
    </dgm:pt>
    <dgm:pt modelId="{B186000A-FE77-8644-9883-AE8BD584C78F}" type="pres">
      <dgm:prSet presAssocID="{8C706608-C013-9D44-93B4-708D99CCA07B}" presName="hierChild4" presStyleCnt="0"/>
      <dgm:spPr/>
    </dgm:pt>
    <dgm:pt modelId="{559A6B09-5626-EE42-BE79-7DAC7F397383}" type="pres">
      <dgm:prSet presAssocID="{8C706608-C013-9D44-93B4-708D99CCA07B}" presName="hierChild5" presStyleCnt="0"/>
      <dgm:spPr/>
    </dgm:pt>
    <dgm:pt modelId="{F2107B19-F288-9545-860C-82E8B20058B5}" type="pres">
      <dgm:prSet presAssocID="{F927B598-C0D7-3A4B-AE47-972A7607FDF6}" presName="Name37" presStyleLbl="parChTrans1D2" presStyleIdx="2" presStyleCnt="4"/>
      <dgm:spPr/>
    </dgm:pt>
    <dgm:pt modelId="{38F00CD6-B813-6843-B84F-AE705060E90D}" type="pres">
      <dgm:prSet presAssocID="{5BDEA9DC-CC04-8B40-81E6-AC789C83153B}" presName="hierRoot2" presStyleCnt="0">
        <dgm:presLayoutVars>
          <dgm:hierBranch val="init"/>
        </dgm:presLayoutVars>
      </dgm:prSet>
      <dgm:spPr/>
    </dgm:pt>
    <dgm:pt modelId="{B2024E54-5644-8D41-9B71-0CA17BD981EC}" type="pres">
      <dgm:prSet presAssocID="{5BDEA9DC-CC04-8B40-81E6-AC789C83153B}" presName="rootComposite" presStyleCnt="0"/>
      <dgm:spPr/>
    </dgm:pt>
    <dgm:pt modelId="{9B25390C-A489-1D4C-A524-41F60A53E40E}" type="pres">
      <dgm:prSet presAssocID="{5BDEA9DC-CC04-8B40-81E6-AC789C83153B}" presName="rootText" presStyleLbl="node2" presStyleIdx="2" presStyleCnt="4">
        <dgm:presLayoutVars>
          <dgm:chPref val="3"/>
        </dgm:presLayoutVars>
      </dgm:prSet>
      <dgm:spPr/>
    </dgm:pt>
    <dgm:pt modelId="{98E78C10-14AA-2E49-AAFB-E9BC86C115C9}" type="pres">
      <dgm:prSet presAssocID="{5BDEA9DC-CC04-8B40-81E6-AC789C83153B}" presName="rootConnector" presStyleLbl="node2" presStyleIdx="2" presStyleCnt="4"/>
      <dgm:spPr/>
    </dgm:pt>
    <dgm:pt modelId="{E04B4EAC-3C13-E34A-89D9-554D5F543126}" type="pres">
      <dgm:prSet presAssocID="{5BDEA9DC-CC04-8B40-81E6-AC789C83153B}" presName="hierChild4" presStyleCnt="0"/>
      <dgm:spPr/>
    </dgm:pt>
    <dgm:pt modelId="{4B63F0C9-CF8F-324B-9088-76AB9AE52A47}" type="pres">
      <dgm:prSet presAssocID="{5BDEA9DC-CC04-8B40-81E6-AC789C83153B}" presName="hierChild5" presStyleCnt="0"/>
      <dgm:spPr/>
    </dgm:pt>
    <dgm:pt modelId="{795C3B5B-7B65-3F4D-B7EC-4FCA7353885A}" type="pres">
      <dgm:prSet presAssocID="{97D0702D-3DB4-2446-8593-04064C6856AF}" presName="Name37" presStyleLbl="parChTrans1D2" presStyleIdx="3" presStyleCnt="4"/>
      <dgm:spPr/>
    </dgm:pt>
    <dgm:pt modelId="{5712D25B-D16E-2945-83D4-2F24CC053EDC}" type="pres">
      <dgm:prSet presAssocID="{ABAF71B1-4789-D949-90C7-4C7FC7300D4B}" presName="hierRoot2" presStyleCnt="0">
        <dgm:presLayoutVars>
          <dgm:hierBranch val="init"/>
        </dgm:presLayoutVars>
      </dgm:prSet>
      <dgm:spPr/>
    </dgm:pt>
    <dgm:pt modelId="{9BA1DEB5-19DC-5F4F-96D0-307674B532A0}" type="pres">
      <dgm:prSet presAssocID="{ABAF71B1-4789-D949-90C7-4C7FC7300D4B}" presName="rootComposite" presStyleCnt="0"/>
      <dgm:spPr/>
    </dgm:pt>
    <dgm:pt modelId="{214D8A50-E022-CF4B-BA0F-BEAECC4BA687}" type="pres">
      <dgm:prSet presAssocID="{ABAF71B1-4789-D949-90C7-4C7FC7300D4B}" presName="rootText" presStyleLbl="node2" presStyleIdx="3" presStyleCnt="4">
        <dgm:presLayoutVars>
          <dgm:chPref val="3"/>
        </dgm:presLayoutVars>
      </dgm:prSet>
      <dgm:spPr/>
    </dgm:pt>
    <dgm:pt modelId="{D8B2183B-9B3D-EA47-A8F5-7279ED393212}" type="pres">
      <dgm:prSet presAssocID="{ABAF71B1-4789-D949-90C7-4C7FC7300D4B}" presName="rootConnector" presStyleLbl="node2" presStyleIdx="3" presStyleCnt="4"/>
      <dgm:spPr/>
    </dgm:pt>
    <dgm:pt modelId="{B292D36F-2A60-DE4D-8C2C-D0936E411941}" type="pres">
      <dgm:prSet presAssocID="{ABAF71B1-4789-D949-90C7-4C7FC7300D4B}" presName="hierChild4" presStyleCnt="0"/>
      <dgm:spPr/>
    </dgm:pt>
    <dgm:pt modelId="{5C42B6C9-8CEF-264A-937D-88B2C98B85EF}" type="pres">
      <dgm:prSet presAssocID="{ABAF71B1-4789-D949-90C7-4C7FC7300D4B}" presName="hierChild5" presStyleCnt="0"/>
      <dgm:spPr/>
    </dgm:pt>
    <dgm:pt modelId="{3D435580-B3D4-DF45-A3BA-DADB5E05FC92}" type="pres">
      <dgm:prSet presAssocID="{996CB3CF-8324-CC4F-AFC5-CF4E13E225EE}" presName="hierChild3" presStyleCnt="0"/>
      <dgm:spPr/>
    </dgm:pt>
  </dgm:ptLst>
  <dgm:cxnLst>
    <dgm:cxn modelId="{CD343800-BEC0-9448-8AD6-C82046F68583}" srcId="{996CB3CF-8324-CC4F-AFC5-CF4E13E225EE}" destId="{5BDEA9DC-CC04-8B40-81E6-AC789C83153B}" srcOrd="2" destOrd="0" parTransId="{F927B598-C0D7-3A4B-AE47-972A7607FDF6}" sibTransId="{36234F46-64D4-9E4B-AE4D-5E77D3D37184}"/>
    <dgm:cxn modelId="{2BE3310E-1563-DA42-B2C0-327DA9FB53ED}" type="presOf" srcId="{5BDEA9DC-CC04-8B40-81E6-AC789C83153B}" destId="{9B25390C-A489-1D4C-A524-41F60A53E40E}" srcOrd="0" destOrd="0" presId="urn:microsoft.com/office/officeart/2005/8/layout/orgChart1"/>
    <dgm:cxn modelId="{08B67F22-62CC-8A4B-AA2B-1BEBC1D762CC}" type="presOf" srcId="{97D0702D-3DB4-2446-8593-04064C6856AF}" destId="{795C3B5B-7B65-3F4D-B7EC-4FCA7353885A}" srcOrd="0" destOrd="0" presId="urn:microsoft.com/office/officeart/2005/8/layout/orgChart1"/>
    <dgm:cxn modelId="{8D6D3727-53E1-4643-9D70-BF96FF24F3C7}" srcId="{AC1FA3C9-6AE9-EE42-869F-48611504FEC9}" destId="{996CB3CF-8324-CC4F-AFC5-CF4E13E225EE}" srcOrd="0" destOrd="0" parTransId="{CB51EDFE-0884-364E-82FA-FEE79C9DACB0}" sibTransId="{7BBB67FE-FB1B-F944-806C-7C37C9313C36}"/>
    <dgm:cxn modelId="{C3F9BA35-4E75-574A-B5EE-D88CDA4A6114}" type="presOf" srcId="{AC1FA3C9-6AE9-EE42-869F-48611504FEC9}" destId="{C9117BF1-2861-214C-BCDB-4530A47D8C04}" srcOrd="0" destOrd="0" presId="urn:microsoft.com/office/officeart/2005/8/layout/orgChart1"/>
    <dgm:cxn modelId="{F3F68B5D-65CE-794C-A67E-0122952D7044}" type="presOf" srcId="{ABAF71B1-4789-D949-90C7-4C7FC7300D4B}" destId="{D8B2183B-9B3D-EA47-A8F5-7279ED393212}" srcOrd="1" destOrd="0" presId="urn:microsoft.com/office/officeart/2005/8/layout/orgChart1"/>
    <dgm:cxn modelId="{F50AB861-F60A-0445-8075-8D1F26E8B856}" type="presOf" srcId="{8C706608-C013-9D44-93B4-708D99CCA07B}" destId="{D4EEEB68-6137-0142-8847-D2823E21AB81}" srcOrd="1" destOrd="0" presId="urn:microsoft.com/office/officeart/2005/8/layout/orgChart1"/>
    <dgm:cxn modelId="{3E624E44-5739-D643-A73A-390D7D31D795}" type="presOf" srcId="{F927B598-C0D7-3A4B-AE47-972A7607FDF6}" destId="{F2107B19-F288-9545-860C-82E8B20058B5}" srcOrd="0" destOrd="0" presId="urn:microsoft.com/office/officeart/2005/8/layout/orgChart1"/>
    <dgm:cxn modelId="{62D0FA47-8616-5F46-BA62-6812D794D76D}" srcId="{996CB3CF-8324-CC4F-AFC5-CF4E13E225EE}" destId="{8C706608-C013-9D44-93B4-708D99CCA07B}" srcOrd="1" destOrd="0" parTransId="{12C0E9D6-D30B-9349-AAEE-CEEFCD362C69}" sibTransId="{C443FE7D-0CD6-DE4A-91A3-E8D1A46FB40B}"/>
    <dgm:cxn modelId="{823C4A76-295F-9D4C-BBFD-1C4DC898DA51}" srcId="{996CB3CF-8324-CC4F-AFC5-CF4E13E225EE}" destId="{5011A210-D043-8A48-8028-50545FAB0314}" srcOrd="0" destOrd="0" parTransId="{7348D5FE-E18E-924A-B672-EC837276A2C5}" sibTransId="{4E0BBC61-E1A7-DD46-90BA-A0FAE41458D2}"/>
    <dgm:cxn modelId="{E0EAC359-1DC4-D44C-A885-D71847064D5B}" srcId="{996CB3CF-8324-CC4F-AFC5-CF4E13E225EE}" destId="{ABAF71B1-4789-D949-90C7-4C7FC7300D4B}" srcOrd="3" destOrd="0" parTransId="{97D0702D-3DB4-2446-8593-04064C6856AF}" sibTransId="{3006AA4C-4EBD-AD4E-B954-B8B18A489A93}"/>
    <dgm:cxn modelId="{DC11738D-676E-D046-9063-4CC99B1D44F9}" type="presOf" srcId="{5BDEA9DC-CC04-8B40-81E6-AC789C83153B}" destId="{98E78C10-14AA-2E49-AAFB-E9BC86C115C9}" srcOrd="1" destOrd="0" presId="urn:microsoft.com/office/officeart/2005/8/layout/orgChart1"/>
    <dgm:cxn modelId="{7A3A6594-6D40-5047-897D-6FA71849CB4F}" type="presOf" srcId="{5011A210-D043-8A48-8028-50545FAB0314}" destId="{7901916F-7FAE-644D-9C9E-FDEC7040042A}" srcOrd="0" destOrd="0" presId="urn:microsoft.com/office/officeart/2005/8/layout/orgChart1"/>
    <dgm:cxn modelId="{27F598CD-6C76-DA40-B799-393DEDFE8779}" type="presOf" srcId="{996CB3CF-8324-CC4F-AFC5-CF4E13E225EE}" destId="{4414F871-CF8D-9D4E-8DB9-760C1306C10A}" srcOrd="1" destOrd="0" presId="urn:microsoft.com/office/officeart/2005/8/layout/orgChart1"/>
    <dgm:cxn modelId="{0F0B99D3-E3BF-3F49-8DDA-FC457E345085}" type="presOf" srcId="{5011A210-D043-8A48-8028-50545FAB0314}" destId="{537EB686-FB4D-0B41-98AA-0312B98A9DC2}" srcOrd="1" destOrd="0" presId="urn:microsoft.com/office/officeart/2005/8/layout/orgChart1"/>
    <dgm:cxn modelId="{DEB569E7-8AD9-6A48-AB1F-086A50470BB7}" type="presOf" srcId="{ABAF71B1-4789-D949-90C7-4C7FC7300D4B}" destId="{214D8A50-E022-CF4B-BA0F-BEAECC4BA687}" srcOrd="0" destOrd="0" presId="urn:microsoft.com/office/officeart/2005/8/layout/orgChart1"/>
    <dgm:cxn modelId="{A26C45E9-A004-B84F-91A9-733AA2FD0DA0}" type="presOf" srcId="{996CB3CF-8324-CC4F-AFC5-CF4E13E225EE}" destId="{95E53901-F552-6E4F-85C2-1EDEEF1EE74D}" srcOrd="0" destOrd="0" presId="urn:microsoft.com/office/officeart/2005/8/layout/orgChart1"/>
    <dgm:cxn modelId="{1AB28EEE-DB24-CF40-87D3-E0131AC0AB44}" type="presOf" srcId="{7348D5FE-E18E-924A-B672-EC837276A2C5}" destId="{7870FA44-1A45-9E44-A6A5-18B27D38FE6F}" srcOrd="0" destOrd="0" presId="urn:microsoft.com/office/officeart/2005/8/layout/orgChart1"/>
    <dgm:cxn modelId="{CA9E7FF0-65F1-B040-90CF-CEBFB5305369}" type="presOf" srcId="{12C0E9D6-D30B-9349-AAEE-CEEFCD362C69}" destId="{F2F40805-1BF0-5A4C-B930-36D10139C8E8}" srcOrd="0" destOrd="0" presId="urn:microsoft.com/office/officeart/2005/8/layout/orgChart1"/>
    <dgm:cxn modelId="{947080F2-0FE0-4A46-87C6-5CAEE169F66C}" type="presOf" srcId="{8C706608-C013-9D44-93B4-708D99CCA07B}" destId="{5A9796A9-E3D7-9F45-B2EC-E02EF6F775D0}" srcOrd="0" destOrd="0" presId="urn:microsoft.com/office/officeart/2005/8/layout/orgChart1"/>
    <dgm:cxn modelId="{11E5988D-ADE9-514B-88D9-57B693D2E1B4}" type="presParOf" srcId="{C9117BF1-2861-214C-BCDB-4530A47D8C04}" destId="{F3B40AF8-5297-FE4C-B6F9-8184DC0ECD85}" srcOrd="0" destOrd="0" presId="urn:microsoft.com/office/officeart/2005/8/layout/orgChart1"/>
    <dgm:cxn modelId="{F67736CD-2F71-5E42-B08C-01DF8C965CBA}" type="presParOf" srcId="{F3B40AF8-5297-FE4C-B6F9-8184DC0ECD85}" destId="{54D3F2C8-0643-F049-AE2B-B3829AC03EE0}" srcOrd="0" destOrd="0" presId="urn:microsoft.com/office/officeart/2005/8/layout/orgChart1"/>
    <dgm:cxn modelId="{22000ACE-E66F-5D40-BE4A-0B0EEDE24BC0}" type="presParOf" srcId="{54D3F2C8-0643-F049-AE2B-B3829AC03EE0}" destId="{95E53901-F552-6E4F-85C2-1EDEEF1EE74D}" srcOrd="0" destOrd="0" presId="urn:microsoft.com/office/officeart/2005/8/layout/orgChart1"/>
    <dgm:cxn modelId="{0F4F8FCC-7E13-614F-9072-CD4888A07304}" type="presParOf" srcId="{54D3F2C8-0643-F049-AE2B-B3829AC03EE0}" destId="{4414F871-CF8D-9D4E-8DB9-760C1306C10A}" srcOrd="1" destOrd="0" presId="urn:microsoft.com/office/officeart/2005/8/layout/orgChart1"/>
    <dgm:cxn modelId="{6F41E093-4129-5240-B240-884199CEE0A7}" type="presParOf" srcId="{F3B40AF8-5297-FE4C-B6F9-8184DC0ECD85}" destId="{05703F4C-2D5B-B346-B52B-D6FA8EF89FEA}" srcOrd="1" destOrd="0" presId="urn:microsoft.com/office/officeart/2005/8/layout/orgChart1"/>
    <dgm:cxn modelId="{C72BE418-986E-A14E-BC85-4A8766BF1508}" type="presParOf" srcId="{05703F4C-2D5B-B346-B52B-D6FA8EF89FEA}" destId="{7870FA44-1A45-9E44-A6A5-18B27D38FE6F}" srcOrd="0" destOrd="0" presId="urn:microsoft.com/office/officeart/2005/8/layout/orgChart1"/>
    <dgm:cxn modelId="{9FD7D915-FB4D-D34B-929E-E6F938A6C340}" type="presParOf" srcId="{05703F4C-2D5B-B346-B52B-D6FA8EF89FEA}" destId="{AC92FAC5-8D90-1045-87F4-248FC2254F9A}" srcOrd="1" destOrd="0" presId="urn:microsoft.com/office/officeart/2005/8/layout/orgChart1"/>
    <dgm:cxn modelId="{D9178020-160C-3040-A86B-C3CB731534D0}" type="presParOf" srcId="{AC92FAC5-8D90-1045-87F4-248FC2254F9A}" destId="{961E2A8C-897B-214B-BE2A-709E27EB3BF4}" srcOrd="0" destOrd="0" presId="urn:microsoft.com/office/officeart/2005/8/layout/orgChart1"/>
    <dgm:cxn modelId="{121D2DCF-D835-6648-9B22-A13A8BF626E2}" type="presParOf" srcId="{961E2A8C-897B-214B-BE2A-709E27EB3BF4}" destId="{7901916F-7FAE-644D-9C9E-FDEC7040042A}" srcOrd="0" destOrd="0" presId="urn:microsoft.com/office/officeart/2005/8/layout/orgChart1"/>
    <dgm:cxn modelId="{49D746DF-CAA0-CA40-B12B-FA86A68161D5}" type="presParOf" srcId="{961E2A8C-897B-214B-BE2A-709E27EB3BF4}" destId="{537EB686-FB4D-0B41-98AA-0312B98A9DC2}" srcOrd="1" destOrd="0" presId="urn:microsoft.com/office/officeart/2005/8/layout/orgChart1"/>
    <dgm:cxn modelId="{C5E25D3F-13BB-C249-BD0A-1FF1CA22E4FE}" type="presParOf" srcId="{AC92FAC5-8D90-1045-87F4-248FC2254F9A}" destId="{FEFE8F3B-9689-784D-9B6B-53AA16CB2EF3}" srcOrd="1" destOrd="0" presId="urn:microsoft.com/office/officeart/2005/8/layout/orgChart1"/>
    <dgm:cxn modelId="{7EFB368D-1268-3F43-BA97-95A14575B072}" type="presParOf" srcId="{AC92FAC5-8D90-1045-87F4-248FC2254F9A}" destId="{537F5AAE-8529-2847-A848-92F38AB3D001}" srcOrd="2" destOrd="0" presId="urn:microsoft.com/office/officeart/2005/8/layout/orgChart1"/>
    <dgm:cxn modelId="{1B349C53-5484-D94D-8DAC-CFB3A2270D67}" type="presParOf" srcId="{05703F4C-2D5B-B346-B52B-D6FA8EF89FEA}" destId="{F2F40805-1BF0-5A4C-B930-36D10139C8E8}" srcOrd="2" destOrd="0" presId="urn:microsoft.com/office/officeart/2005/8/layout/orgChart1"/>
    <dgm:cxn modelId="{001BBE2B-44ED-A344-B749-948F7764C7A9}" type="presParOf" srcId="{05703F4C-2D5B-B346-B52B-D6FA8EF89FEA}" destId="{473E2FC2-D05F-8F46-8E71-093D37048A83}" srcOrd="3" destOrd="0" presId="urn:microsoft.com/office/officeart/2005/8/layout/orgChart1"/>
    <dgm:cxn modelId="{82993126-A68A-014B-A4A8-B732EEEFC8F8}" type="presParOf" srcId="{473E2FC2-D05F-8F46-8E71-093D37048A83}" destId="{6188090C-3E47-DA4A-9043-0B956CC5E336}" srcOrd="0" destOrd="0" presId="urn:microsoft.com/office/officeart/2005/8/layout/orgChart1"/>
    <dgm:cxn modelId="{AA025D47-C63B-7340-8EFD-3E8471FE1903}" type="presParOf" srcId="{6188090C-3E47-DA4A-9043-0B956CC5E336}" destId="{5A9796A9-E3D7-9F45-B2EC-E02EF6F775D0}" srcOrd="0" destOrd="0" presId="urn:microsoft.com/office/officeart/2005/8/layout/orgChart1"/>
    <dgm:cxn modelId="{2D10AECB-7581-1F42-842C-72F97C32335D}" type="presParOf" srcId="{6188090C-3E47-DA4A-9043-0B956CC5E336}" destId="{D4EEEB68-6137-0142-8847-D2823E21AB81}" srcOrd="1" destOrd="0" presId="urn:microsoft.com/office/officeart/2005/8/layout/orgChart1"/>
    <dgm:cxn modelId="{C4314A13-3ECE-1C4F-AA66-D76E258AF31B}" type="presParOf" srcId="{473E2FC2-D05F-8F46-8E71-093D37048A83}" destId="{B186000A-FE77-8644-9883-AE8BD584C78F}" srcOrd="1" destOrd="0" presId="urn:microsoft.com/office/officeart/2005/8/layout/orgChart1"/>
    <dgm:cxn modelId="{5E07B69A-98EC-6644-8010-554A081224B1}" type="presParOf" srcId="{473E2FC2-D05F-8F46-8E71-093D37048A83}" destId="{559A6B09-5626-EE42-BE79-7DAC7F397383}" srcOrd="2" destOrd="0" presId="urn:microsoft.com/office/officeart/2005/8/layout/orgChart1"/>
    <dgm:cxn modelId="{E676DBAC-EC98-A344-B2B0-6890030CC7F2}" type="presParOf" srcId="{05703F4C-2D5B-B346-B52B-D6FA8EF89FEA}" destId="{F2107B19-F288-9545-860C-82E8B20058B5}" srcOrd="4" destOrd="0" presId="urn:microsoft.com/office/officeart/2005/8/layout/orgChart1"/>
    <dgm:cxn modelId="{F5152A92-C3C9-3C49-8475-8101048726B0}" type="presParOf" srcId="{05703F4C-2D5B-B346-B52B-D6FA8EF89FEA}" destId="{38F00CD6-B813-6843-B84F-AE705060E90D}" srcOrd="5" destOrd="0" presId="urn:microsoft.com/office/officeart/2005/8/layout/orgChart1"/>
    <dgm:cxn modelId="{C1AE176D-8011-7B41-854E-9B5FFE406661}" type="presParOf" srcId="{38F00CD6-B813-6843-B84F-AE705060E90D}" destId="{B2024E54-5644-8D41-9B71-0CA17BD981EC}" srcOrd="0" destOrd="0" presId="urn:microsoft.com/office/officeart/2005/8/layout/orgChart1"/>
    <dgm:cxn modelId="{D753472C-41D8-F147-A74D-CCFD73C725B2}" type="presParOf" srcId="{B2024E54-5644-8D41-9B71-0CA17BD981EC}" destId="{9B25390C-A489-1D4C-A524-41F60A53E40E}" srcOrd="0" destOrd="0" presId="urn:microsoft.com/office/officeart/2005/8/layout/orgChart1"/>
    <dgm:cxn modelId="{F0E92CB3-7F3C-9D4B-A4C3-EC0FF63C87ED}" type="presParOf" srcId="{B2024E54-5644-8D41-9B71-0CA17BD981EC}" destId="{98E78C10-14AA-2E49-AAFB-E9BC86C115C9}" srcOrd="1" destOrd="0" presId="urn:microsoft.com/office/officeart/2005/8/layout/orgChart1"/>
    <dgm:cxn modelId="{71E8534C-5C59-5948-B011-F08D5143780D}" type="presParOf" srcId="{38F00CD6-B813-6843-B84F-AE705060E90D}" destId="{E04B4EAC-3C13-E34A-89D9-554D5F543126}" srcOrd="1" destOrd="0" presId="urn:microsoft.com/office/officeart/2005/8/layout/orgChart1"/>
    <dgm:cxn modelId="{FBEBEBF2-75FD-6341-8FDF-A59C76E56142}" type="presParOf" srcId="{38F00CD6-B813-6843-B84F-AE705060E90D}" destId="{4B63F0C9-CF8F-324B-9088-76AB9AE52A47}" srcOrd="2" destOrd="0" presId="urn:microsoft.com/office/officeart/2005/8/layout/orgChart1"/>
    <dgm:cxn modelId="{F75C0BC1-CED4-7341-8783-A8A37B0ABAB1}" type="presParOf" srcId="{05703F4C-2D5B-B346-B52B-D6FA8EF89FEA}" destId="{795C3B5B-7B65-3F4D-B7EC-4FCA7353885A}" srcOrd="6" destOrd="0" presId="urn:microsoft.com/office/officeart/2005/8/layout/orgChart1"/>
    <dgm:cxn modelId="{66D0AE67-4BA1-8B4A-B2A5-0B30912E2855}" type="presParOf" srcId="{05703F4C-2D5B-B346-B52B-D6FA8EF89FEA}" destId="{5712D25B-D16E-2945-83D4-2F24CC053EDC}" srcOrd="7" destOrd="0" presId="urn:microsoft.com/office/officeart/2005/8/layout/orgChart1"/>
    <dgm:cxn modelId="{49F78BCB-E01B-004E-8135-53C42ED971A5}" type="presParOf" srcId="{5712D25B-D16E-2945-83D4-2F24CC053EDC}" destId="{9BA1DEB5-19DC-5F4F-96D0-307674B532A0}" srcOrd="0" destOrd="0" presId="urn:microsoft.com/office/officeart/2005/8/layout/orgChart1"/>
    <dgm:cxn modelId="{1F13688D-7B3A-1448-8FB6-6F9FDC788666}" type="presParOf" srcId="{9BA1DEB5-19DC-5F4F-96D0-307674B532A0}" destId="{214D8A50-E022-CF4B-BA0F-BEAECC4BA687}" srcOrd="0" destOrd="0" presId="urn:microsoft.com/office/officeart/2005/8/layout/orgChart1"/>
    <dgm:cxn modelId="{EC532228-6810-BF4A-B9C9-B89CEE13D4D8}" type="presParOf" srcId="{9BA1DEB5-19DC-5F4F-96D0-307674B532A0}" destId="{D8B2183B-9B3D-EA47-A8F5-7279ED393212}" srcOrd="1" destOrd="0" presId="urn:microsoft.com/office/officeart/2005/8/layout/orgChart1"/>
    <dgm:cxn modelId="{9466C81B-1DED-8C48-B6ED-2881FDF53607}" type="presParOf" srcId="{5712D25B-D16E-2945-83D4-2F24CC053EDC}" destId="{B292D36F-2A60-DE4D-8C2C-D0936E411941}" srcOrd="1" destOrd="0" presId="urn:microsoft.com/office/officeart/2005/8/layout/orgChart1"/>
    <dgm:cxn modelId="{1BBE6F23-1B6C-F349-83CD-D8C87D322030}" type="presParOf" srcId="{5712D25B-D16E-2945-83D4-2F24CC053EDC}" destId="{5C42B6C9-8CEF-264A-937D-88B2C98B85EF}" srcOrd="2" destOrd="0" presId="urn:microsoft.com/office/officeart/2005/8/layout/orgChart1"/>
    <dgm:cxn modelId="{B383D0BE-034C-E542-AA2B-2796EE2ECEEE}" type="presParOf" srcId="{F3B40AF8-5297-FE4C-B6F9-8184DC0ECD85}" destId="{3D435580-B3D4-DF45-A3BA-DADB5E05FC92}" srcOrd="2" destOrd="0" presId="urn:microsoft.com/office/officeart/2005/8/layout/orgChart1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FBC04-0333-9048-BACA-028453D2069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841F7DC-2AFD-2C46-B739-895FED792519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3600" dirty="0"/>
            <a:t>Limiting Factor</a:t>
          </a:r>
        </a:p>
      </dgm:t>
    </dgm:pt>
    <dgm:pt modelId="{24087BDA-8C7D-174E-A9D2-7E0CA2571AEB}" type="parTrans" cxnId="{F1ADCAAE-A9C6-B343-AED0-B090876AF19C}">
      <dgm:prSet/>
      <dgm:spPr/>
      <dgm:t>
        <a:bodyPr/>
        <a:lstStyle/>
        <a:p>
          <a:endParaRPr lang="en-GB"/>
        </a:p>
      </dgm:t>
    </dgm:pt>
    <dgm:pt modelId="{5EDFA4C3-E5CE-1443-BBE8-E84228547389}" type="sibTrans" cxnId="{F1ADCAAE-A9C6-B343-AED0-B090876AF19C}">
      <dgm:prSet/>
      <dgm:spPr/>
      <dgm:t>
        <a:bodyPr/>
        <a:lstStyle/>
        <a:p>
          <a:endParaRPr lang="en-GB"/>
        </a:p>
      </dgm:t>
    </dgm:pt>
    <dgm:pt modelId="{34C466D4-F953-B643-B87B-FAB2F16DC2F0}">
      <dgm:prSet phldrT="[Text]" custT="1"/>
      <dgm:spPr/>
      <dgm:t>
        <a:bodyPr/>
        <a:lstStyle/>
        <a:p>
          <a:r>
            <a:rPr lang="en-GB" sz="3600" dirty="0"/>
            <a:t>Sales</a:t>
          </a:r>
          <a:endParaRPr lang="en-GB" sz="3900" dirty="0"/>
        </a:p>
      </dgm:t>
    </dgm:pt>
    <dgm:pt modelId="{3089E4EB-0C18-0B4A-BC5D-7C6BAFA7AB3E}" type="parTrans" cxnId="{772BC57D-A6BB-2C46-A990-678E0033A79F}">
      <dgm:prSet/>
      <dgm:spPr/>
      <dgm:t>
        <a:bodyPr/>
        <a:lstStyle/>
        <a:p>
          <a:endParaRPr lang="en-GB"/>
        </a:p>
      </dgm:t>
    </dgm:pt>
    <dgm:pt modelId="{5975D151-A0BF-BF41-9FE3-7A8CE0768BAE}" type="sibTrans" cxnId="{772BC57D-A6BB-2C46-A990-678E0033A79F}">
      <dgm:prSet/>
      <dgm:spPr/>
      <dgm:t>
        <a:bodyPr/>
        <a:lstStyle/>
        <a:p>
          <a:endParaRPr lang="en-GB"/>
        </a:p>
      </dgm:t>
    </dgm:pt>
    <dgm:pt modelId="{666424A6-1554-014F-A699-0716B0C1ABE2}">
      <dgm:prSet phldrT="[Text]" custT="1"/>
      <dgm:spPr/>
      <dgm:t>
        <a:bodyPr/>
        <a:lstStyle/>
        <a:p>
          <a:r>
            <a:rPr lang="en-GB" sz="3600" dirty="0"/>
            <a:t>Materials</a:t>
          </a:r>
          <a:r>
            <a:rPr lang="en-GB" sz="3900" dirty="0"/>
            <a:t> </a:t>
          </a:r>
        </a:p>
      </dgm:t>
    </dgm:pt>
    <dgm:pt modelId="{4F3F2362-44EF-8642-9DB7-F618DF71AB3B}" type="parTrans" cxnId="{99C2055A-8519-AC46-B6D2-570097701D1F}">
      <dgm:prSet/>
      <dgm:spPr/>
      <dgm:t>
        <a:bodyPr/>
        <a:lstStyle/>
        <a:p>
          <a:endParaRPr lang="en-GB"/>
        </a:p>
      </dgm:t>
    </dgm:pt>
    <dgm:pt modelId="{38498E8C-DA82-464B-83AA-26445472A614}" type="sibTrans" cxnId="{99C2055A-8519-AC46-B6D2-570097701D1F}">
      <dgm:prSet/>
      <dgm:spPr/>
      <dgm:t>
        <a:bodyPr/>
        <a:lstStyle/>
        <a:p>
          <a:endParaRPr lang="en-GB"/>
        </a:p>
      </dgm:t>
    </dgm:pt>
    <dgm:pt modelId="{F5C59A3D-4E9C-EC41-A0BE-5EC063C93120}">
      <dgm:prSet phldrT="[Text]" custT="1"/>
      <dgm:spPr/>
      <dgm:t>
        <a:bodyPr/>
        <a:lstStyle/>
        <a:p>
          <a:r>
            <a:rPr lang="en-GB" sz="3600" dirty="0"/>
            <a:t>Labour</a:t>
          </a:r>
          <a:r>
            <a:rPr lang="en-GB" sz="3900" dirty="0"/>
            <a:t> </a:t>
          </a:r>
        </a:p>
      </dgm:t>
    </dgm:pt>
    <dgm:pt modelId="{D5641551-9FE6-2A41-A9C2-31B19A3E836F}" type="parTrans" cxnId="{D3E8508F-1E9A-7A4F-81CB-820F313BA69F}">
      <dgm:prSet/>
      <dgm:spPr/>
      <dgm:t>
        <a:bodyPr/>
        <a:lstStyle/>
        <a:p>
          <a:endParaRPr lang="en-GB"/>
        </a:p>
      </dgm:t>
    </dgm:pt>
    <dgm:pt modelId="{D61738D1-56AB-7747-A40F-7FC1C756514E}" type="sibTrans" cxnId="{D3E8508F-1E9A-7A4F-81CB-820F313BA69F}">
      <dgm:prSet/>
      <dgm:spPr/>
      <dgm:t>
        <a:bodyPr/>
        <a:lstStyle/>
        <a:p>
          <a:endParaRPr lang="en-GB"/>
        </a:p>
      </dgm:t>
    </dgm:pt>
    <dgm:pt modelId="{1E7442F2-AB10-F348-B528-9CD7FD0CA343}">
      <dgm:prSet custT="1"/>
      <dgm:spPr/>
      <dgm:t>
        <a:bodyPr/>
        <a:lstStyle/>
        <a:p>
          <a:r>
            <a:rPr lang="en-GB" sz="3600" dirty="0"/>
            <a:t>Plant capacity</a:t>
          </a:r>
        </a:p>
      </dgm:t>
    </dgm:pt>
    <dgm:pt modelId="{86B38BEB-2396-F649-B68D-4D1AF689A1AB}" type="parTrans" cxnId="{EDCBB02F-C572-FF48-BB1A-B6FB364FF25F}">
      <dgm:prSet/>
      <dgm:spPr/>
      <dgm:t>
        <a:bodyPr/>
        <a:lstStyle/>
        <a:p>
          <a:endParaRPr lang="en-GB"/>
        </a:p>
      </dgm:t>
    </dgm:pt>
    <dgm:pt modelId="{0DF55398-4D65-5F49-9CC7-B1FDB7BDFDBE}" type="sibTrans" cxnId="{EDCBB02F-C572-FF48-BB1A-B6FB364FF25F}">
      <dgm:prSet/>
      <dgm:spPr/>
      <dgm:t>
        <a:bodyPr/>
        <a:lstStyle/>
        <a:p>
          <a:endParaRPr lang="en-GB"/>
        </a:p>
      </dgm:t>
    </dgm:pt>
    <dgm:pt modelId="{AC7F6F83-5D96-2544-93AD-701FEA2347B4}" type="pres">
      <dgm:prSet presAssocID="{2C1FBC04-0333-9048-BACA-028453D206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AF24AE-978E-B74F-9A43-2DA9A089B857}" type="pres">
      <dgm:prSet presAssocID="{0841F7DC-2AFD-2C46-B739-895FED792519}" presName="hierRoot1" presStyleCnt="0">
        <dgm:presLayoutVars>
          <dgm:hierBranch val="init"/>
        </dgm:presLayoutVars>
      </dgm:prSet>
      <dgm:spPr/>
    </dgm:pt>
    <dgm:pt modelId="{E84D8D38-4A0B-7041-8AA1-6F74FE27FD64}" type="pres">
      <dgm:prSet presAssocID="{0841F7DC-2AFD-2C46-B739-895FED792519}" presName="rootComposite1" presStyleCnt="0"/>
      <dgm:spPr/>
    </dgm:pt>
    <dgm:pt modelId="{6DAA848B-6380-DE43-B334-97E4B93EE702}" type="pres">
      <dgm:prSet presAssocID="{0841F7DC-2AFD-2C46-B739-895FED792519}" presName="rootText1" presStyleLbl="node0" presStyleIdx="0" presStyleCnt="1" custLinFactNeighborY="-27374">
        <dgm:presLayoutVars>
          <dgm:chPref val="3"/>
        </dgm:presLayoutVars>
      </dgm:prSet>
      <dgm:spPr/>
    </dgm:pt>
    <dgm:pt modelId="{39A567A8-2724-C24E-A0FA-1F120BFA9475}" type="pres">
      <dgm:prSet presAssocID="{0841F7DC-2AFD-2C46-B739-895FED792519}" presName="rootConnector1" presStyleLbl="node1" presStyleIdx="0" presStyleCnt="0"/>
      <dgm:spPr/>
    </dgm:pt>
    <dgm:pt modelId="{3CD35617-2946-4242-B295-BE7D3422BBB0}" type="pres">
      <dgm:prSet presAssocID="{0841F7DC-2AFD-2C46-B739-895FED792519}" presName="hierChild2" presStyleCnt="0"/>
      <dgm:spPr/>
    </dgm:pt>
    <dgm:pt modelId="{60765D1F-041C-5E4B-8A65-F4ACE4FAD468}" type="pres">
      <dgm:prSet presAssocID="{3089E4EB-0C18-0B4A-BC5D-7C6BAFA7AB3E}" presName="Name37" presStyleLbl="parChTrans1D2" presStyleIdx="0" presStyleCnt="4"/>
      <dgm:spPr/>
    </dgm:pt>
    <dgm:pt modelId="{9AB84E6A-235D-B241-9F67-8AC33B5EDF58}" type="pres">
      <dgm:prSet presAssocID="{34C466D4-F953-B643-B87B-FAB2F16DC2F0}" presName="hierRoot2" presStyleCnt="0">
        <dgm:presLayoutVars>
          <dgm:hierBranch val="init"/>
        </dgm:presLayoutVars>
      </dgm:prSet>
      <dgm:spPr/>
    </dgm:pt>
    <dgm:pt modelId="{606FBC01-28DB-1549-9272-5F74D3D31EB8}" type="pres">
      <dgm:prSet presAssocID="{34C466D4-F953-B643-B87B-FAB2F16DC2F0}" presName="rootComposite" presStyleCnt="0"/>
      <dgm:spPr/>
    </dgm:pt>
    <dgm:pt modelId="{98E9BD57-5650-3046-BAD1-AC36201CCE18}" type="pres">
      <dgm:prSet presAssocID="{34C466D4-F953-B643-B87B-FAB2F16DC2F0}" presName="rootText" presStyleLbl="node2" presStyleIdx="0" presStyleCnt="4">
        <dgm:presLayoutVars>
          <dgm:chPref val="3"/>
        </dgm:presLayoutVars>
      </dgm:prSet>
      <dgm:spPr/>
    </dgm:pt>
    <dgm:pt modelId="{2410F622-DB49-994C-BA20-CC9810553399}" type="pres">
      <dgm:prSet presAssocID="{34C466D4-F953-B643-B87B-FAB2F16DC2F0}" presName="rootConnector" presStyleLbl="node2" presStyleIdx="0" presStyleCnt="4"/>
      <dgm:spPr/>
    </dgm:pt>
    <dgm:pt modelId="{D4A502D7-DFE6-3C40-B788-44B71BBA605D}" type="pres">
      <dgm:prSet presAssocID="{34C466D4-F953-B643-B87B-FAB2F16DC2F0}" presName="hierChild4" presStyleCnt="0"/>
      <dgm:spPr/>
    </dgm:pt>
    <dgm:pt modelId="{4BC77C20-452A-9F43-A5F0-33C768ED5732}" type="pres">
      <dgm:prSet presAssocID="{34C466D4-F953-B643-B87B-FAB2F16DC2F0}" presName="hierChild5" presStyleCnt="0"/>
      <dgm:spPr/>
    </dgm:pt>
    <dgm:pt modelId="{341C996D-889E-6D48-96FD-A504410CA62F}" type="pres">
      <dgm:prSet presAssocID="{4F3F2362-44EF-8642-9DB7-F618DF71AB3B}" presName="Name37" presStyleLbl="parChTrans1D2" presStyleIdx="1" presStyleCnt="4"/>
      <dgm:spPr/>
    </dgm:pt>
    <dgm:pt modelId="{C74FAB2D-E5D7-6947-944C-2D0E7E3A40F5}" type="pres">
      <dgm:prSet presAssocID="{666424A6-1554-014F-A699-0716B0C1ABE2}" presName="hierRoot2" presStyleCnt="0">
        <dgm:presLayoutVars>
          <dgm:hierBranch val="init"/>
        </dgm:presLayoutVars>
      </dgm:prSet>
      <dgm:spPr/>
    </dgm:pt>
    <dgm:pt modelId="{74467BBE-0771-1C41-B8F2-66A3DF46CBE3}" type="pres">
      <dgm:prSet presAssocID="{666424A6-1554-014F-A699-0716B0C1ABE2}" presName="rootComposite" presStyleCnt="0"/>
      <dgm:spPr/>
    </dgm:pt>
    <dgm:pt modelId="{AB814674-E97E-6F40-ABFA-27B6EBD87F86}" type="pres">
      <dgm:prSet presAssocID="{666424A6-1554-014F-A699-0716B0C1ABE2}" presName="rootText" presStyleLbl="node2" presStyleIdx="1" presStyleCnt="4">
        <dgm:presLayoutVars>
          <dgm:chPref val="3"/>
        </dgm:presLayoutVars>
      </dgm:prSet>
      <dgm:spPr/>
    </dgm:pt>
    <dgm:pt modelId="{9C127309-9606-0247-BEB8-8E4FF80A917D}" type="pres">
      <dgm:prSet presAssocID="{666424A6-1554-014F-A699-0716B0C1ABE2}" presName="rootConnector" presStyleLbl="node2" presStyleIdx="1" presStyleCnt="4"/>
      <dgm:spPr/>
    </dgm:pt>
    <dgm:pt modelId="{D2DA150E-1E16-504A-92CB-ACB9A16901A2}" type="pres">
      <dgm:prSet presAssocID="{666424A6-1554-014F-A699-0716B0C1ABE2}" presName="hierChild4" presStyleCnt="0"/>
      <dgm:spPr/>
    </dgm:pt>
    <dgm:pt modelId="{1BF7D2D0-B9D0-0F4A-8720-D07F3C60DB21}" type="pres">
      <dgm:prSet presAssocID="{666424A6-1554-014F-A699-0716B0C1ABE2}" presName="hierChild5" presStyleCnt="0"/>
      <dgm:spPr/>
    </dgm:pt>
    <dgm:pt modelId="{D172ED58-02D7-AD41-9E46-37AAD1EB4DD0}" type="pres">
      <dgm:prSet presAssocID="{D5641551-9FE6-2A41-A9C2-31B19A3E836F}" presName="Name37" presStyleLbl="parChTrans1D2" presStyleIdx="2" presStyleCnt="4"/>
      <dgm:spPr/>
    </dgm:pt>
    <dgm:pt modelId="{4F405236-81BF-F049-8BC7-C918202D3251}" type="pres">
      <dgm:prSet presAssocID="{F5C59A3D-4E9C-EC41-A0BE-5EC063C93120}" presName="hierRoot2" presStyleCnt="0">
        <dgm:presLayoutVars>
          <dgm:hierBranch val="init"/>
        </dgm:presLayoutVars>
      </dgm:prSet>
      <dgm:spPr/>
    </dgm:pt>
    <dgm:pt modelId="{72F3C04D-1729-5C4F-8276-1187DDD8AC2E}" type="pres">
      <dgm:prSet presAssocID="{F5C59A3D-4E9C-EC41-A0BE-5EC063C93120}" presName="rootComposite" presStyleCnt="0"/>
      <dgm:spPr/>
    </dgm:pt>
    <dgm:pt modelId="{26EC2576-8CA1-4B4E-83D9-5124FC844C01}" type="pres">
      <dgm:prSet presAssocID="{F5C59A3D-4E9C-EC41-A0BE-5EC063C93120}" presName="rootText" presStyleLbl="node2" presStyleIdx="2" presStyleCnt="4">
        <dgm:presLayoutVars>
          <dgm:chPref val="3"/>
        </dgm:presLayoutVars>
      </dgm:prSet>
      <dgm:spPr/>
    </dgm:pt>
    <dgm:pt modelId="{B5B06167-7A66-A942-9B16-0E50CC1ACDE2}" type="pres">
      <dgm:prSet presAssocID="{F5C59A3D-4E9C-EC41-A0BE-5EC063C93120}" presName="rootConnector" presStyleLbl="node2" presStyleIdx="2" presStyleCnt="4"/>
      <dgm:spPr/>
    </dgm:pt>
    <dgm:pt modelId="{64750515-16BC-774E-8512-D3EB4FECB076}" type="pres">
      <dgm:prSet presAssocID="{F5C59A3D-4E9C-EC41-A0BE-5EC063C93120}" presName="hierChild4" presStyleCnt="0"/>
      <dgm:spPr/>
    </dgm:pt>
    <dgm:pt modelId="{D516B70D-E21D-8F48-8BC4-D15DCAF982E5}" type="pres">
      <dgm:prSet presAssocID="{F5C59A3D-4E9C-EC41-A0BE-5EC063C93120}" presName="hierChild5" presStyleCnt="0"/>
      <dgm:spPr/>
    </dgm:pt>
    <dgm:pt modelId="{36FCC84A-2943-FA41-A389-E2482804FC8F}" type="pres">
      <dgm:prSet presAssocID="{86B38BEB-2396-F649-B68D-4D1AF689A1AB}" presName="Name37" presStyleLbl="parChTrans1D2" presStyleIdx="3" presStyleCnt="4"/>
      <dgm:spPr/>
    </dgm:pt>
    <dgm:pt modelId="{3F56B6CF-A5D0-8845-91D2-4E37251ABB76}" type="pres">
      <dgm:prSet presAssocID="{1E7442F2-AB10-F348-B528-9CD7FD0CA343}" presName="hierRoot2" presStyleCnt="0">
        <dgm:presLayoutVars>
          <dgm:hierBranch val="init"/>
        </dgm:presLayoutVars>
      </dgm:prSet>
      <dgm:spPr/>
    </dgm:pt>
    <dgm:pt modelId="{652DC50E-F41F-7A4B-9D48-9BA3F8891088}" type="pres">
      <dgm:prSet presAssocID="{1E7442F2-AB10-F348-B528-9CD7FD0CA343}" presName="rootComposite" presStyleCnt="0"/>
      <dgm:spPr/>
    </dgm:pt>
    <dgm:pt modelId="{2F260E2D-D2D4-B84F-8B7B-E1BC8BACFFB5}" type="pres">
      <dgm:prSet presAssocID="{1E7442F2-AB10-F348-B528-9CD7FD0CA343}" presName="rootText" presStyleLbl="node2" presStyleIdx="3" presStyleCnt="4">
        <dgm:presLayoutVars>
          <dgm:chPref val="3"/>
        </dgm:presLayoutVars>
      </dgm:prSet>
      <dgm:spPr/>
    </dgm:pt>
    <dgm:pt modelId="{A59F1D34-8F4A-BA45-8D20-D998EB12F16A}" type="pres">
      <dgm:prSet presAssocID="{1E7442F2-AB10-F348-B528-9CD7FD0CA343}" presName="rootConnector" presStyleLbl="node2" presStyleIdx="3" presStyleCnt="4"/>
      <dgm:spPr/>
    </dgm:pt>
    <dgm:pt modelId="{7CA806CD-0C49-8B4F-8826-87CC3AA4B672}" type="pres">
      <dgm:prSet presAssocID="{1E7442F2-AB10-F348-B528-9CD7FD0CA343}" presName="hierChild4" presStyleCnt="0"/>
      <dgm:spPr/>
    </dgm:pt>
    <dgm:pt modelId="{EC3CAF4F-9B09-454B-AFA7-0EF8B8C870B6}" type="pres">
      <dgm:prSet presAssocID="{1E7442F2-AB10-F348-B528-9CD7FD0CA343}" presName="hierChild5" presStyleCnt="0"/>
      <dgm:spPr/>
    </dgm:pt>
    <dgm:pt modelId="{71E88352-876E-7A4D-8E4A-2AD764AAEAF0}" type="pres">
      <dgm:prSet presAssocID="{0841F7DC-2AFD-2C46-B739-895FED792519}" presName="hierChild3" presStyleCnt="0"/>
      <dgm:spPr/>
    </dgm:pt>
  </dgm:ptLst>
  <dgm:cxnLst>
    <dgm:cxn modelId="{13B5270C-9F99-3348-8702-CF065BDCF73F}" type="presOf" srcId="{F5C59A3D-4E9C-EC41-A0BE-5EC063C93120}" destId="{26EC2576-8CA1-4B4E-83D9-5124FC844C01}" srcOrd="0" destOrd="0" presId="urn:microsoft.com/office/officeart/2005/8/layout/orgChart1"/>
    <dgm:cxn modelId="{69016229-88BE-F641-9DB4-C940BC201725}" type="presOf" srcId="{34C466D4-F953-B643-B87B-FAB2F16DC2F0}" destId="{98E9BD57-5650-3046-BAD1-AC36201CCE18}" srcOrd="0" destOrd="0" presId="urn:microsoft.com/office/officeart/2005/8/layout/orgChart1"/>
    <dgm:cxn modelId="{26CDFC29-FA03-4245-AC2C-D43895CDFB4C}" type="presOf" srcId="{0841F7DC-2AFD-2C46-B739-895FED792519}" destId="{39A567A8-2724-C24E-A0FA-1F120BFA9475}" srcOrd="1" destOrd="0" presId="urn:microsoft.com/office/officeart/2005/8/layout/orgChart1"/>
    <dgm:cxn modelId="{EDCBB02F-C572-FF48-BB1A-B6FB364FF25F}" srcId="{0841F7DC-2AFD-2C46-B739-895FED792519}" destId="{1E7442F2-AB10-F348-B528-9CD7FD0CA343}" srcOrd="3" destOrd="0" parTransId="{86B38BEB-2396-F649-B68D-4D1AF689A1AB}" sibTransId="{0DF55398-4D65-5F49-9CC7-B1FDB7BDFDBE}"/>
    <dgm:cxn modelId="{FE94E230-B772-FF45-9A2D-E2C43ED49ECC}" type="presOf" srcId="{666424A6-1554-014F-A699-0716B0C1ABE2}" destId="{9C127309-9606-0247-BEB8-8E4FF80A917D}" srcOrd="1" destOrd="0" presId="urn:microsoft.com/office/officeart/2005/8/layout/orgChart1"/>
    <dgm:cxn modelId="{E92B0637-E11F-D242-B13D-CDB1ADF7C4E7}" type="presOf" srcId="{2C1FBC04-0333-9048-BACA-028453D20693}" destId="{AC7F6F83-5D96-2544-93AD-701FEA2347B4}" srcOrd="0" destOrd="0" presId="urn:microsoft.com/office/officeart/2005/8/layout/orgChart1"/>
    <dgm:cxn modelId="{6F95FA39-F3AF-654F-9913-183781E4D3D5}" type="presOf" srcId="{F5C59A3D-4E9C-EC41-A0BE-5EC063C93120}" destId="{B5B06167-7A66-A942-9B16-0E50CC1ACDE2}" srcOrd="1" destOrd="0" presId="urn:microsoft.com/office/officeart/2005/8/layout/orgChart1"/>
    <dgm:cxn modelId="{97ACFD60-E93C-0A48-A01E-06A046D06A83}" type="presOf" srcId="{1E7442F2-AB10-F348-B528-9CD7FD0CA343}" destId="{A59F1D34-8F4A-BA45-8D20-D998EB12F16A}" srcOrd="1" destOrd="0" presId="urn:microsoft.com/office/officeart/2005/8/layout/orgChart1"/>
    <dgm:cxn modelId="{50FB3C6B-A252-CB47-A179-B75EEE85A6D2}" type="presOf" srcId="{0841F7DC-2AFD-2C46-B739-895FED792519}" destId="{6DAA848B-6380-DE43-B334-97E4B93EE702}" srcOrd="0" destOrd="0" presId="urn:microsoft.com/office/officeart/2005/8/layout/orgChart1"/>
    <dgm:cxn modelId="{9A2FDA50-4539-4F48-B261-585FE1AE7592}" type="presOf" srcId="{86B38BEB-2396-F649-B68D-4D1AF689A1AB}" destId="{36FCC84A-2943-FA41-A389-E2482804FC8F}" srcOrd="0" destOrd="0" presId="urn:microsoft.com/office/officeart/2005/8/layout/orgChart1"/>
    <dgm:cxn modelId="{14E1E450-B2C9-0644-AAC0-923ED7D1E103}" type="presOf" srcId="{3089E4EB-0C18-0B4A-BC5D-7C6BAFA7AB3E}" destId="{60765D1F-041C-5E4B-8A65-F4ACE4FAD468}" srcOrd="0" destOrd="0" presId="urn:microsoft.com/office/officeart/2005/8/layout/orgChart1"/>
    <dgm:cxn modelId="{99C2055A-8519-AC46-B6D2-570097701D1F}" srcId="{0841F7DC-2AFD-2C46-B739-895FED792519}" destId="{666424A6-1554-014F-A699-0716B0C1ABE2}" srcOrd="1" destOrd="0" parTransId="{4F3F2362-44EF-8642-9DB7-F618DF71AB3B}" sibTransId="{38498E8C-DA82-464B-83AA-26445472A614}"/>
    <dgm:cxn modelId="{772BC57D-A6BB-2C46-A990-678E0033A79F}" srcId="{0841F7DC-2AFD-2C46-B739-895FED792519}" destId="{34C466D4-F953-B643-B87B-FAB2F16DC2F0}" srcOrd="0" destOrd="0" parTransId="{3089E4EB-0C18-0B4A-BC5D-7C6BAFA7AB3E}" sibTransId="{5975D151-A0BF-BF41-9FE3-7A8CE0768BAE}"/>
    <dgm:cxn modelId="{D3E8508F-1E9A-7A4F-81CB-820F313BA69F}" srcId="{0841F7DC-2AFD-2C46-B739-895FED792519}" destId="{F5C59A3D-4E9C-EC41-A0BE-5EC063C93120}" srcOrd="2" destOrd="0" parTransId="{D5641551-9FE6-2A41-A9C2-31B19A3E836F}" sibTransId="{D61738D1-56AB-7747-A40F-7FC1C756514E}"/>
    <dgm:cxn modelId="{0BDD9E95-CB63-7747-9AC6-4FF4AACA156A}" type="presOf" srcId="{34C466D4-F953-B643-B87B-FAB2F16DC2F0}" destId="{2410F622-DB49-994C-BA20-CC9810553399}" srcOrd="1" destOrd="0" presId="urn:microsoft.com/office/officeart/2005/8/layout/orgChart1"/>
    <dgm:cxn modelId="{5A537B99-AB7F-E444-B3A7-FF15145D2861}" type="presOf" srcId="{4F3F2362-44EF-8642-9DB7-F618DF71AB3B}" destId="{341C996D-889E-6D48-96FD-A504410CA62F}" srcOrd="0" destOrd="0" presId="urn:microsoft.com/office/officeart/2005/8/layout/orgChart1"/>
    <dgm:cxn modelId="{46155CA4-3B50-4C45-9BC5-FC40E1BC1E1A}" type="presOf" srcId="{666424A6-1554-014F-A699-0716B0C1ABE2}" destId="{AB814674-E97E-6F40-ABFA-27B6EBD87F86}" srcOrd="0" destOrd="0" presId="urn:microsoft.com/office/officeart/2005/8/layout/orgChart1"/>
    <dgm:cxn modelId="{F1ADCAAE-A9C6-B343-AED0-B090876AF19C}" srcId="{2C1FBC04-0333-9048-BACA-028453D20693}" destId="{0841F7DC-2AFD-2C46-B739-895FED792519}" srcOrd="0" destOrd="0" parTransId="{24087BDA-8C7D-174E-A9D2-7E0CA2571AEB}" sibTransId="{5EDFA4C3-E5CE-1443-BBE8-E84228547389}"/>
    <dgm:cxn modelId="{D6BE1FD0-8B42-ED4F-92C0-3F5777601D91}" type="presOf" srcId="{1E7442F2-AB10-F348-B528-9CD7FD0CA343}" destId="{2F260E2D-D2D4-B84F-8B7B-E1BC8BACFFB5}" srcOrd="0" destOrd="0" presId="urn:microsoft.com/office/officeart/2005/8/layout/orgChart1"/>
    <dgm:cxn modelId="{99705CED-F689-BF47-9433-B328E8B3629E}" type="presOf" srcId="{D5641551-9FE6-2A41-A9C2-31B19A3E836F}" destId="{D172ED58-02D7-AD41-9E46-37AAD1EB4DD0}" srcOrd="0" destOrd="0" presId="urn:microsoft.com/office/officeart/2005/8/layout/orgChart1"/>
    <dgm:cxn modelId="{FF492A22-E846-C046-910D-71D83B151DAF}" type="presParOf" srcId="{AC7F6F83-5D96-2544-93AD-701FEA2347B4}" destId="{36AF24AE-978E-B74F-9A43-2DA9A089B857}" srcOrd="0" destOrd="0" presId="urn:microsoft.com/office/officeart/2005/8/layout/orgChart1"/>
    <dgm:cxn modelId="{9CF2D407-C743-E347-8AEE-1F5606860BE8}" type="presParOf" srcId="{36AF24AE-978E-B74F-9A43-2DA9A089B857}" destId="{E84D8D38-4A0B-7041-8AA1-6F74FE27FD64}" srcOrd="0" destOrd="0" presId="urn:microsoft.com/office/officeart/2005/8/layout/orgChart1"/>
    <dgm:cxn modelId="{D68F59E9-62DB-E148-9966-117B9B3B3A31}" type="presParOf" srcId="{E84D8D38-4A0B-7041-8AA1-6F74FE27FD64}" destId="{6DAA848B-6380-DE43-B334-97E4B93EE702}" srcOrd="0" destOrd="0" presId="urn:microsoft.com/office/officeart/2005/8/layout/orgChart1"/>
    <dgm:cxn modelId="{5FB10301-3C14-8D44-9ACA-F42865CF3085}" type="presParOf" srcId="{E84D8D38-4A0B-7041-8AA1-6F74FE27FD64}" destId="{39A567A8-2724-C24E-A0FA-1F120BFA9475}" srcOrd="1" destOrd="0" presId="urn:microsoft.com/office/officeart/2005/8/layout/orgChart1"/>
    <dgm:cxn modelId="{69840931-FC07-8C4C-B406-7A9CB3B88703}" type="presParOf" srcId="{36AF24AE-978E-B74F-9A43-2DA9A089B857}" destId="{3CD35617-2946-4242-B295-BE7D3422BBB0}" srcOrd="1" destOrd="0" presId="urn:microsoft.com/office/officeart/2005/8/layout/orgChart1"/>
    <dgm:cxn modelId="{7C2FFEBB-73D5-8E4B-987A-42744961D9BC}" type="presParOf" srcId="{3CD35617-2946-4242-B295-BE7D3422BBB0}" destId="{60765D1F-041C-5E4B-8A65-F4ACE4FAD468}" srcOrd="0" destOrd="0" presId="urn:microsoft.com/office/officeart/2005/8/layout/orgChart1"/>
    <dgm:cxn modelId="{CC360AEE-996E-7D4B-B3F3-33BE2D24BEAB}" type="presParOf" srcId="{3CD35617-2946-4242-B295-BE7D3422BBB0}" destId="{9AB84E6A-235D-B241-9F67-8AC33B5EDF58}" srcOrd="1" destOrd="0" presId="urn:microsoft.com/office/officeart/2005/8/layout/orgChart1"/>
    <dgm:cxn modelId="{BE8E7090-DBCE-A64A-8775-004D77B02651}" type="presParOf" srcId="{9AB84E6A-235D-B241-9F67-8AC33B5EDF58}" destId="{606FBC01-28DB-1549-9272-5F74D3D31EB8}" srcOrd="0" destOrd="0" presId="urn:microsoft.com/office/officeart/2005/8/layout/orgChart1"/>
    <dgm:cxn modelId="{E49AA7B1-D356-5147-838D-20344F6F1E16}" type="presParOf" srcId="{606FBC01-28DB-1549-9272-5F74D3D31EB8}" destId="{98E9BD57-5650-3046-BAD1-AC36201CCE18}" srcOrd="0" destOrd="0" presId="urn:microsoft.com/office/officeart/2005/8/layout/orgChart1"/>
    <dgm:cxn modelId="{C9683B3E-7273-2F40-ACB3-418DB794EB58}" type="presParOf" srcId="{606FBC01-28DB-1549-9272-5F74D3D31EB8}" destId="{2410F622-DB49-994C-BA20-CC9810553399}" srcOrd="1" destOrd="0" presId="urn:microsoft.com/office/officeart/2005/8/layout/orgChart1"/>
    <dgm:cxn modelId="{14530A0A-F670-CC43-8A97-F2119D3FFD38}" type="presParOf" srcId="{9AB84E6A-235D-B241-9F67-8AC33B5EDF58}" destId="{D4A502D7-DFE6-3C40-B788-44B71BBA605D}" srcOrd="1" destOrd="0" presId="urn:microsoft.com/office/officeart/2005/8/layout/orgChart1"/>
    <dgm:cxn modelId="{C54DBF84-218D-F449-B426-B0E97317E60E}" type="presParOf" srcId="{9AB84E6A-235D-B241-9F67-8AC33B5EDF58}" destId="{4BC77C20-452A-9F43-A5F0-33C768ED5732}" srcOrd="2" destOrd="0" presId="urn:microsoft.com/office/officeart/2005/8/layout/orgChart1"/>
    <dgm:cxn modelId="{1AD5A00A-7E80-CE44-B87C-FB320716F1D4}" type="presParOf" srcId="{3CD35617-2946-4242-B295-BE7D3422BBB0}" destId="{341C996D-889E-6D48-96FD-A504410CA62F}" srcOrd="2" destOrd="0" presId="urn:microsoft.com/office/officeart/2005/8/layout/orgChart1"/>
    <dgm:cxn modelId="{D616C91C-86BD-A045-8BE6-D3F571080458}" type="presParOf" srcId="{3CD35617-2946-4242-B295-BE7D3422BBB0}" destId="{C74FAB2D-E5D7-6947-944C-2D0E7E3A40F5}" srcOrd="3" destOrd="0" presId="urn:microsoft.com/office/officeart/2005/8/layout/orgChart1"/>
    <dgm:cxn modelId="{879292FA-BEFC-1B49-92F6-B4313BF70CDD}" type="presParOf" srcId="{C74FAB2D-E5D7-6947-944C-2D0E7E3A40F5}" destId="{74467BBE-0771-1C41-B8F2-66A3DF46CBE3}" srcOrd="0" destOrd="0" presId="urn:microsoft.com/office/officeart/2005/8/layout/orgChart1"/>
    <dgm:cxn modelId="{C314CD4E-DE99-7E46-840C-ECE99EC19595}" type="presParOf" srcId="{74467BBE-0771-1C41-B8F2-66A3DF46CBE3}" destId="{AB814674-E97E-6F40-ABFA-27B6EBD87F86}" srcOrd="0" destOrd="0" presId="urn:microsoft.com/office/officeart/2005/8/layout/orgChart1"/>
    <dgm:cxn modelId="{8F3FC738-7C9F-2C42-BAFC-A9781952ED65}" type="presParOf" srcId="{74467BBE-0771-1C41-B8F2-66A3DF46CBE3}" destId="{9C127309-9606-0247-BEB8-8E4FF80A917D}" srcOrd="1" destOrd="0" presId="urn:microsoft.com/office/officeart/2005/8/layout/orgChart1"/>
    <dgm:cxn modelId="{D0FB57D4-8603-8C4C-8955-3B83218EAC8C}" type="presParOf" srcId="{C74FAB2D-E5D7-6947-944C-2D0E7E3A40F5}" destId="{D2DA150E-1E16-504A-92CB-ACB9A16901A2}" srcOrd="1" destOrd="0" presId="urn:microsoft.com/office/officeart/2005/8/layout/orgChart1"/>
    <dgm:cxn modelId="{555B0365-F1B8-9541-BAA5-3E9507E5DC95}" type="presParOf" srcId="{C74FAB2D-E5D7-6947-944C-2D0E7E3A40F5}" destId="{1BF7D2D0-B9D0-0F4A-8720-D07F3C60DB21}" srcOrd="2" destOrd="0" presId="urn:microsoft.com/office/officeart/2005/8/layout/orgChart1"/>
    <dgm:cxn modelId="{F3ED8738-466A-6A42-89F1-A0C0B3A20191}" type="presParOf" srcId="{3CD35617-2946-4242-B295-BE7D3422BBB0}" destId="{D172ED58-02D7-AD41-9E46-37AAD1EB4DD0}" srcOrd="4" destOrd="0" presId="urn:microsoft.com/office/officeart/2005/8/layout/orgChart1"/>
    <dgm:cxn modelId="{0FB2DAE1-FDDE-B54A-8B7E-88DC6D49A6B7}" type="presParOf" srcId="{3CD35617-2946-4242-B295-BE7D3422BBB0}" destId="{4F405236-81BF-F049-8BC7-C918202D3251}" srcOrd="5" destOrd="0" presId="urn:microsoft.com/office/officeart/2005/8/layout/orgChart1"/>
    <dgm:cxn modelId="{8C2406E5-FA50-5D4E-A05C-4A4730BFE3BC}" type="presParOf" srcId="{4F405236-81BF-F049-8BC7-C918202D3251}" destId="{72F3C04D-1729-5C4F-8276-1187DDD8AC2E}" srcOrd="0" destOrd="0" presId="urn:microsoft.com/office/officeart/2005/8/layout/orgChart1"/>
    <dgm:cxn modelId="{7F2AA207-B07D-4946-BBD9-115A7A31B2CD}" type="presParOf" srcId="{72F3C04D-1729-5C4F-8276-1187DDD8AC2E}" destId="{26EC2576-8CA1-4B4E-83D9-5124FC844C01}" srcOrd="0" destOrd="0" presId="urn:microsoft.com/office/officeart/2005/8/layout/orgChart1"/>
    <dgm:cxn modelId="{F8BCC373-0CD4-CA4A-BE6C-0E63D61A71E1}" type="presParOf" srcId="{72F3C04D-1729-5C4F-8276-1187DDD8AC2E}" destId="{B5B06167-7A66-A942-9B16-0E50CC1ACDE2}" srcOrd="1" destOrd="0" presId="urn:microsoft.com/office/officeart/2005/8/layout/orgChart1"/>
    <dgm:cxn modelId="{71B258FC-54BD-CA43-A72A-ACFF4068CC6C}" type="presParOf" srcId="{4F405236-81BF-F049-8BC7-C918202D3251}" destId="{64750515-16BC-774E-8512-D3EB4FECB076}" srcOrd="1" destOrd="0" presId="urn:microsoft.com/office/officeart/2005/8/layout/orgChart1"/>
    <dgm:cxn modelId="{445B7020-2A08-5C41-98BD-DA61E9A76CFD}" type="presParOf" srcId="{4F405236-81BF-F049-8BC7-C918202D3251}" destId="{D516B70D-E21D-8F48-8BC4-D15DCAF982E5}" srcOrd="2" destOrd="0" presId="urn:microsoft.com/office/officeart/2005/8/layout/orgChart1"/>
    <dgm:cxn modelId="{1A60B5F2-C61D-5E48-8AC3-F806DAEDFE94}" type="presParOf" srcId="{3CD35617-2946-4242-B295-BE7D3422BBB0}" destId="{36FCC84A-2943-FA41-A389-E2482804FC8F}" srcOrd="6" destOrd="0" presId="urn:microsoft.com/office/officeart/2005/8/layout/orgChart1"/>
    <dgm:cxn modelId="{91C7A9F8-1E66-6146-8664-7DBA0C1F5F22}" type="presParOf" srcId="{3CD35617-2946-4242-B295-BE7D3422BBB0}" destId="{3F56B6CF-A5D0-8845-91D2-4E37251ABB76}" srcOrd="7" destOrd="0" presId="urn:microsoft.com/office/officeart/2005/8/layout/orgChart1"/>
    <dgm:cxn modelId="{33428932-415A-AD42-830B-05053D07A32B}" type="presParOf" srcId="{3F56B6CF-A5D0-8845-91D2-4E37251ABB76}" destId="{652DC50E-F41F-7A4B-9D48-9BA3F8891088}" srcOrd="0" destOrd="0" presId="urn:microsoft.com/office/officeart/2005/8/layout/orgChart1"/>
    <dgm:cxn modelId="{30D909FF-8202-334F-9DCD-6CE9986DD0B3}" type="presParOf" srcId="{652DC50E-F41F-7A4B-9D48-9BA3F8891088}" destId="{2F260E2D-D2D4-B84F-8B7B-E1BC8BACFFB5}" srcOrd="0" destOrd="0" presId="urn:microsoft.com/office/officeart/2005/8/layout/orgChart1"/>
    <dgm:cxn modelId="{C2F95D0D-06CE-994A-BCB7-CCDF676EACBE}" type="presParOf" srcId="{652DC50E-F41F-7A4B-9D48-9BA3F8891088}" destId="{A59F1D34-8F4A-BA45-8D20-D998EB12F16A}" srcOrd="1" destOrd="0" presId="urn:microsoft.com/office/officeart/2005/8/layout/orgChart1"/>
    <dgm:cxn modelId="{929746CD-2D52-1F48-BB32-14C21E5B3AE4}" type="presParOf" srcId="{3F56B6CF-A5D0-8845-91D2-4E37251ABB76}" destId="{7CA806CD-0C49-8B4F-8826-87CC3AA4B672}" srcOrd="1" destOrd="0" presId="urn:microsoft.com/office/officeart/2005/8/layout/orgChart1"/>
    <dgm:cxn modelId="{F43DD505-6457-F746-B612-2EEFB2934E33}" type="presParOf" srcId="{3F56B6CF-A5D0-8845-91D2-4E37251ABB76}" destId="{EC3CAF4F-9B09-454B-AFA7-0EF8B8C870B6}" srcOrd="2" destOrd="0" presId="urn:microsoft.com/office/officeart/2005/8/layout/orgChart1"/>
    <dgm:cxn modelId="{92E4D497-A673-CF4B-9426-3664F274BECA}" type="presParOf" srcId="{36AF24AE-978E-B74F-9A43-2DA9A089B857}" destId="{71E88352-876E-7A4D-8E4A-2AD764AAEA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C3B5B-7B65-3F4D-B7EC-4FCA7353885A}">
      <dsp:nvSpPr>
        <dsp:cNvPr id="0" name=""/>
        <dsp:cNvSpPr/>
      </dsp:nvSpPr>
      <dsp:spPr>
        <a:xfrm>
          <a:off x="5658591" y="1220893"/>
          <a:ext cx="4431843" cy="1997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1257"/>
              </a:lnTo>
              <a:lnTo>
                <a:pt x="4431843" y="1741257"/>
              </a:lnTo>
              <a:lnTo>
                <a:pt x="4431843" y="1997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07B19-F288-9545-860C-82E8B20058B5}">
      <dsp:nvSpPr>
        <dsp:cNvPr id="0" name=""/>
        <dsp:cNvSpPr/>
      </dsp:nvSpPr>
      <dsp:spPr>
        <a:xfrm>
          <a:off x="5658591" y="1220893"/>
          <a:ext cx="1477281" cy="1997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1257"/>
              </a:lnTo>
              <a:lnTo>
                <a:pt x="1477281" y="1741257"/>
              </a:lnTo>
              <a:lnTo>
                <a:pt x="1477281" y="1997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40805-1BF0-5A4C-B930-36D10139C8E8}">
      <dsp:nvSpPr>
        <dsp:cNvPr id="0" name=""/>
        <dsp:cNvSpPr/>
      </dsp:nvSpPr>
      <dsp:spPr>
        <a:xfrm>
          <a:off x="4181310" y="1220893"/>
          <a:ext cx="1477281" cy="1997645"/>
        </a:xfrm>
        <a:custGeom>
          <a:avLst/>
          <a:gdLst/>
          <a:ahLst/>
          <a:cxnLst/>
          <a:rect l="0" t="0" r="0" b="0"/>
          <a:pathLst>
            <a:path>
              <a:moveTo>
                <a:pt x="1477281" y="0"/>
              </a:moveTo>
              <a:lnTo>
                <a:pt x="1477281" y="1741257"/>
              </a:lnTo>
              <a:lnTo>
                <a:pt x="0" y="1741257"/>
              </a:lnTo>
              <a:lnTo>
                <a:pt x="0" y="1997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0FA44-1A45-9E44-A6A5-18B27D38FE6F}">
      <dsp:nvSpPr>
        <dsp:cNvPr id="0" name=""/>
        <dsp:cNvSpPr/>
      </dsp:nvSpPr>
      <dsp:spPr>
        <a:xfrm>
          <a:off x="1226747" y="1220893"/>
          <a:ext cx="4431843" cy="1997645"/>
        </a:xfrm>
        <a:custGeom>
          <a:avLst/>
          <a:gdLst/>
          <a:ahLst/>
          <a:cxnLst/>
          <a:rect l="0" t="0" r="0" b="0"/>
          <a:pathLst>
            <a:path>
              <a:moveTo>
                <a:pt x="4431843" y="0"/>
              </a:moveTo>
              <a:lnTo>
                <a:pt x="4431843" y="1741257"/>
              </a:lnTo>
              <a:lnTo>
                <a:pt x="0" y="1741257"/>
              </a:lnTo>
              <a:lnTo>
                <a:pt x="0" y="19976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53901-F552-6E4F-85C2-1EDEEF1EE74D}">
      <dsp:nvSpPr>
        <dsp:cNvPr id="0" name=""/>
        <dsp:cNvSpPr/>
      </dsp:nvSpPr>
      <dsp:spPr>
        <a:xfrm>
          <a:off x="4437697" y="0"/>
          <a:ext cx="2441787" cy="1220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Decision Making </a:t>
          </a:r>
        </a:p>
      </dsp:txBody>
      <dsp:txXfrm>
        <a:off x="4437697" y="0"/>
        <a:ext cx="2441787" cy="1220893"/>
      </dsp:txXfrm>
    </dsp:sp>
    <dsp:sp modelId="{7901916F-7FAE-644D-9C9E-FDEC7040042A}">
      <dsp:nvSpPr>
        <dsp:cNvPr id="0" name=""/>
        <dsp:cNvSpPr/>
      </dsp:nvSpPr>
      <dsp:spPr>
        <a:xfrm>
          <a:off x="5854" y="3218539"/>
          <a:ext cx="2441787" cy="1220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Key factor</a:t>
          </a:r>
        </a:p>
      </dsp:txBody>
      <dsp:txXfrm>
        <a:off x="5854" y="3218539"/>
        <a:ext cx="2441787" cy="1220893"/>
      </dsp:txXfrm>
    </dsp:sp>
    <dsp:sp modelId="{5A9796A9-E3D7-9F45-B2EC-E02EF6F775D0}">
      <dsp:nvSpPr>
        <dsp:cNvPr id="0" name=""/>
        <dsp:cNvSpPr/>
      </dsp:nvSpPr>
      <dsp:spPr>
        <a:xfrm>
          <a:off x="2960416" y="3218539"/>
          <a:ext cx="2441787" cy="1220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Make or Buy</a:t>
          </a:r>
        </a:p>
      </dsp:txBody>
      <dsp:txXfrm>
        <a:off x="2960416" y="3218539"/>
        <a:ext cx="2441787" cy="1220893"/>
      </dsp:txXfrm>
    </dsp:sp>
    <dsp:sp modelId="{9B25390C-A489-1D4C-A524-41F60A53E40E}">
      <dsp:nvSpPr>
        <dsp:cNvPr id="0" name=""/>
        <dsp:cNvSpPr/>
      </dsp:nvSpPr>
      <dsp:spPr>
        <a:xfrm>
          <a:off x="5914979" y="3218539"/>
          <a:ext cx="2441787" cy="1220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Selection of Sales Mix</a:t>
          </a:r>
        </a:p>
      </dsp:txBody>
      <dsp:txXfrm>
        <a:off x="5914979" y="3218539"/>
        <a:ext cx="2441787" cy="1220893"/>
      </dsp:txXfrm>
    </dsp:sp>
    <dsp:sp modelId="{214D8A50-E022-CF4B-BA0F-BEAECC4BA687}">
      <dsp:nvSpPr>
        <dsp:cNvPr id="0" name=""/>
        <dsp:cNvSpPr/>
      </dsp:nvSpPr>
      <dsp:spPr>
        <a:xfrm>
          <a:off x="8869541" y="3218539"/>
          <a:ext cx="2441787" cy="1220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Desired Profit </a:t>
          </a:r>
        </a:p>
      </dsp:txBody>
      <dsp:txXfrm>
        <a:off x="8869541" y="3218539"/>
        <a:ext cx="2441787" cy="1220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CC84A-2943-FA41-A389-E2482804FC8F}">
      <dsp:nvSpPr>
        <dsp:cNvPr id="0" name=""/>
        <dsp:cNvSpPr/>
      </dsp:nvSpPr>
      <dsp:spPr>
        <a:xfrm>
          <a:off x="5196839" y="1137437"/>
          <a:ext cx="4070197" cy="77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401"/>
              </a:lnTo>
              <a:lnTo>
                <a:pt x="4070197" y="542401"/>
              </a:lnTo>
              <a:lnTo>
                <a:pt x="4070197" y="777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2ED58-02D7-AD41-9E46-37AAD1EB4DD0}">
      <dsp:nvSpPr>
        <dsp:cNvPr id="0" name=""/>
        <dsp:cNvSpPr/>
      </dsp:nvSpPr>
      <dsp:spPr>
        <a:xfrm>
          <a:off x="5196839" y="1137437"/>
          <a:ext cx="1356732" cy="77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401"/>
              </a:lnTo>
              <a:lnTo>
                <a:pt x="1356732" y="542401"/>
              </a:lnTo>
              <a:lnTo>
                <a:pt x="1356732" y="777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C996D-889E-6D48-96FD-A504410CA62F}">
      <dsp:nvSpPr>
        <dsp:cNvPr id="0" name=""/>
        <dsp:cNvSpPr/>
      </dsp:nvSpPr>
      <dsp:spPr>
        <a:xfrm>
          <a:off x="3840107" y="1137437"/>
          <a:ext cx="1356732" cy="777867"/>
        </a:xfrm>
        <a:custGeom>
          <a:avLst/>
          <a:gdLst/>
          <a:ahLst/>
          <a:cxnLst/>
          <a:rect l="0" t="0" r="0" b="0"/>
          <a:pathLst>
            <a:path>
              <a:moveTo>
                <a:pt x="1356732" y="0"/>
              </a:moveTo>
              <a:lnTo>
                <a:pt x="1356732" y="542401"/>
              </a:lnTo>
              <a:lnTo>
                <a:pt x="0" y="542401"/>
              </a:lnTo>
              <a:lnTo>
                <a:pt x="0" y="777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65D1F-041C-5E4B-8A65-F4ACE4FAD468}">
      <dsp:nvSpPr>
        <dsp:cNvPr id="0" name=""/>
        <dsp:cNvSpPr/>
      </dsp:nvSpPr>
      <dsp:spPr>
        <a:xfrm>
          <a:off x="1126642" y="1137437"/>
          <a:ext cx="4070197" cy="777867"/>
        </a:xfrm>
        <a:custGeom>
          <a:avLst/>
          <a:gdLst/>
          <a:ahLst/>
          <a:cxnLst/>
          <a:rect l="0" t="0" r="0" b="0"/>
          <a:pathLst>
            <a:path>
              <a:moveTo>
                <a:pt x="4070197" y="0"/>
              </a:moveTo>
              <a:lnTo>
                <a:pt x="4070197" y="542401"/>
              </a:lnTo>
              <a:lnTo>
                <a:pt x="0" y="542401"/>
              </a:lnTo>
              <a:lnTo>
                <a:pt x="0" y="777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A848B-6380-DE43-B334-97E4B93EE702}">
      <dsp:nvSpPr>
        <dsp:cNvPr id="0" name=""/>
        <dsp:cNvSpPr/>
      </dsp:nvSpPr>
      <dsp:spPr>
        <a:xfrm>
          <a:off x="4075573" y="16171"/>
          <a:ext cx="2242532" cy="112126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Limiting Factor</a:t>
          </a:r>
        </a:p>
      </dsp:txBody>
      <dsp:txXfrm>
        <a:off x="4075573" y="16171"/>
        <a:ext cx="2242532" cy="1121266"/>
      </dsp:txXfrm>
    </dsp:sp>
    <dsp:sp modelId="{98E9BD57-5650-3046-BAD1-AC36201CCE18}">
      <dsp:nvSpPr>
        <dsp:cNvPr id="0" name=""/>
        <dsp:cNvSpPr/>
      </dsp:nvSpPr>
      <dsp:spPr>
        <a:xfrm>
          <a:off x="5376" y="1915304"/>
          <a:ext cx="2242532" cy="112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Sales</a:t>
          </a:r>
          <a:endParaRPr lang="en-GB" sz="3900" kern="1200" dirty="0"/>
        </a:p>
      </dsp:txBody>
      <dsp:txXfrm>
        <a:off x="5376" y="1915304"/>
        <a:ext cx="2242532" cy="1121266"/>
      </dsp:txXfrm>
    </dsp:sp>
    <dsp:sp modelId="{AB814674-E97E-6F40-ABFA-27B6EBD87F86}">
      <dsp:nvSpPr>
        <dsp:cNvPr id="0" name=""/>
        <dsp:cNvSpPr/>
      </dsp:nvSpPr>
      <dsp:spPr>
        <a:xfrm>
          <a:off x="2718841" y="1915304"/>
          <a:ext cx="2242532" cy="112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Materials</a:t>
          </a:r>
          <a:r>
            <a:rPr lang="en-GB" sz="3900" kern="1200" dirty="0"/>
            <a:t> </a:t>
          </a:r>
        </a:p>
      </dsp:txBody>
      <dsp:txXfrm>
        <a:off x="2718841" y="1915304"/>
        <a:ext cx="2242532" cy="1121266"/>
      </dsp:txXfrm>
    </dsp:sp>
    <dsp:sp modelId="{26EC2576-8CA1-4B4E-83D9-5124FC844C01}">
      <dsp:nvSpPr>
        <dsp:cNvPr id="0" name=""/>
        <dsp:cNvSpPr/>
      </dsp:nvSpPr>
      <dsp:spPr>
        <a:xfrm>
          <a:off x="5432305" y="1915304"/>
          <a:ext cx="2242532" cy="112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Labour</a:t>
          </a:r>
          <a:r>
            <a:rPr lang="en-GB" sz="3900" kern="1200" dirty="0"/>
            <a:t> </a:t>
          </a:r>
        </a:p>
      </dsp:txBody>
      <dsp:txXfrm>
        <a:off x="5432305" y="1915304"/>
        <a:ext cx="2242532" cy="1121266"/>
      </dsp:txXfrm>
    </dsp:sp>
    <dsp:sp modelId="{2F260E2D-D2D4-B84F-8B7B-E1BC8BACFFB5}">
      <dsp:nvSpPr>
        <dsp:cNvPr id="0" name=""/>
        <dsp:cNvSpPr/>
      </dsp:nvSpPr>
      <dsp:spPr>
        <a:xfrm>
          <a:off x="8145770" y="1915304"/>
          <a:ext cx="2242532" cy="1121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Plant capacity</a:t>
          </a:r>
        </a:p>
      </dsp:txBody>
      <dsp:txXfrm>
        <a:off x="8145770" y="1915304"/>
        <a:ext cx="2242532" cy="1121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6E490-E692-4F96-AEF1-3F329E6B7FD7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558BB-6173-4973-83E5-38FC2664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A7C3B-4ABD-5F4C-8FE4-1D4888736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8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A7C3B-4ABD-5F4C-8FE4-1D4888736F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0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A7C3B-4ABD-5F4C-8FE4-1D4888736F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8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1DC508C5-FE92-F143-813D-4F4EA4626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86945CCC-16CD-F340-AFF7-5F5B844A1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8FAC1C5F-5C53-484E-B179-EA841B5813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2E64E43-1335-8548-A092-1100B788B8E1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41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1731-8DD0-9AAD-9E4F-0E06B6BF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4A55B-D0F4-97FA-2034-0D0718ECE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B29B-F4C6-875A-752E-AD09C876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34F6-C3DA-280E-DF85-4C28B1DE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C3B-4D18-0B95-D256-E7EBB706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6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7D1A-5E74-8668-6565-2B364CD3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0D623-FA46-EA8B-4325-014DBD07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924A-B08F-7933-58C3-B962990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71EA-B0C2-A01E-AE36-B4D5A853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ADB2-3619-D677-F715-69833E20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4F760-5414-A475-CEB0-C45D17D54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9002A-5B39-0A98-880A-448CAE30B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EBEAB-FAD3-70CD-A2EA-AB7D53CD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CEA2-D71A-C4D2-9B9C-3CB15A9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3B08-C000-3886-AC66-EF0609A8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0D34-D0C3-E362-B3D7-C16A70E6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E065-8EE9-CDBA-1C06-2E02F3312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AFCA-F1C9-820F-8ABD-6982F547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6A58F-48A1-FC15-9666-ABF431AA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0A4C-46C5-B754-A8AA-CAECB8B3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9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185E-D5FC-B0F2-D1E6-E891B230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398B-87E5-EDB3-0921-3BEF1D8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2EA3-2FD3-EAD6-235A-78D6B327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78D93-DEFF-BC5E-D579-924FA125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B0FB-89AB-36F2-5E5C-A439858F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2ECC-FF6E-6E07-F889-9DBCE786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45B9-FDA2-8CED-F55E-CF61E81B6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4D5BE-C92C-711B-59B0-311D7BEA5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0CF9-0BA9-776F-4537-94CDF22B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3779-A57E-F1F6-6599-B7964CA6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AE481-C8FC-DA96-B7B0-61FDB45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0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ED4E-E600-7379-2129-8F8E6AF0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76F0C-CC8B-0795-4C27-8FF3A9E3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8DBCC-24F7-030B-AA47-E90230F0F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DC131-28C6-12C3-DB9F-C6CF3B75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985DB-BFDE-18E0-4F0D-C83D45344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1186F-AAC5-C8BE-69BF-9FC5768A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FAAC0-4FD4-1910-5BE8-69FF4277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58FD2-5FAA-6FAC-8E18-FF02C00E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1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443D-C736-374C-842F-E057276A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3DED2-1173-F7F7-68EC-C8237424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684A0-A1D8-7976-C4EE-E978D257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5CF17-5E47-97B9-17CB-F82E3217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5743A-6E59-C8FF-43BC-610FBE57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A05A1-24A3-1174-23E7-69FC6310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3728-A904-0658-8DB9-2F78755E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3DAB-19F6-B2D7-66BE-A1FD0BD9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4D1B-BFB2-334D-6B6C-C4942507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61FDB-24D1-0A52-2E52-11FF929F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4C363-F22C-9B8E-8B29-9B33FB6C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966A9-D1DB-0154-7C26-A27D0C9B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3819D-6F29-CBFB-34AD-77E2A48E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A9FB-6B4D-920B-772B-D9AECCA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2193E-29A9-1E0D-E273-FA116BBF2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7F95D-C9B6-F9DE-D72D-60BB8FDC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CEA1B-B8F4-F316-AF8C-DAE90745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A8959-0601-92B2-F0B3-0DE26FDE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F8161-7087-91E7-F47C-181DB09E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30864-8878-C263-6791-25E63EDF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33B82-B8D4-8B79-2A9B-E8A74327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7212-989C-1DB8-CFDB-75F4EA57F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E7A7-3555-443E-ADC6-9A277C46A54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37527-5BF8-9A32-159A-408146DC8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B91D-6FA1-CFB5-2AC4-A8C6CAC89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1B75-43AA-42D3-AA68-4FB7F88F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504F-ED04-2F4C-B33D-DE439CCE6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Marginal Costing as a tool for decision making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002A1-90C7-6949-8B0C-B0E4E134A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9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2AE0-8AFA-FE49-8946-C30005D7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B.) Make or Buy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8E0B-68FF-394B-8148-F9501B77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1396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IN" dirty="0"/>
              <a:t>Act of making a choice between producing an item:</a:t>
            </a:r>
          </a:p>
          <a:p>
            <a:pPr algn="just"/>
            <a:endParaRPr lang="en-IN" dirty="0"/>
          </a:p>
          <a:p>
            <a:pPr algn="just"/>
            <a:r>
              <a:rPr lang="en-IN" i="1" dirty="0">
                <a:solidFill>
                  <a:srgbClr val="0070C0"/>
                </a:solidFill>
              </a:rPr>
              <a:t>internally (in-house) </a:t>
            </a:r>
          </a:p>
          <a:p>
            <a:pPr marL="0" indent="0" algn="just">
              <a:buNone/>
            </a:pPr>
            <a:r>
              <a:rPr lang="en-IN" dirty="0"/>
              <a:t>                 or </a:t>
            </a:r>
          </a:p>
          <a:p>
            <a:pPr algn="just"/>
            <a:r>
              <a:rPr lang="en-IN" dirty="0"/>
              <a:t>buying it </a:t>
            </a:r>
            <a:r>
              <a:rPr lang="en-IN" i="1" dirty="0">
                <a:solidFill>
                  <a:srgbClr val="0070C0"/>
                </a:solidFill>
              </a:rPr>
              <a:t>externally (from an outside supplier).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CE9ED-EFA7-2B45-90E2-BF06F4F70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4670" y="1821247"/>
            <a:ext cx="4469130" cy="278504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Apple Inc., making a choice related to iPhone manufacturing  between </a:t>
            </a:r>
          </a:p>
          <a:p>
            <a:r>
              <a:rPr lang="en-US" dirty="0"/>
              <a:t>Producing part in California or</a:t>
            </a:r>
          </a:p>
          <a:p>
            <a:r>
              <a:rPr lang="en-US" dirty="0"/>
              <a:t>Assembling it from Chinese factory </a:t>
            </a:r>
          </a:p>
        </p:txBody>
      </p:sp>
      <p:pic>
        <p:nvPicPr>
          <p:cNvPr id="1028" name="Picture 4" descr="The iPhone Isn't Made in China—It's Made Everywhere - WSJ">
            <a:extLst>
              <a:ext uri="{FF2B5EF4-FFF2-40B4-BE49-F238E27FC236}">
                <a16:creationId xmlns:a16="http://schemas.microsoft.com/office/drawing/2014/main" id="{6E054DBE-C38D-9B4A-BD69-7DC85D0E9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4736849"/>
            <a:ext cx="3009900" cy="200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90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77F7-058B-534F-BC38-6869BB14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‘Make or Buy’ decision at TVS Motors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1B30-1D94-0C40-AA3D-6C2CF620F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825624"/>
            <a:ext cx="6888480" cy="36845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n-US" altLang="en-US" i="1" dirty="0">
                <a:solidFill>
                  <a:srgbClr val="0070C0"/>
                </a:solidFill>
              </a:rPr>
              <a:t>TVS Motors</a:t>
            </a:r>
            <a:r>
              <a:rPr lang="en-US" altLang="en-US" dirty="0"/>
              <a:t>, a two wheeler manufacturing company, finds that the cost of </a:t>
            </a:r>
            <a:r>
              <a:rPr lang="en-US" altLang="en-US" i="1" dirty="0">
                <a:solidFill>
                  <a:srgbClr val="FF0000"/>
                </a:solidFill>
              </a:rPr>
              <a:t>manufacturing</a:t>
            </a:r>
            <a:r>
              <a:rPr lang="en-US" altLang="en-US" dirty="0"/>
              <a:t> a </a:t>
            </a:r>
            <a:r>
              <a:rPr lang="en-US" altLang="en-US" i="1" dirty="0">
                <a:solidFill>
                  <a:srgbClr val="0070C0"/>
                </a:solidFill>
              </a:rPr>
              <a:t>chain guard</a:t>
            </a:r>
            <a:r>
              <a:rPr lang="en-US" altLang="en-US" i="1" dirty="0"/>
              <a:t> </a:t>
            </a:r>
            <a:r>
              <a:rPr lang="en-US" altLang="en-US" dirty="0"/>
              <a:t>in its own factory is Rs. 8.00 each.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The same is available in the </a:t>
            </a:r>
            <a:r>
              <a:rPr lang="en-US" altLang="en-US" i="1" dirty="0">
                <a:solidFill>
                  <a:srgbClr val="FF0000"/>
                </a:solidFill>
              </a:rPr>
              <a:t>market</a:t>
            </a:r>
            <a:r>
              <a:rPr lang="en-US" altLang="en-US" dirty="0"/>
              <a:t> at Rs. 6.50 with an assurance of continuous supply.</a:t>
            </a:r>
          </a:p>
          <a:p>
            <a:endParaRPr lang="en-US" dirty="0"/>
          </a:p>
        </p:txBody>
      </p:sp>
      <p:pic>
        <p:nvPicPr>
          <p:cNvPr id="4098" name="Picture 2" descr="Iron CRC Sheet Platina Bike Chain Cover, Rs 650 /piece Zim Auto Product |  ID: 14235482130">
            <a:extLst>
              <a:ext uri="{FF2B5EF4-FFF2-40B4-BE49-F238E27FC236}">
                <a16:creationId xmlns:a16="http://schemas.microsoft.com/office/drawing/2014/main" id="{FBEB8D4C-396C-DB49-A954-7D7C5766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129" y="1531301"/>
            <a:ext cx="2244090" cy="224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orld of Sprockets! - xBhp.com : The Global Indian Biking Community">
            <a:extLst>
              <a:ext uri="{FF2B5EF4-FFF2-40B4-BE49-F238E27FC236}">
                <a16:creationId xmlns:a16="http://schemas.microsoft.com/office/drawing/2014/main" id="{0473718E-29C6-9A47-948F-A3187C3C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660" y="4204654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66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D556-B040-5342-BCCA-E2649AED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Make or Buy at TVS Motors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6FD5-C329-794E-8CD1-21AB8DFC5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25624"/>
            <a:ext cx="11155680" cy="4883786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The </a:t>
            </a:r>
            <a:r>
              <a:rPr lang="en-US" altLang="en-US" i="1" dirty="0">
                <a:solidFill>
                  <a:srgbClr val="0070C0"/>
                </a:solidFill>
              </a:rPr>
              <a:t>cost data </a:t>
            </a:r>
            <a:r>
              <a:rPr lang="en-US" altLang="en-US" dirty="0"/>
              <a:t>for manufacturing chain guard is as follows:</a:t>
            </a:r>
          </a:p>
          <a:p>
            <a:pPr lvl="1" algn="just"/>
            <a:r>
              <a:rPr lang="en-US" altLang="en-US" dirty="0"/>
              <a:t>Materials Rs. 3</a:t>
            </a:r>
          </a:p>
          <a:p>
            <a:pPr lvl="1" algn="just"/>
            <a:r>
              <a:rPr lang="en-US" altLang="en-US" dirty="0"/>
              <a:t>Direct labor Rs. 2</a:t>
            </a:r>
          </a:p>
          <a:p>
            <a:pPr lvl="1" algn="just"/>
            <a:r>
              <a:rPr lang="en-US" altLang="en-US" dirty="0"/>
              <a:t>Other variable expenses Rs. 1</a:t>
            </a:r>
          </a:p>
          <a:p>
            <a:pPr lvl="1" algn="just"/>
            <a:r>
              <a:rPr lang="en-US" altLang="en-US" dirty="0"/>
              <a:t>Fixed expenses Rs. 2</a:t>
            </a:r>
          </a:p>
          <a:p>
            <a:pPr marL="514350" indent="-514350" algn="just">
              <a:buFont typeface="+mj-lt"/>
              <a:buAutoNum type="alphaLcParenR"/>
            </a:pPr>
            <a:endParaRPr lang="en-US" altLang="en-US" dirty="0"/>
          </a:p>
          <a:p>
            <a:pPr marL="514350" indent="-514350" algn="just">
              <a:buFont typeface="+mj-lt"/>
              <a:buAutoNum type="alphaLcParenR"/>
            </a:pPr>
            <a:r>
              <a:rPr lang="en-US" altLang="en-US" i="1" dirty="0">
                <a:solidFill>
                  <a:srgbClr val="7030A0"/>
                </a:solidFill>
              </a:rPr>
              <a:t>Suggest whether the company should </a:t>
            </a:r>
            <a:r>
              <a:rPr lang="en-US" altLang="en-US" b="1" i="1" dirty="0">
                <a:solidFill>
                  <a:srgbClr val="FF0000"/>
                </a:solidFill>
              </a:rPr>
              <a:t>make or buy </a:t>
            </a:r>
            <a:r>
              <a:rPr lang="en-US" altLang="en-US" i="1" dirty="0">
                <a:solidFill>
                  <a:srgbClr val="7030A0"/>
                </a:solidFill>
              </a:rPr>
              <a:t>this component?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altLang="en-US" i="1" dirty="0">
                <a:solidFill>
                  <a:srgbClr val="7030A0"/>
                </a:solidFill>
              </a:rPr>
              <a:t>How the answer will be different in case the supplier reduces the price from Rs. 6.50 to Rs. 5.50?</a:t>
            </a:r>
          </a:p>
          <a:p>
            <a:endParaRPr lang="en-US" dirty="0"/>
          </a:p>
        </p:txBody>
      </p:sp>
      <p:pic>
        <p:nvPicPr>
          <p:cNvPr id="5122" name="Picture 2" descr="how to work motorcycle timing chain tensioner - YouTube">
            <a:extLst>
              <a:ext uri="{FF2B5EF4-FFF2-40B4-BE49-F238E27FC236}">
                <a16:creationId xmlns:a16="http://schemas.microsoft.com/office/drawing/2014/main" id="{7687E040-70E1-D744-8750-AEEDB820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404" y="2524759"/>
            <a:ext cx="2945946" cy="164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8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BBCB-E64A-AC4C-BEA0-78E1042C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517"/>
            <a:ext cx="10515600" cy="514054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Poll – III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24E2-E6AB-8B40-BCBD-5A80204C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306285"/>
            <a:ext cx="8878570" cy="544884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/>
            <a:r>
              <a:rPr lang="en-IN" sz="2400" i="1" dirty="0">
                <a:solidFill>
                  <a:srgbClr val="002060"/>
                </a:solidFill>
              </a:rPr>
              <a:t>Intel</a:t>
            </a:r>
            <a:r>
              <a:rPr lang="en-IN" sz="2400" dirty="0"/>
              <a:t> discovers that while it costs Rs 6.25 per unit to make a </a:t>
            </a:r>
            <a:r>
              <a:rPr lang="en-IN" sz="2400" i="1" dirty="0">
                <a:solidFill>
                  <a:srgbClr val="FF0000"/>
                </a:solidFill>
              </a:rPr>
              <a:t>component T </a:t>
            </a:r>
            <a:r>
              <a:rPr lang="en-IN" sz="2400">
                <a:solidFill>
                  <a:schemeClr val="tx1"/>
                </a:solidFill>
              </a:rPr>
              <a:t>in workshop, </a:t>
            </a:r>
            <a:r>
              <a:rPr lang="en-IN" sz="2400"/>
              <a:t>the </a:t>
            </a:r>
            <a:r>
              <a:rPr lang="en-IN" sz="2400" dirty="0"/>
              <a:t>same is available in the market at Rs 5.75 each.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breakdown of costs is: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400" dirty="0"/>
              <a:t>Materials is Rs 2.75 per unit,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400" dirty="0"/>
              <a:t>Labor is Rs 1.75 per unit,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400" dirty="0"/>
              <a:t>Other variable expenses is Rs 0.50 and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2400" dirty="0"/>
              <a:t>Depreciation and other fixed costs is Rs 1.25. </a:t>
            </a:r>
          </a:p>
          <a:p>
            <a:pPr algn="just"/>
            <a:endParaRPr lang="en-IN" sz="2400" i="1" dirty="0">
              <a:solidFill>
                <a:srgbClr val="C00000"/>
              </a:solidFill>
            </a:endParaRPr>
          </a:p>
          <a:p>
            <a:pPr algn="just"/>
            <a:r>
              <a:rPr lang="en-IN" sz="2400" i="1" dirty="0">
                <a:solidFill>
                  <a:srgbClr val="C00000"/>
                </a:solidFill>
              </a:rPr>
              <a:t>Shall the product be made in the factory or bought from the outside supplier?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/>
              <a:t>Make the product in factory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IN" sz="2400" dirty="0"/>
              <a:t>Buy the product from outside supplier </a:t>
            </a:r>
            <a:endParaRPr lang="en-US" sz="2400" dirty="0"/>
          </a:p>
        </p:txBody>
      </p:sp>
      <p:pic>
        <p:nvPicPr>
          <p:cNvPr id="5" name="Picture 2" descr="Intel® Technologies for Servers, PCs, IoT, and Mobile Devices">
            <a:extLst>
              <a:ext uri="{FF2B5EF4-FFF2-40B4-BE49-F238E27FC236}">
                <a16:creationId xmlns:a16="http://schemas.microsoft.com/office/drawing/2014/main" id="{ECF6624E-0E6E-CA40-BC4C-EFA4A7C6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2520950"/>
            <a:ext cx="2844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56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182B-37F4-E144-AD31-2F44E977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C.) Selection of Suitable Product Mix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39F3-7086-4B40-BCBB-C2D4F51C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When a business manufactures </a:t>
            </a:r>
            <a:r>
              <a:rPr lang="en-IN" i="1" dirty="0">
                <a:solidFill>
                  <a:srgbClr val="7030A0"/>
                </a:solidFill>
              </a:rPr>
              <a:t>more than one product</a:t>
            </a:r>
            <a:r>
              <a:rPr lang="en-IN" dirty="0"/>
              <a:t>, a problem is faced by it as to which product mix will give the maximum profits.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best product mix is that which yields the </a:t>
            </a:r>
            <a:r>
              <a:rPr lang="en-IN" i="1" dirty="0">
                <a:solidFill>
                  <a:srgbClr val="0070C0"/>
                </a:solidFill>
              </a:rPr>
              <a:t>maximum contribution.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5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52B1-25B0-7449-B1A2-2C262118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C.) Selection of Suitable Product Mix at </a:t>
            </a:r>
            <a:r>
              <a:rPr lang="en-US" i="1" dirty="0" err="1">
                <a:solidFill>
                  <a:srgbClr val="C00000"/>
                </a:solidFill>
              </a:rPr>
              <a:t>Parlé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Agro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EBEE-0B9A-194B-AD03-226064CD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825625"/>
            <a:ext cx="7726680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i="1" dirty="0">
                <a:solidFill>
                  <a:srgbClr val="0070C0"/>
                </a:solidFill>
              </a:rPr>
              <a:t>Parle </a:t>
            </a:r>
            <a:r>
              <a:rPr lang="en-US" altLang="en-US" sz="2400" i="1" dirty="0" err="1">
                <a:solidFill>
                  <a:srgbClr val="0070C0"/>
                </a:solidFill>
              </a:rPr>
              <a:t>Agro</a:t>
            </a:r>
            <a:r>
              <a:rPr lang="en-US" altLang="en-US" sz="2400" dirty="0"/>
              <a:t>, a food and beverage company is manufacturing two soft drinks.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It has presented the cost information related to the production of </a:t>
            </a:r>
            <a:r>
              <a:rPr lang="en-US" altLang="en-US" sz="2400" i="1" dirty="0">
                <a:solidFill>
                  <a:srgbClr val="0070C0"/>
                </a:solidFill>
              </a:rPr>
              <a:t>Thumbs Up </a:t>
            </a:r>
            <a:r>
              <a:rPr lang="en-US" altLang="en-US" sz="2400" dirty="0"/>
              <a:t>and </a:t>
            </a:r>
            <a:r>
              <a:rPr lang="en-US" altLang="en-US" sz="2400" i="1" dirty="0" err="1">
                <a:solidFill>
                  <a:srgbClr val="0070C0"/>
                </a:solidFill>
              </a:rPr>
              <a:t>Limca</a:t>
            </a:r>
            <a:r>
              <a:rPr lang="en-US" altLang="en-US" sz="2400" i="1" dirty="0">
                <a:solidFill>
                  <a:srgbClr val="0070C0"/>
                </a:solidFill>
              </a:rPr>
              <a:t>.</a:t>
            </a:r>
          </a:p>
          <a:p>
            <a:pPr marL="0" indent="0" algn="just">
              <a:buNone/>
            </a:pPr>
            <a:endParaRPr lang="en-US" altLang="en-US" sz="2400" i="1" dirty="0">
              <a:solidFill>
                <a:srgbClr val="0070C0"/>
              </a:solidFill>
            </a:endParaRPr>
          </a:p>
          <a:p>
            <a:pPr algn="just"/>
            <a:r>
              <a:rPr lang="en-US" altLang="en-US" sz="2400" dirty="0"/>
              <a:t>The factory manager is interested in finding out the </a:t>
            </a:r>
            <a:r>
              <a:rPr lang="en-US" altLang="en-US" sz="2400" i="1" dirty="0">
                <a:solidFill>
                  <a:srgbClr val="0070C0"/>
                </a:solidFill>
              </a:rPr>
              <a:t>suitable product mix </a:t>
            </a:r>
            <a:r>
              <a:rPr lang="en-US" altLang="en-US" sz="2400" dirty="0"/>
              <a:t>which will yield </a:t>
            </a:r>
            <a:r>
              <a:rPr lang="en-US" altLang="en-US" sz="2400" i="1" dirty="0">
                <a:solidFill>
                  <a:srgbClr val="0070C0"/>
                </a:solidFill>
              </a:rPr>
              <a:t>maximum profits.</a:t>
            </a:r>
          </a:p>
          <a:p>
            <a:endParaRPr lang="en-US" sz="2400" dirty="0"/>
          </a:p>
        </p:txBody>
      </p:sp>
      <p:pic>
        <p:nvPicPr>
          <p:cNvPr id="6148" name="Picture 4" descr="Facebook">
            <a:extLst>
              <a:ext uri="{FF2B5EF4-FFF2-40B4-BE49-F238E27FC236}">
                <a16:creationId xmlns:a16="http://schemas.microsoft.com/office/drawing/2014/main" id="{427917BA-D208-8A43-8C98-13DC73E2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60" y="248031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02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90C2CA75-88D2-2C41-AE3B-5EC8E25B2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i="1" dirty="0">
                <a:solidFill>
                  <a:srgbClr val="C00000"/>
                </a:solidFill>
              </a:rPr>
              <a:t>Costing Information </a:t>
            </a:r>
            <a:r>
              <a:rPr lang="en-US" i="1" dirty="0">
                <a:solidFill>
                  <a:srgbClr val="C00000"/>
                </a:solidFill>
              </a:rPr>
              <a:t>of </a:t>
            </a:r>
            <a:r>
              <a:rPr lang="en-US" i="1" dirty="0" err="1">
                <a:solidFill>
                  <a:srgbClr val="C00000"/>
                </a:solidFill>
              </a:rPr>
              <a:t>Parlé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Agro</a:t>
            </a:r>
            <a:r>
              <a:rPr lang="en-US" altLang="en-US" i="1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23B9E9-4B9B-9548-9A10-A7F413CD47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46062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927171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224076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97365147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Particulars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Thumbs Up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Limca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2727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Direct material/unit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723379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Direct Wages/unit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613619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Variable expenses/unit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432853"/>
                  </a:ext>
                </a:extLst>
              </a:tr>
              <a:tr h="492125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Fixed Overheads Rs. 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90747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B48A5B-F78E-B243-931D-D6BB62F180A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11480" y="4640579"/>
            <a:ext cx="11167110" cy="209756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i="1" dirty="0">
                <a:solidFill>
                  <a:srgbClr val="0070C0"/>
                </a:solidFill>
              </a:rPr>
              <a:t>Following are the sales mixtures taken into consideration for the production of two soft drinks:</a:t>
            </a:r>
          </a:p>
          <a:p>
            <a:pPr marL="914400" lvl="1" indent="-457200" algn="just">
              <a:buFont typeface="+mj-lt"/>
              <a:buAutoNum type="alphaLcParenR"/>
              <a:defRPr/>
            </a:pPr>
            <a:r>
              <a:rPr lang="en-US" dirty="0"/>
              <a:t>100 units of Thumbs Up and 200 of </a:t>
            </a:r>
            <a:r>
              <a:rPr lang="en-US" dirty="0" err="1"/>
              <a:t>Limca</a:t>
            </a:r>
            <a:endParaRPr lang="en-US" dirty="0"/>
          </a:p>
          <a:p>
            <a:pPr marL="914400" lvl="1" indent="-457200" algn="just">
              <a:buFont typeface="+mj-lt"/>
              <a:buAutoNum type="alphaLcParenR"/>
              <a:defRPr/>
            </a:pPr>
            <a:r>
              <a:rPr lang="en-US" dirty="0"/>
              <a:t>150 units of Thumbs Up and 150 of </a:t>
            </a:r>
            <a:r>
              <a:rPr lang="en-US" dirty="0" err="1"/>
              <a:t>Limca</a:t>
            </a:r>
            <a:endParaRPr lang="en-US" dirty="0"/>
          </a:p>
          <a:p>
            <a:pPr marL="914400" lvl="1" indent="-457200" algn="just">
              <a:buFont typeface="+mj-lt"/>
              <a:buAutoNum type="alphaLcParenR"/>
              <a:defRPr/>
            </a:pPr>
            <a:r>
              <a:rPr lang="en-US" dirty="0"/>
              <a:t>200 units of Thumbs Up and 100 of </a:t>
            </a:r>
            <a:r>
              <a:rPr lang="en-US" dirty="0" err="1"/>
              <a:t>Limca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4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5B79-AEE5-5B4A-903F-B8E0D240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Selection of Suitable Product Mix at </a:t>
            </a:r>
            <a:r>
              <a:rPr lang="en-US" i="1" dirty="0" err="1">
                <a:solidFill>
                  <a:srgbClr val="C00000"/>
                </a:solidFill>
              </a:rPr>
              <a:t>Parlé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 err="1">
                <a:solidFill>
                  <a:srgbClr val="C00000"/>
                </a:solidFill>
              </a:rPr>
              <a:t>Agro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085F-6ED1-E949-A356-D229B034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4340" cy="4351338"/>
          </a:xfrm>
        </p:spPr>
        <p:txBody>
          <a:bodyPr/>
          <a:lstStyle/>
          <a:p>
            <a:pPr algn="just"/>
            <a:r>
              <a:rPr lang="en-US" altLang="en-US" dirty="0"/>
              <a:t>The total contribution and profits resulting from each of the following sales mixture when:</a:t>
            </a:r>
          </a:p>
          <a:p>
            <a:pPr algn="just"/>
            <a:r>
              <a:rPr lang="en-US" altLang="en-US" i="1" dirty="0">
                <a:solidFill>
                  <a:srgbClr val="7030A0"/>
                </a:solidFill>
              </a:rPr>
              <a:t>Selling price of Thumbs Up is Rs 20 </a:t>
            </a:r>
            <a:r>
              <a:rPr lang="en-US" altLang="en-US" dirty="0"/>
              <a:t>and </a:t>
            </a:r>
          </a:p>
          <a:p>
            <a:pPr algn="just"/>
            <a:r>
              <a:rPr lang="en-US" altLang="en-US" i="1" dirty="0">
                <a:solidFill>
                  <a:srgbClr val="7030A0"/>
                </a:solidFill>
              </a:rPr>
              <a:t>Selling price of of </a:t>
            </a:r>
            <a:r>
              <a:rPr lang="en-US" altLang="en-US" i="1" dirty="0" err="1">
                <a:solidFill>
                  <a:srgbClr val="7030A0"/>
                </a:solidFill>
              </a:rPr>
              <a:t>Limca</a:t>
            </a:r>
            <a:r>
              <a:rPr lang="en-US" altLang="en-US" i="1" dirty="0">
                <a:solidFill>
                  <a:srgbClr val="7030A0"/>
                </a:solidFill>
              </a:rPr>
              <a:t> is Rs 15</a:t>
            </a:r>
            <a:r>
              <a:rPr lang="en-US" altLang="en-US" dirty="0"/>
              <a:t>,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i="1" dirty="0"/>
              <a:t>Recommend the factory manager which </a:t>
            </a:r>
            <a:r>
              <a:rPr lang="en-US" altLang="en-US" b="1" i="1" dirty="0">
                <a:solidFill>
                  <a:srgbClr val="FF0000"/>
                </a:solidFill>
              </a:rPr>
              <a:t>sales mixture </a:t>
            </a:r>
            <a:r>
              <a:rPr lang="en-US" altLang="en-US" i="1" dirty="0"/>
              <a:t>should be adopted by the company</a:t>
            </a:r>
          </a:p>
          <a:p>
            <a:endParaRPr lang="en-US" dirty="0"/>
          </a:p>
        </p:txBody>
      </p:sp>
      <p:pic>
        <p:nvPicPr>
          <p:cNvPr id="9220" name="Picture 4" descr="Thums Up for Indian Cola | Serious Eats">
            <a:extLst>
              <a:ext uri="{FF2B5EF4-FFF2-40B4-BE49-F238E27FC236}">
                <a16:creationId xmlns:a16="http://schemas.microsoft.com/office/drawing/2014/main" id="{81E60937-C026-0549-B265-7E6945DE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12" y="4777740"/>
            <a:ext cx="2575488" cy="19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ealth Benefits Of Drinking Limca Soft Drink">
            <a:extLst>
              <a:ext uri="{FF2B5EF4-FFF2-40B4-BE49-F238E27FC236}">
                <a16:creationId xmlns:a16="http://schemas.microsoft.com/office/drawing/2014/main" id="{F3B5BCE3-D55C-A641-97CE-59B975346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108" y="1862137"/>
            <a:ext cx="2357191" cy="17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0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B170-73F1-E847-9E67-62D371E5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Poll based on Previous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F712-E512-3344-AA5A-91657DAA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825624"/>
            <a:ext cx="7506970" cy="49523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FF0000"/>
                </a:solidFill>
              </a:rPr>
              <a:t>Parle </a:t>
            </a:r>
            <a:r>
              <a:rPr lang="en-US" sz="2400" i="1" dirty="0" err="1">
                <a:solidFill>
                  <a:srgbClr val="FF0000"/>
                </a:solidFill>
              </a:rPr>
              <a:t>Agro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has made the total sales of Rs. 500,000 by selling </a:t>
            </a:r>
            <a:r>
              <a:rPr lang="en-US" sz="2400" i="1" dirty="0">
                <a:solidFill>
                  <a:srgbClr val="FF0000"/>
                </a:solidFill>
              </a:rPr>
              <a:t>snack food items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P/V ratio was 40% and the profit earned was Rs. 10,000. </a:t>
            </a:r>
          </a:p>
          <a:p>
            <a:pPr algn="just"/>
            <a:endParaRPr lang="en-US" sz="2400" i="1" dirty="0">
              <a:solidFill>
                <a:srgbClr val="C00000"/>
              </a:solidFill>
            </a:endParaRPr>
          </a:p>
          <a:p>
            <a:pPr algn="just"/>
            <a:r>
              <a:rPr lang="en-US" sz="2400" i="1" dirty="0">
                <a:solidFill>
                  <a:srgbClr val="C00000"/>
                </a:solidFill>
              </a:rPr>
              <a:t>In such case, the fixed costs of the company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200,000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180,000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500,000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190,000 </a:t>
            </a:r>
          </a:p>
        </p:txBody>
      </p:sp>
      <p:pic>
        <p:nvPicPr>
          <p:cNvPr id="1028" name="Picture 4" descr="Stuff You Probably Don't Remember Eating: Hippo Toasties | by Ankit Kaul |  Medium">
            <a:extLst>
              <a:ext uri="{FF2B5EF4-FFF2-40B4-BE49-F238E27FC236}">
                <a16:creationId xmlns:a16="http://schemas.microsoft.com/office/drawing/2014/main" id="{66778040-E2BA-4545-B7EE-DD444AFE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46" y="2326640"/>
            <a:ext cx="3883703" cy="24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47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FF93-0464-6640-A1EB-99C6D7DC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238E-B643-FB40-8A96-015DA5E1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i="1" dirty="0">
                <a:solidFill>
                  <a:srgbClr val="C00000"/>
                </a:solidFill>
              </a:rPr>
              <a:t>Prepare</a:t>
            </a:r>
            <a:r>
              <a:rPr lang="en-US" altLang="en-US" dirty="0"/>
              <a:t> marginal costing statements to resolve complex business problems relating to cost.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i="1" dirty="0">
                <a:solidFill>
                  <a:srgbClr val="C00000"/>
                </a:solidFill>
              </a:rPr>
              <a:t>Develop</a:t>
            </a:r>
            <a:r>
              <a:rPr lang="en-US" altLang="en-US" dirty="0"/>
              <a:t> decision making ability for business problems involving cost, profits and sales.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9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286D-DE1E-D846-B2E0-25CE6A13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D5C8-624B-5F4D-ADE5-4799A746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0132" cy="4351338"/>
          </a:xfrm>
        </p:spPr>
        <p:txBody>
          <a:bodyPr/>
          <a:lstStyle/>
          <a:p>
            <a:pPr algn="just"/>
            <a:r>
              <a:rPr lang="en-US" dirty="0"/>
              <a:t>Marginal costing technique provides </a:t>
            </a:r>
            <a:r>
              <a:rPr lang="en-US" i="1" dirty="0">
                <a:solidFill>
                  <a:srgbClr val="0070C0"/>
                </a:solidFill>
              </a:rPr>
              <a:t>assistance</a:t>
            </a:r>
            <a:r>
              <a:rPr lang="en-US" dirty="0"/>
              <a:t> to management.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Assistance is with regard to </a:t>
            </a:r>
            <a:r>
              <a:rPr lang="en-US" i="1" dirty="0">
                <a:solidFill>
                  <a:srgbClr val="0070C0"/>
                </a:solidFill>
              </a:rPr>
              <a:t>short – term decision making </a:t>
            </a:r>
            <a:r>
              <a:rPr lang="en-US" dirty="0"/>
              <a:t>where fixed costs are excluded.</a:t>
            </a:r>
          </a:p>
          <a:p>
            <a:pPr algn="just"/>
            <a:endParaRPr lang="en-US" dirty="0"/>
          </a:p>
        </p:txBody>
      </p:sp>
      <p:pic>
        <p:nvPicPr>
          <p:cNvPr id="3074" name="Picture 2" descr="Emotions and Decision Making: Five Steps to Improve Your Process | CFA  Institute Enterprising Investor">
            <a:extLst>
              <a:ext uri="{FF2B5EF4-FFF2-40B4-BE49-F238E27FC236}">
                <a16:creationId xmlns:a16="http://schemas.microsoft.com/office/drawing/2014/main" id="{EC7D2841-58F5-8F4D-89F2-008580FF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33" y="1525073"/>
            <a:ext cx="36449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anagerial Decision-Making with Data: The Dos and Don'ts">
            <a:extLst>
              <a:ext uri="{FF2B5EF4-FFF2-40B4-BE49-F238E27FC236}">
                <a16:creationId xmlns:a16="http://schemas.microsoft.com/office/drawing/2014/main" id="{3EFE01AA-E0E4-F14A-9D2B-6E15C672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33" y="4368882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4D20-BD91-AD4E-B5AB-D28D0A4F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CED55D-014A-784A-ADD5-67EF98C68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478972"/>
              </p:ext>
            </p:extLst>
          </p:nvPr>
        </p:nvGraphicFramePr>
        <p:xfrm>
          <a:off x="546265" y="819397"/>
          <a:ext cx="11317183" cy="592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4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F283-692E-3C42-AF1D-B0CF6AAE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A.) Key Factor or Limiting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8C45-2383-6C41-A21D-EC817E11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825624"/>
            <a:ext cx="10679430" cy="503237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factor which puts a </a:t>
            </a:r>
            <a:r>
              <a:rPr lang="en-IN" i="1" dirty="0">
                <a:solidFill>
                  <a:srgbClr val="0070C0"/>
                </a:solidFill>
              </a:rPr>
              <a:t>limit</a:t>
            </a:r>
            <a:r>
              <a:rPr lang="en-IN" dirty="0"/>
              <a:t> on </a:t>
            </a:r>
            <a:r>
              <a:rPr lang="en-IN" i="1" dirty="0">
                <a:solidFill>
                  <a:srgbClr val="0070C0"/>
                </a:solidFill>
              </a:rPr>
              <a:t>production</a:t>
            </a:r>
            <a:r>
              <a:rPr lang="en-IN" dirty="0"/>
              <a:t> and </a:t>
            </a:r>
            <a:r>
              <a:rPr lang="en-IN" i="1" dirty="0">
                <a:solidFill>
                  <a:srgbClr val="0070C0"/>
                </a:solidFill>
              </a:rPr>
              <a:t>profit</a:t>
            </a:r>
            <a:r>
              <a:rPr lang="en-IN" dirty="0"/>
              <a:t> of a business. </a:t>
            </a:r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The limiting factors are studied in the lights of the </a:t>
            </a:r>
            <a:r>
              <a:rPr lang="en-IN" i="1" dirty="0">
                <a:solidFill>
                  <a:srgbClr val="0070C0"/>
                </a:solidFill>
              </a:rPr>
              <a:t>contribution</a:t>
            </a:r>
            <a:r>
              <a:rPr lang="en-IN" dirty="0"/>
              <a:t>. 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0474BD8-2054-5040-8262-845EF2269861}"/>
              </a:ext>
            </a:extLst>
          </p:cNvPr>
          <p:cNvGraphicFramePr/>
          <p:nvPr/>
        </p:nvGraphicFramePr>
        <p:xfrm>
          <a:off x="960120" y="2458193"/>
          <a:ext cx="10393680" cy="335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46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8CF572F9-99AE-B748-BBE5-71545EF54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i="1" dirty="0">
                <a:solidFill>
                  <a:srgbClr val="C00000"/>
                </a:solidFill>
              </a:rPr>
              <a:t>Key Factor at Britannia 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02F74170-3BFF-B94C-AAFE-EAE0F4E19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5790" y="1825624"/>
            <a:ext cx="8583930" cy="484949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 eaLnBrk="1" hangingPunct="1"/>
            <a:r>
              <a:rPr lang="en-US" altLang="en-US" i="1" dirty="0">
                <a:solidFill>
                  <a:srgbClr val="C00000"/>
                </a:solidFill>
              </a:rPr>
              <a:t>Britannia</a:t>
            </a:r>
            <a:r>
              <a:rPr lang="en-US" altLang="en-US" dirty="0"/>
              <a:t> is manufacturing three different varieties of biscuits namely,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</a:rPr>
              <a:t>Marie Gold</a:t>
            </a:r>
            <a:r>
              <a:rPr lang="en-US" altLang="en-US" i="1" dirty="0"/>
              <a:t>,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</a:rPr>
              <a:t>Jim Jam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</a:rPr>
              <a:t>Good day</a:t>
            </a:r>
            <a:r>
              <a:rPr lang="en-US" altLang="en-US" dirty="0"/>
              <a:t>.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All the three types of biscuit brands are manufactured from </a:t>
            </a:r>
            <a:r>
              <a:rPr lang="en-US" altLang="en-US" i="1" dirty="0"/>
              <a:t>same set of machines</a:t>
            </a:r>
            <a:r>
              <a:rPr lang="en-US" altLang="en-US" dirty="0"/>
              <a:t>. 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i="1" dirty="0">
                <a:solidFill>
                  <a:srgbClr val="0070C0"/>
                </a:solidFill>
              </a:rPr>
              <a:t>Production is limited by machine capacity</a:t>
            </a:r>
            <a:r>
              <a:rPr lang="en-US" altLang="en-US" dirty="0"/>
              <a:t>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i="1" dirty="0">
                <a:solidFill>
                  <a:srgbClr val="FF0000"/>
                </a:solidFill>
              </a:rPr>
              <a:t>Indicate priorities for products Marie Gold, Jim Jam and Good day with a view to maximizing profits. </a:t>
            </a:r>
          </a:p>
        </p:txBody>
      </p:sp>
      <p:pic>
        <p:nvPicPr>
          <p:cNvPr id="1026" name="Picture 2" descr="Britannia Marie Gold Cookie">
            <a:extLst>
              <a:ext uri="{FF2B5EF4-FFF2-40B4-BE49-F238E27FC236}">
                <a16:creationId xmlns:a16="http://schemas.microsoft.com/office/drawing/2014/main" id="{C3433F5D-C6D4-264B-BDDD-422D0FD6F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15" y="641350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itannia Treat Jim Jam 150g">
            <a:extLst>
              <a:ext uri="{FF2B5EF4-FFF2-40B4-BE49-F238E27FC236}">
                <a16:creationId xmlns:a16="http://schemas.microsoft.com/office/drawing/2014/main" id="{AC583448-9B48-E84D-A1AA-5E7B7798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15" y="2658428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itannia Good Day – Butter Cookies, 250g | Driftbasket">
            <a:extLst>
              <a:ext uri="{FF2B5EF4-FFF2-40B4-BE49-F238E27FC236}">
                <a16:creationId xmlns:a16="http://schemas.microsoft.com/office/drawing/2014/main" id="{77C17587-1A77-114B-B778-7855B6F94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515" y="4755516"/>
            <a:ext cx="2000251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37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19ED76A7-817D-7943-AA4A-C0FECC4BA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i="1" dirty="0">
                <a:solidFill>
                  <a:srgbClr val="C00000"/>
                </a:solidFill>
              </a:rPr>
              <a:t>Key Factor at Britannia – Cost &amp; Sales data</a:t>
            </a:r>
            <a:endParaRPr lang="en-US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A15FBD-95CF-344C-B3F5-87992F8BAA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4508" y="2272579"/>
          <a:ext cx="8519159" cy="25751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155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Particulars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Marie Gold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Jim Jam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Good day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Raw</a:t>
                      </a:r>
                      <a:r>
                        <a:rPr lang="en-US" sz="1800" b="0" baseline="0" dirty="0">
                          <a:solidFill>
                            <a:sysClr val="windowText" lastClr="000000"/>
                          </a:solidFill>
                        </a:rPr>
                        <a:t> material cost per unit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2.25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4.25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7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Direct labor cost per unit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0.95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1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Selling price per unit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22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ysClr val="windowText" lastClr="000000"/>
                          </a:solidFill>
                        </a:rPr>
                        <a:t>Standard machine time required per unit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39</a:t>
                      </a:r>
                      <a:r>
                        <a:rPr lang="en-US" sz="1800" baseline="0" dirty="0"/>
                        <a:t> minutes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  <a:r>
                        <a:rPr lang="en-US" sz="1800" baseline="0" dirty="0"/>
                        <a:t> minutes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28 minutes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50" name="Picture 2" descr="Villages win! Britannia's sales growth three times more in rural than urban  India">
            <a:extLst>
              <a:ext uri="{FF2B5EF4-FFF2-40B4-BE49-F238E27FC236}">
                <a16:creationId xmlns:a16="http://schemas.microsoft.com/office/drawing/2014/main" id="{8BE1F9E8-F18C-B44B-BDF0-37F979F6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878" y="2978038"/>
            <a:ext cx="2846119" cy="159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9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A10A-ACA8-4840-BBBB-00156F05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Poll – II 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B514-0C2A-A544-BB9E-3913D7B6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792"/>
            <a:ext cx="11072751" cy="520139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Asian Paints is manufacturing three different products. The sales and cost data is presented below.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The key factor is ‘raw material availability</a:t>
            </a:r>
            <a:r>
              <a:rPr lang="en-US" sz="2400" dirty="0"/>
              <a:t>’.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i="1" dirty="0">
                <a:solidFill>
                  <a:srgbClr val="C00000"/>
                </a:solidFill>
              </a:rPr>
              <a:t>In such case, the contribution in terms of key factor will be: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8.3 and 6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7 and 5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3 and 5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400" dirty="0"/>
              <a:t>8.3 and 4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78F719-A889-9344-BBE4-1B5122FD3894}"/>
              </a:ext>
            </a:extLst>
          </p:cNvPr>
          <p:cNvGraphicFramePr>
            <a:graphicFrameLocks noGrp="1"/>
          </p:cNvGraphicFramePr>
          <p:nvPr/>
        </p:nvGraphicFramePr>
        <p:xfrm>
          <a:off x="1889497" y="2382212"/>
          <a:ext cx="6126348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646878">
                  <a:extLst>
                    <a:ext uri="{9D8B030D-6E8A-4147-A177-3AD203B41FA5}">
                      <a16:colId xmlns:a16="http://schemas.microsoft.com/office/drawing/2014/main" val="1223421366"/>
                    </a:ext>
                  </a:extLst>
                </a:gridCol>
                <a:gridCol w="1757548">
                  <a:extLst>
                    <a:ext uri="{9D8B030D-6E8A-4147-A177-3AD203B41FA5}">
                      <a16:colId xmlns:a16="http://schemas.microsoft.com/office/drawing/2014/main" val="3100980852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4143836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Particulars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Distemper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28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Selling price per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06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cost per 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8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Consumption of Material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Kgs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Kgs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271793"/>
                  </a:ext>
                </a:extLst>
              </a:tr>
            </a:tbl>
          </a:graphicData>
        </a:graphic>
      </p:graphicFrame>
      <p:pic>
        <p:nvPicPr>
          <p:cNvPr id="1028" name="Picture 4" descr="Manufacturing facilities working at up to 70% capacities amid pandemic: Asian  Paints | Business News,The Indian Express">
            <a:extLst>
              <a:ext uri="{FF2B5EF4-FFF2-40B4-BE49-F238E27FC236}">
                <a16:creationId xmlns:a16="http://schemas.microsoft.com/office/drawing/2014/main" id="{F4BE64A4-5975-E242-9E1E-6BED9F08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984" y="4737100"/>
            <a:ext cx="38227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63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877</Words>
  <Application>Microsoft Office PowerPoint</Application>
  <PresentationFormat>Widescreen</PresentationFormat>
  <Paragraphs>169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Marginal Costing as a tool for decision making </vt:lpstr>
      <vt:lpstr>Poll based on Previous Lecture </vt:lpstr>
      <vt:lpstr>Learning Outcomes </vt:lpstr>
      <vt:lpstr>Introduction </vt:lpstr>
      <vt:lpstr>PowerPoint Presentation</vt:lpstr>
      <vt:lpstr>A.) Key Factor or Limiting Factor</vt:lpstr>
      <vt:lpstr>Key Factor at Britannia </vt:lpstr>
      <vt:lpstr>Key Factor at Britannia – Cost &amp; Sales data</vt:lpstr>
      <vt:lpstr>Poll – II </vt:lpstr>
      <vt:lpstr>B.) Make or Buy </vt:lpstr>
      <vt:lpstr>‘Make or Buy’ decision at TVS Motors </vt:lpstr>
      <vt:lpstr>Make or Buy at TVS Motors </vt:lpstr>
      <vt:lpstr>Poll – III  </vt:lpstr>
      <vt:lpstr>C.) Selection of Suitable Product Mix </vt:lpstr>
      <vt:lpstr>C.) Selection of Suitable Product Mix at Parlé Agro</vt:lpstr>
      <vt:lpstr>Costing Information of Parlé Agro </vt:lpstr>
      <vt:lpstr>Selection of Suitable Product Mix at Parlé Agro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Marginal Costing as a tool for decision making </dc:title>
  <dc:creator>hp</dc:creator>
  <cp:lastModifiedBy>hp</cp:lastModifiedBy>
  <cp:revision>3</cp:revision>
  <dcterms:created xsi:type="dcterms:W3CDTF">2022-11-25T06:40:57Z</dcterms:created>
  <dcterms:modified xsi:type="dcterms:W3CDTF">2022-11-28T07:35:57Z</dcterms:modified>
</cp:coreProperties>
</file>