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1" r:id="rId3"/>
    <p:sldId id="306" r:id="rId4"/>
    <p:sldId id="308" r:id="rId5"/>
    <p:sldId id="309" r:id="rId6"/>
    <p:sldId id="314" r:id="rId7"/>
    <p:sldId id="310" r:id="rId8"/>
    <p:sldId id="311" r:id="rId9"/>
    <p:sldId id="317" r:id="rId10"/>
    <p:sldId id="318" r:id="rId11"/>
    <p:sldId id="315" r:id="rId12"/>
    <p:sldId id="316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8244"/>
  </p:normalViewPr>
  <p:slideViewPr>
    <p:cSldViewPr snapToGrid="0" snapToObjects="1">
      <p:cViewPr varScale="1">
        <p:scale>
          <a:sx n="63" d="100"/>
          <a:sy n="63" d="100"/>
        </p:scale>
        <p:origin x="9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B01375-ADCA-684D-9618-97461F23EA3F}" type="doc">
      <dgm:prSet loTypeId="urn:microsoft.com/office/officeart/2005/8/layout/hProcess4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764D7A8-10B7-CB48-B863-6E6AB036EA9E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Cost Accounting</a:t>
          </a:r>
        </a:p>
      </dgm:t>
    </dgm:pt>
    <dgm:pt modelId="{705278C4-1927-4644-850C-D9CE185B82C5}" type="parTrans" cxnId="{DAEB18E1-7049-4141-98D4-115403E7B444}">
      <dgm:prSet/>
      <dgm:spPr/>
      <dgm:t>
        <a:bodyPr/>
        <a:lstStyle/>
        <a:p>
          <a:endParaRPr lang="en-GB"/>
        </a:p>
      </dgm:t>
    </dgm:pt>
    <dgm:pt modelId="{9C775F19-F20A-194F-9E70-D4615CCA6CF7}" type="sibTrans" cxnId="{DAEB18E1-7049-4141-98D4-115403E7B444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D581193E-639E-7943-9198-E0F3F84D7AA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Adopting the formal system</a:t>
          </a:r>
          <a:endParaRPr lang="en-GB" sz="2000" dirty="0"/>
        </a:p>
      </dgm:t>
    </dgm:pt>
    <dgm:pt modelId="{FCB8CD19-D9D1-FB48-8EB9-31DB3E245773}" type="parTrans" cxnId="{491D7D14-EB8D-2D49-8F55-F8399431C451}">
      <dgm:prSet/>
      <dgm:spPr/>
      <dgm:t>
        <a:bodyPr/>
        <a:lstStyle/>
        <a:p>
          <a:endParaRPr lang="en-GB"/>
        </a:p>
      </dgm:t>
    </dgm:pt>
    <dgm:pt modelId="{D55B7285-8A9A-EE48-9213-74AC65F3470F}" type="sibTrans" cxnId="{491D7D14-EB8D-2D49-8F55-F8399431C451}">
      <dgm:prSet/>
      <dgm:spPr/>
      <dgm:t>
        <a:bodyPr/>
        <a:lstStyle/>
        <a:p>
          <a:endParaRPr lang="en-GB"/>
        </a:p>
      </dgm:t>
    </dgm:pt>
    <dgm:pt modelId="{56FB37C6-04A9-8E40-AB75-31B63752C042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Cost Ascertainment</a:t>
          </a:r>
        </a:p>
      </dgm:t>
    </dgm:pt>
    <dgm:pt modelId="{10B13CFA-D930-1E43-BD2E-92A62B22516B}" type="parTrans" cxnId="{E11AE5DD-8ABC-E742-9F9F-D0BE598B0F5C}">
      <dgm:prSet/>
      <dgm:spPr/>
      <dgm:t>
        <a:bodyPr/>
        <a:lstStyle/>
        <a:p>
          <a:endParaRPr lang="en-GB"/>
        </a:p>
      </dgm:t>
    </dgm:pt>
    <dgm:pt modelId="{D938B16A-2D03-254B-B675-457C5DDE4BF0}" type="sibTrans" cxnId="{E11AE5DD-8ABC-E742-9F9F-D0BE598B0F5C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A5679305-7A90-C341-A5B0-24E6A585550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This system determines &amp; controls the cost of its products and services </a:t>
          </a:r>
          <a:endParaRPr lang="en-GB" sz="2000" dirty="0"/>
        </a:p>
      </dgm:t>
    </dgm:pt>
    <dgm:pt modelId="{3FDFC845-3A7D-EF47-B2F2-ADECBA2BCE15}" type="parTrans" cxnId="{4854F65B-5E3A-7B45-9E1B-2040C6700643}">
      <dgm:prSet/>
      <dgm:spPr/>
      <dgm:t>
        <a:bodyPr/>
        <a:lstStyle/>
        <a:p>
          <a:endParaRPr lang="en-GB"/>
        </a:p>
      </dgm:t>
    </dgm:pt>
    <dgm:pt modelId="{464E19E3-5875-094A-B024-2AE35F00B5B1}" type="sibTrans" cxnId="{4854F65B-5E3A-7B45-9E1B-2040C6700643}">
      <dgm:prSet/>
      <dgm:spPr/>
      <dgm:t>
        <a:bodyPr/>
        <a:lstStyle/>
        <a:p>
          <a:endParaRPr lang="en-GB"/>
        </a:p>
      </dgm:t>
    </dgm:pt>
    <dgm:pt modelId="{498D49FD-62F1-EE45-8FB7-598A845419D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400" dirty="0"/>
            <a:t>Calculation of actual costs incurred </a:t>
          </a:r>
        </a:p>
      </dgm:t>
    </dgm:pt>
    <dgm:pt modelId="{1D80DE19-C896-004A-B50B-45CF4CD34EC8}" type="sibTrans" cxnId="{E1F92613-2C2F-6C4F-9EE4-B4B7B501567E}">
      <dgm:prSet/>
      <dgm:spPr/>
      <dgm:t>
        <a:bodyPr/>
        <a:lstStyle/>
        <a:p>
          <a:endParaRPr lang="en-GB"/>
        </a:p>
      </dgm:t>
    </dgm:pt>
    <dgm:pt modelId="{8D957F0B-5171-CA4C-9270-E684D5529601}" type="parTrans" cxnId="{E1F92613-2C2F-6C4F-9EE4-B4B7B501567E}">
      <dgm:prSet/>
      <dgm:spPr/>
      <dgm:t>
        <a:bodyPr/>
        <a:lstStyle/>
        <a:p>
          <a:endParaRPr lang="en-GB"/>
        </a:p>
      </dgm:t>
    </dgm:pt>
    <dgm:pt modelId="{FBD0542A-4F27-2E4A-9B53-31EDAF96D5FB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Cost control </a:t>
          </a:r>
        </a:p>
      </dgm:t>
    </dgm:pt>
    <dgm:pt modelId="{0234D64A-E439-FB42-998C-9D237D67E26D}" type="sibTrans" cxnId="{ADD3AED1-3882-1D40-9B87-B112CF3A6EF5}">
      <dgm:prSet/>
      <dgm:spPr/>
      <dgm:t>
        <a:bodyPr/>
        <a:lstStyle/>
        <a:p>
          <a:endParaRPr lang="en-GB"/>
        </a:p>
      </dgm:t>
    </dgm:pt>
    <dgm:pt modelId="{A6080067-383F-4145-8325-4DC1AAD4E7F5}" type="parTrans" cxnId="{ADD3AED1-3882-1D40-9B87-B112CF3A6EF5}">
      <dgm:prSet/>
      <dgm:spPr/>
      <dgm:t>
        <a:bodyPr/>
        <a:lstStyle/>
        <a:p>
          <a:endParaRPr lang="en-GB"/>
        </a:p>
      </dgm:t>
    </dgm:pt>
    <dgm:pt modelId="{C24ADC7C-6B2F-F845-BF0E-5084CBE11B1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2000"/>
        </a:p>
      </dgm:t>
    </dgm:pt>
    <dgm:pt modelId="{50FFFADD-2D33-604D-ACFF-03977831EB68}" type="parTrans" cxnId="{EDE65AFE-CF5A-6A4A-8628-539CB217D6A3}">
      <dgm:prSet/>
      <dgm:spPr/>
      <dgm:t>
        <a:bodyPr/>
        <a:lstStyle/>
        <a:p>
          <a:endParaRPr lang="en-GB"/>
        </a:p>
      </dgm:t>
    </dgm:pt>
    <dgm:pt modelId="{EA33DB18-B046-A64C-B6CB-D01FC02FC756}" type="sibTrans" cxnId="{EDE65AFE-CF5A-6A4A-8628-539CB217D6A3}">
      <dgm:prSet/>
      <dgm:spPr/>
      <dgm:t>
        <a:bodyPr/>
        <a:lstStyle/>
        <a:p>
          <a:endParaRPr lang="en-GB"/>
        </a:p>
      </dgm:t>
    </dgm:pt>
    <dgm:pt modelId="{29A0A947-F018-B44E-A367-65CB3F2DAC4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2400" b="0" i="0" dirty="0"/>
            <a:t>Identifying and reducing business expenses to increase profits</a:t>
          </a:r>
          <a:endParaRPr lang="en-GB" sz="2400" dirty="0"/>
        </a:p>
      </dgm:t>
    </dgm:pt>
    <dgm:pt modelId="{DEA70495-AF92-6041-AE2C-0E1373ABC8E4}" type="parTrans" cxnId="{8B137100-AF16-D546-A101-F2B435EEAC49}">
      <dgm:prSet/>
      <dgm:spPr/>
      <dgm:t>
        <a:bodyPr/>
        <a:lstStyle/>
        <a:p>
          <a:endParaRPr lang="en-GB"/>
        </a:p>
      </dgm:t>
    </dgm:pt>
    <dgm:pt modelId="{4D0F7A61-EB94-8341-8E0E-2C0FBB24DED4}" type="sibTrans" cxnId="{8B137100-AF16-D546-A101-F2B435EEAC49}">
      <dgm:prSet/>
      <dgm:spPr/>
      <dgm:t>
        <a:bodyPr/>
        <a:lstStyle/>
        <a:p>
          <a:endParaRPr lang="en-GB"/>
        </a:p>
      </dgm:t>
    </dgm:pt>
    <dgm:pt modelId="{135EBB25-1596-6949-B67E-0991C71347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2000" dirty="0"/>
        </a:p>
      </dgm:t>
    </dgm:pt>
    <dgm:pt modelId="{A4FA1DB6-E0E1-4C40-9232-63D4842B3781}" type="parTrans" cxnId="{CD831E21-EA90-3C4E-8715-38080E2F48B5}">
      <dgm:prSet/>
      <dgm:spPr/>
      <dgm:t>
        <a:bodyPr/>
        <a:lstStyle/>
        <a:p>
          <a:endParaRPr lang="en-GB"/>
        </a:p>
      </dgm:t>
    </dgm:pt>
    <dgm:pt modelId="{6F85B2BF-E078-D44B-95FA-627A569A4B70}" type="sibTrans" cxnId="{CD831E21-EA90-3C4E-8715-38080E2F48B5}">
      <dgm:prSet/>
      <dgm:spPr/>
      <dgm:t>
        <a:bodyPr/>
        <a:lstStyle/>
        <a:p>
          <a:endParaRPr lang="en-GB"/>
        </a:p>
      </dgm:t>
    </dgm:pt>
    <dgm:pt modelId="{26CE4BDA-D373-A14E-95D7-C0125BE2AD52}" type="pres">
      <dgm:prSet presAssocID="{06B01375-ADCA-684D-9618-97461F23EA3F}" presName="Name0" presStyleCnt="0">
        <dgm:presLayoutVars>
          <dgm:dir/>
          <dgm:animLvl val="lvl"/>
          <dgm:resizeHandles val="exact"/>
        </dgm:presLayoutVars>
      </dgm:prSet>
      <dgm:spPr/>
    </dgm:pt>
    <dgm:pt modelId="{8DD59B63-C7E9-F940-9ED2-BDBE35891FBD}" type="pres">
      <dgm:prSet presAssocID="{06B01375-ADCA-684D-9618-97461F23EA3F}" presName="tSp" presStyleCnt="0"/>
      <dgm:spPr/>
    </dgm:pt>
    <dgm:pt modelId="{FDFA1A3C-75C1-3748-BEFF-BB8BD50ED115}" type="pres">
      <dgm:prSet presAssocID="{06B01375-ADCA-684D-9618-97461F23EA3F}" presName="bSp" presStyleCnt="0"/>
      <dgm:spPr/>
    </dgm:pt>
    <dgm:pt modelId="{3D0FC9C0-6074-8C48-910D-81BA665B291A}" type="pres">
      <dgm:prSet presAssocID="{06B01375-ADCA-684D-9618-97461F23EA3F}" presName="process" presStyleCnt="0"/>
      <dgm:spPr/>
    </dgm:pt>
    <dgm:pt modelId="{A1042414-9A1D-DA49-A007-B4C49D2B82DD}" type="pres">
      <dgm:prSet presAssocID="{3764D7A8-10B7-CB48-B863-6E6AB036EA9E}" presName="composite1" presStyleCnt="0"/>
      <dgm:spPr/>
    </dgm:pt>
    <dgm:pt modelId="{DAB494BD-573D-3649-A326-DC1B9149C07E}" type="pres">
      <dgm:prSet presAssocID="{3764D7A8-10B7-CB48-B863-6E6AB036EA9E}" presName="dummyNode1" presStyleLbl="node1" presStyleIdx="0" presStyleCnt="3"/>
      <dgm:spPr/>
    </dgm:pt>
    <dgm:pt modelId="{57E47645-9144-6945-8C5B-E38DF2BAEBE3}" type="pres">
      <dgm:prSet presAssocID="{3764D7A8-10B7-CB48-B863-6E6AB036EA9E}" presName="childNode1" presStyleLbl="bgAcc1" presStyleIdx="0" presStyleCnt="3" custLinFactNeighborX="-533" custLinFactNeighborY="-12289">
        <dgm:presLayoutVars>
          <dgm:bulletEnabled val="1"/>
        </dgm:presLayoutVars>
      </dgm:prSet>
      <dgm:spPr/>
    </dgm:pt>
    <dgm:pt modelId="{299C6B9A-9F1B-3640-8B3C-A9931936B69C}" type="pres">
      <dgm:prSet presAssocID="{3764D7A8-10B7-CB48-B863-6E6AB036EA9E}" presName="childNode1tx" presStyleLbl="bgAcc1" presStyleIdx="0" presStyleCnt="3">
        <dgm:presLayoutVars>
          <dgm:bulletEnabled val="1"/>
        </dgm:presLayoutVars>
      </dgm:prSet>
      <dgm:spPr/>
    </dgm:pt>
    <dgm:pt modelId="{32C482A9-13E3-1C4E-9E8E-6C173F9C5EC8}" type="pres">
      <dgm:prSet presAssocID="{3764D7A8-10B7-CB48-B863-6E6AB036EA9E}" presName="parentNode1" presStyleLbl="node1" presStyleIdx="0" presStyleCnt="3" custLinFactNeighborY="28652">
        <dgm:presLayoutVars>
          <dgm:chMax val="1"/>
          <dgm:bulletEnabled val="1"/>
        </dgm:presLayoutVars>
      </dgm:prSet>
      <dgm:spPr/>
    </dgm:pt>
    <dgm:pt modelId="{22B776E1-1FAB-9D42-8BF0-B0DDE7675E08}" type="pres">
      <dgm:prSet presAssocID="{3764D7A8-10B7-CB48-B863-6E6AB036EA9E}" presName="connSite1" presStyleCnt="0"/>
      <dgm:spPr/>
    </dgm:pt>
    <dgm:pt modelId="{E0414504-CEFB-7340-BAD0-9A85688D2D5B}" type="pres">
      <dgm:prSet presAssocID="{9C775F19-F20A-194F-9E70-D4615CCA6CF7}" presName="Name9" presStyleLbl="sibTrans2D1" presStyleIdx="0" presStyleCnt="2" custLinFactNeighborX="2111" custLinFactNeighborY="-4156"/>
      <dgm:spPr/>
    </dgm:pt>
    <dgm:pt modelId="{DC8D5204-25CF-0840-87DA-780174E1E7AA}" type="pres">
      <dgm:prSet presAssocID="{56FB37C6-04A9-8E40-AB75-31B63752C042}" presName="composite2" presStyleCnt="0"/>
      <dgm:spPr/>
    </dgm:pt>
    <dgm:pt modelId="{75BC79E3-29CD-CD42-9D0D-670DE3408A13}" type="pres">
      <dgm:prSet presAssocID="{56FB37C6-04A9-8E40-AB75-31B63752C042}" presName="dummyNode2" presStyleLbl="node1" presStyleIdx="0" presStyleCnt="3"/>
      <dgm:spPr/>
    </dgm:pt>
    <dgm:pt modelId="{722181D8-4155-1C4B-B026-4C37B370C2FA}" type="pres">
      <dgm:prSet presAssocID="{56FB37C6-04A9-8E40-AB75-31B63752C042}" presName="childNode2" presStyleLbl="bgAcc1" presStyleIdx="1" presStyleCnt="3">
        <dgm:presLayoutVars>
          <dgm:bulletEnabled val="1"/>
        </dgm:presLayoutVars>
      </dgm:prSet>
      <dgm:spPr/>
    </dgm:pt>
    <dgm:pt modelId="{12D619FC-187A-FA4F-B413-BA0CA738FFAC}" type="pres">
      <dgm:prSet presAssocID="{56FB37C6-04A9-8E40-AB75-31B63752C042}" presName="childNode2tx" presStyleLbl="bgAcc1" presStyleIdx="1" presStyleCnt="3">
        <dgm:presLayoutVars>
          <dgm:bulletEnabled val="1"/>
        </dgm:presLayoutVars>
      </dgm:prSet>
      <dgm:spPr/>
    </dgm:pt>
    <dgm:pt modelId="{536478A7-9D70-3241-8C20-EE5352F31F1C}" type="pres">
      <dgm:prSet presAssocID="{56FB37C6-04A9-8E40-AB75-31B63752C042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3D1F5336-E3D2-414D-B9B6-101D18B91A84}" type="pres">
      <dgm:prSet presAssocID="{56FB37C6-04A9-8E40-AB75-31B63752C042}" presName="connSite2" presStyleCnt="0"/>
      <dgm:spPr/>
    </dgm:pt>
    <dgm:pt modelId="{97B161CB-C9D7-8C48-A160-CC84D06CDD55}" type="pres">
      <dgm:prSet presAssocID="{D938B16A-2D03-254B-B675-457C5DDE4BF0}" presName="Name18" presStyleLbl="sibTrans2D1" presStyleIdx="1" presStyleCnt="2"/>
      <dgm:spPr/>
    </dgm:pt>
    <dgm:pt modelId="{355B556F-11E5-4B49-A316-62374860A95A}" type="pres">
      <dgm:prSet presAssocID="{FBD0542A-4F27-2E4A-9B53-31EDAF96D5FB}" presName="composite1" presStyleCnt="0"/>
      <dgm:spPr/>
    </dgm:pt>
    <dgm:pt modelId="{BD4D19F1-8D0C-1647-A9CA-9CCADBA53725}" type="pres">
      <dgm:prSet presAssocID="{FBD0542A-4F27-2E4A-9B53-31EDAF96D5FB}" presName="dummyNode1" presStyleLbl="node1" presStyleIdx="1" presStyleCnt="3"/>
      <dgm:spPr/>
    </dgm:pt>
    <dgm:pt modelId="{93310B65-F49C-9B45-B32A-0937669BAE69}" type="pres">
      <dgm:prSet presAssocID="{FBD0542A-4F27-2E4A-9B53-31EDAF96D5FB}" presName="childNode1" presStyleLbl="bgAcc1" presStyleIdx="2" presStyleCnt="3">
        <dgm:presLayoutVars>
          <dgm:bulletEnabled val="1"/>
        </dgm:presLayoutVars>
      </dgm:prSet>
      <dgm:spPr/>
    </dgm:pt>
    <dgm:pt modelId="{4E36B74C-23FB-A74B-9B44-1DD7D11E502F}" type="pres">
      <dgm:prSet presAssocID="{FBD0542A-4F27-2E4A-9B53-31EDAF96D5FB}" presName="childNode1tx" presStyleLbl="bgAcc1" presStyleIdx="2" presStyleCnt="3">
        <dgm:presLayoutVars>
          <dgm:bulletEnabled val="1"/>
        </dgm:presLayoutVars>
      </dgm:prSet>
      <dgm:spPr/>
    </dgm:pt>
    <dgm:pt modelId="{EB7BBC3A-7958-D044-A7D2-BB1BD1F1B8CE}" type="pres">
      <dgm:prSet presAssocID="{FBD0542A-4F27-2E4A-9B53-31EDAF96D5FB}" presName="parentNode1" presStyleLbl="node1" presStyleIdx="2" presStyleCnt="3" custLinFactNeighborX="549" custLinFactNeighborY="41688">
        <dgm:presLayoutVars>
          <dgm:chMax val="1"/>
          <dgm:bulletEnabled val="1"/>
        </dgm:presLayoutVars>
      </dgm:prSet>
      <dgm:spPr/>
    </dgm:pt>
    <dgm:pt modelId="{8F55F48B-6709-7447-9004-A0F8B35A3A0B}" type="pres">
      <dgm:prSet presAssocID="{FBD0542A-4F27-2E4A-9B53-31EDAF96D5FB}" presName="connSite1" presStyleCnt="0"/>
      <dgm:spPr/>
    </dgm:pt>
  </dgm:ptLst>
  <dgm:cxnLst>
    <dgm:cxn modelId="{8B137100-AF16-D546-A101-F2B435EEAC49}" srcId="{FBD0542A-4F27-2E4A-9B53-31EDAF96D5FB}" destId="{29A0A947-F018-B44E-A367-65CB3F2DAC44}" srcOrd="1" destOrd="0" parTransId="{DEA70495-AF92-6041-AE2C-0E1373ABC8E4}" sibTransId="{4D0F7A61-EB94-8341-8E0E-2C0FBB24DED4}"/>
    <dgm:cxn modelId="{63B7ED08-F80B-B542-A2D7-7EE279B9809C}" type="presOf" srcId="{56FB37C6-04A9-8E40-AB75-31B63752C042}" destId="{536478A7-9D70-3241-8C20-EE5352F31F1C}" srcOrd="0" destOrd="0" presId="urn:microsoft.com/office/officeart/2005/8/layout/hProcess4"/>
    <dgm:cxn modelId="{E1F92613-2C2F-6C4F-9EE4-B4B7B501567E}" srcId="{56FB37C6-04A9-8E40-AB75-31B63752C042}" destId="{498D49FD-62F1-EE45-8FB7-598A845419D0}" srcOrd="0" destOrd="0" parTransId="{8D957F0B-5171-CA4C-9270-E684D5529601}" sibTransId="{1D80DE19-C896-004A-B50B-45CF4CD34EC8}"/>
    <dgm:cxn modelId="{491D7D14-EB8D-2D49-8F55-F8399431C451}" srcId="{3764D7A8-10B7-CB48-B863-6E6AB036EA9E}" destId="{D581193E-639E-7943-9198-E0F3F84D7AA9}" srcOrd="0" destOrd="0" parTransId="{FCB8CD19-D9D1-FB48-8EB9-31DB3E245773}" sibTransId="{D55B7285-8A9A-EE48-9213-74AC65F3470F}"/>
    <dgm:cxn modelId="{1C534717-4872-1648-B3AE-8A3AB3932C59}" type="presOf" srcId="{A5679305-7A90-C341-A5B0-24E6A585550C}" destId="{57E47645-9144-6945-8C5B-E38DF2BAEBE3}" srcOrd="0" destOrd="1" presId="urn:microsoft.com/office/officeart/2005/8/layout/hProcess4"/>
    <dgm:cxn modelId="{CD831E21-EA90-3C4E-8715-38080E2F48B5}" srcId="{FBD0542A-4F27-2E4A-9B53-31EDAF96D5FB}" destId="{135EBB25-1596-6949-B67E-0991C713477D}" srcOrd="2" destOrd="0" parTransId="{A4FA1DB6-E0E1-4C40-9232-63D4842B3781}" sibTransId="{6F85B2BF-E078-D44B-95FA-627A569A4B70}"/>
    <dgm:cxn modelId="{B6F83D25-C3E7-0944-8B9A-78D3016B161E}" type="presOf" srcId="{498D49FD-62F1-EE45-8FB7-598A845419D0}" destId="{722181D8-4155-1C4B-B026-4C37B370C2FA}" srcOrd="0" destOrd="0" presId="urn:microsoft.com/office/officeart/2005/8/layout/hProcess4"/>
    <dgm:cxn modelId="{B0D24F3B-A5EC-C747-AFFE-ABFAE4E5F078}" type="presOf" srcId="{498D49FD-62F1-EE45-8FB7-598A845419D0}" destId="{12D619FC-187A-FA4F-B413-BA0CA738FFAC}" srcOrd="1" destOrd="0" presId="urn:microsoft.com/office/officeart/2005/8/layout/hProcess4"/>
    <dgm:cxn modelId="{4854F65B-5E3A-7B45-9E1B-2040C6700643}" srcId="{3764D7A8-10B7-CB48-B863-6E6AB036EA9E}" destId="{A5679305-7A90-C341-A5B0-24E6A585550C}" srcOrd="1" destOrd="0" parTransId="{3FDFC845-3A7D-EF47-B2F2-ADECBA2BCE15}" sibTransId="{464E19E3-5875-094A-B024-2AE35F00B5B1}"/>
    <dgm:cxn modelId="{D9B96770-8869-1E41-8B9D-334603C069B5}" type="presOf" srcId="{06B01375-ADCA-684D-9618-97461F23EA3F}" destId="{26CE4BDA-D373-A14E-95D7-C0125BE2AD52}" srcOrd="0" destOrd="0" presId="urn:microsoft.com/office/officeart/2005/8/layout/hProcess4"/>
    <dgm:cxn modelId="{40142576-2205-684E-8C43-0795A782FD25}" type="presOf" srcId="{A5679305-7A90-C341-A5B0-24E6A585550C}" destId="{299C6B9A-9F1B-3640-8B3C-A9931936B69C}" srcOrd="1" destOrd="1" presId="urn:microsoft.com/office/officeart/2005/8/layout/hProcess4"/>
    <dgm:cxn modelId="{FB74F276-60B7-8341-AF56-5A4FB2F986E1}" type="presOf" srcId="{29A0A947-F018-B44E-A367-65CB3F2DAC44}" destId="{93310B65-F49C-9B45-B32A-0937669BAE69}" srcOrd="0" destOrd="1" presId="urn:microsoft.com/office/officeart/2005/8/layout/hProcess4"/>
    <dgm:cxn modelId="{8F15B659-C739-8940-9CC8-0564AB3C7DB1}" type="presOf" srcId="{3764D7A8-10B7-CB48-B863-6E6AB036EA9E}" destId="{32C482A9-13E3-1C4E-9E8E-6C173F9C5EC8}" srcOrd="0" destOrd="0" presId="urn:microsoft.com/office/officeart/2005/8/layout/hProcess4"/>
    <dgm:cxn modelId="{E905A881-4903-DD40-A23D-64B602211675}" type="presOf" srcId="{135EBB25-1596-6949-B67E-0991C713477D}" destId="{4E36B74C-23FB-A74B-9B44-1DD7D11E502F}" srcOrd="1" destOrd="2" presId="urn:microsoft.com/office/officeart/2005/8/layout/hProcess4"/>
    <dgm:cxn modelId="{A250CC8C-FE6A-1641-8A95-05029631F2A8}" type="presOf" srcId="{D581193E-639E-7943-9198-E0F3F84D7AA9}" destId="{299C6B9A-9F1B-3640-8B3C-A9931936B69C}" srcOrd="1" destOrd="0" presId="urn:microsoft.com/office/officeart/2005/8/layout/hProcess4"/>
    <dgm:cxn modelId="{3E1C7BA2-2255-D349-B526-75A929F6FBD4}" type="presOf" srcId="{D938B16A-2D03-254B-B675-457C5DDE4BF0}" destId="{97B161CB-C9D7-8C48-A160-CC84D06CDD55}" srcOrd="0" destOrd="0" presId="urn:microsoft.com/office/officeart/2005/8/layout/hProcess4"/>
    <dgm:cxn modelId="{B48E1DB1-87E7-E040-9345-E382A3BFB880}" type="presOf" srcId="{C24ADC7C-6B2F-F845-BF0E-5084CBE11B1D}" destId="{93310B65-F49C-9B45-B32A-0937669BAE69}" srcOrd="0" destOrd="0" presId="urn:microsoft.com/office/officeart/2005/8/layout/hProcess4"/>
    <dgm:cxn modelId="{21CC84BB-708E-A54A-9FA5-7670C5061171}" type="presOf" srcId="{135EBB25-1596-6949-B67E-0991C713477D}" destId="{93310B65-F49C-9B45-B32A-0937669BAE69}" srcOrd="0" destOrd="2" presId="urn:microsoft.com/office/officeart/2005/8/layout/hProcess4"/>
    <dgm:cxn modelId="{ADD3AED1-3882-1D40-9B87-B112CF3A6EF5}" srcId="{06B01375-ADCA-684D-9618-97461F23EA3F}" destId="{FBD0542A-4F27-2E4A-9B53-31EDAF96D5FB}" srcOrd="2" destOrd="0" parTransId="{A6080067-383F-4145-8325-4DC1AAD4E7F5}" sibTransId="{0234D64A-E439-FB42-998C-9D237D67E26D}"/>
    <dgm:cxn modelId="{9E4BA3D2-F86C-F64E-8890-A22D5C165D4E}" type="presOf" srcId="{C24ADC7C-6B2F-F845-BF0E-5084CBE11B1D}" destId="{4E36B74C-23FB-A74B-9B44-1DD7D11E502F}" srcOrd="1" destOrd="0" presId="urn:microsoft.com/office/officeart/2005/8/layout/hProcess4"/>
    <dgm:cxn modelId="{979ECBD7-6A3E-DF4D-ADD4-EB64658F1E76}" type="presOf" srcId="{29A0A947-F018-B44E-A367-65CB3F2DAC44}" destId="{4E36B74C-23FB-A74B-9B44-1DD7D11E502F}" srcOrd="1" destOrd="1" presId="urn:microsoft.com/office/officeart/2005/8/layout/hProcess4"/>
    <dgm:cxn modelId="{DD19A6DD-EC33-A441-8F83-5919AF438979}" type="presOf" srcId="{FBD0542A-4F27-2E4A-9B53-31EDAF96D5FB}" destId="{EB7BBC3A-7958-D044-A7D2-BB1BD1F1B8CE}" srcOrd="0" destOrd="0" presId="urn:microsoft.com/office/officeart/2005/8/layout/hProcess4"/>
    <dgm:cxn modelId="{E11AE5DD-8ABC-E742-9F9F-D0BE598B0F5C}" srcId="{06B01375-ADCA-684D-9618-97461F23EA3F}" destId="{56FB37C6-04A9-8E40-AB75-31B63752C042}" srcOrd="1" destOrd="0" parTransId="{10B13CFA-D930-1E43-BD2E-92A62B22516B}" sibTransId="{D938B16A-2D03-254B-B675-457C5DDE4BF0}"/>
    <dgm:cxn modelId="{DAEB18E1-7049-4141-98D4-115403E7B444}" srcId="{06B01375-ADCA-684D-9618-97461F23EA3F}" destId="{3764D7A8-10B7-CB48-B863-6E6AB036EA9E}" srcOrd="0" destOrd="0" parTransId="{705278C4-1927-4644-850C-D9CE185B82C5}" sibTransId="{9C775F19-F20A-194F-9E70-D4615CCA6CF7}"/>
    <dgm:cxn modelId="{90AE27FB-466F-3F4E-9D69-306E72E1E509}" type="presOf" srcId="{9C775F19-F20A-194F-9E70-D4615CCA6CF7}" destId="{E0414504-CEFB-7340-BAD0-9A85688D2D5B}" srcOrd="0" destOrd="0" presId="urn:microsoft.com/office/officeart/2005/8/layout/hProcess4"/>
    <dgm:cxn modelId="{DBEC52FB-5F0D-FF49-85AF-297001A4A8CC}" type="presOf" srcId="{D581193E-639E-7943-9198-E0F3F84D7AA9}" destId="{57E47645-9144-6945-8C5B-E38DF2BAEBE3}" srcOrd="0" destOrd="0" presId="urn:microsoft.com/office/officeart/2005/8/layout/hProcess4"/>
    <dgm:cxn modelId="{EDE65AFE-CF5A-6A4A-8628-539CB217D6A3}" srcId="{FBD0542A-4F27-2E4A-9B53-31EDAF96D5FB}" destId="{C24ADC7C-6B2F-F845-BF0E-5084CBE11B1D}" srcOrd="0" destOrd="0" parTransId="{50FFFADD-2D33-604D-ACFF-03977831EB68}" sibTransId="{EA33DB18-B046-A64C-B6CB-D01FC02FC756}"/>
    <dgm:cxn modelId="{5B95C9D6-0DA3-1740-A94E-C99D6A61E341}" type="presParOf" srcId="{26CE4BDA-D373-A14E-95D7-C0125BE2AD52}" destId="{8DD59B63-C7E9-F940-9ED2-BDBE35891FBD}" srcOrd="0" destOrd="0" presId="urn:microsoft.com/office/officeart/2005/8/layout/hProcess4"/>
    <dgm:cxn modelId="{793568BF-9D1A-6240-B557-4D94895E4D0D}" type="presParOf" srcId="{26CE4BDA-D373-A14E-95D7-C0125BE2AD52}" destId="{FDFA1A3C-75C1-3748-BEFF-BB8BD50ED115}" srcOrd="1" destOrd="0" presId="urn:microsoft.com/office/officeart/2005/8/layout/hProcess4"/>
    <dgm:cxn modelId="{725A13B0-B07A-1B4B-B01B-DE0E6E99870F}" type="presParOf" srcId="{26CE4BDA-D373-A14E-95D7-C0125BE2AD52}" destId="{3D0FC9C0-6074-8C48-910D-81BA665B291A}" srcOrd="2" destOrd="0" presId="urn:microsoft.com/office/officeart/2005/8/layout/hProcess4"/>
    <dgm:cxn modelId="{D38F9160-4820-3B46-8428-F230C1EF5AC7}" type="presParOf" srcId="{3D0FC9C0-6074-8C48-910D-81BA665B291A}" destId="{A1042414-9A1D-DA49-A007-B4C49D2B82DD}" srcOrd="0" destOrd="0" presId="urn:microsoft.com/office/officeart/2005/8/layout/hProcess4"/>
    <dgm:cxn modelId="{77F7938B-ADA5-7F43-AC90-9A37EC104ACF}" type="presParOf" srcId="{A1042414-9A1D-DA49-A007-B4C49D2B82DD}" destId="{DAB494BD-573D-3649-A326-DC1B9149C07E}" srcOrd="0" destOrd="0" presId="urn:microsoft.com/office/officeart/2005/8/layout/hProcess4"/>
    <dgm:cxn modelId="{5A9E112D-D25D-EF47-9CF5-1AA90B3F8400}" type="presParOf" srcId="{A1042414-9A1D-DA49-A007-B4C49D2B82DD}" destId="{57E47645-9144-6945-8C5B-E38DF2BAEBE3}" srcOrd="1" destOrd="0" presId="urn:microsoft.com/office/officeart/2005/8/layout/hProcess4"/>
    <dgm:cxn modelId="{43E6C8C8-A2C8-AE48-851A-A9D636E78F76}" type="presParOf" srcId="{A1042414-9A1D-DA49-A007-B4C49D2B82DD}" destId="{299C6B9A-9F1B-3640-8B3C-A9931936B69C}" srcOrd="2" destOrd="0" presId="urn:microsoft.com/office/officeart/2005/8/layout/hProcess4"/>
    <dgm:cxn modelId="{1856FBFC-A822-A24F-9289-FF48A48B59E4}" type="presParOf" srcId="{A1042414-9A1D-DA49-A007-B4C49D2B82DD}" destId="{32C482A9-13E3-1C4E-9E8E-6C173F9C5EC8}" srcOrd="3" destOrd="0" presId="urn:microsoft.com/office/officeart/2005/8/layout/hProcess4"/>
    <dgm:cxn modelId="{670A9A6D-7ED1-7F4D-9B02-6812434A800C}" type="presParOf" srcId="{A1042414-9A1D-DA49-A007-B4C49D2B82DD}" destId="{22B776E1-1FAB-9D42-8BF0-B0DDE7675E08}" srcOrd="4" destOrd="0" presId="urn:microsoft.com/office/officeart/2005/8/layout/hProcess4"/>
    <dgm:cxn modelId="{2DD12E10-1D4A-6849-B22D-F9C2C67C49FF}" type="presParOf" srcId="{3D0FC9C0-6074-8C48-910D-81BA665B291A}" destId="{E0414504-CEFB-7340-BAD0-9A85688D2D5B}" srcOrd="1" destOrd="0" presId="urn:microsoft.com/office/officeart/2005/8/layout/hProcess4"/>
    <dgm:cxn modelId="{35888E66-4A45-4846-9418-63F527255B6B}" type="presParOf" srcId="{3D0FC9C0-6074-8C48-910D-81BA665B291A}" destId="{DC8D5204-25CF-0840-87DA-780174E1E7AA}" srcOrd="2" destOrd="0" presId="urn:microsoft.com/office/officeart/2005/8/layout/hProcess4"/>
    <dgm:cxn modelId="{5DAA62C0-4702-A443-8472-D7AE66AFE14F}" type="presParOf" srcId="{DC8D5204-25CF-0840-87DA-780174E1E7AA}" destId="{75BC79E3-29CD-CD42-9D0D-670DE3408A13}" srcOrd="0" destOrd="0" presId="urn:microsoft.com/office/officeart/2005/8/layout/hProcess4"/>
    <dgm:cxn modelId="{4DCEB820-911F-9A45-9523-53EA1877D74B}" type="presParOf" srcId="{DC8D5204-25CF-0840-87DA-780174E1E7AA}" destId="{722181D8-4155-1C4B-B026-4C37B370C2FA}" srcOrd="1" destOrd="0" presId="urn:microsoft.com/office/officeart/2005/8/layout/hProcess4"/>
    <dgm:cxn modelId="{543297E7-CA43-6748-8E6B-B62DA88D7024}" type="presParOf" srcId="{DC8D5204-25CF-0840-87DA-780174E1E7AA}" destId="{12D619FC-187A-FA4F-B413-BA0CA738FFAC}" srcOrd="2" destOrd="0" presId="urn:microsoft.com/office/officeart/2005/8/layout/hProcess4"/>
    <dgm:cxn modelId="{474FC3C2-44C2-5E4B-A3EB-1741534C169A}" type="presParOf" srcId="{DC8D5204-25CF-0840-87DA-780174E1E7AA}" destId="{536478A7-9D70-3241-8C20-EE5352F31F1C}" srcOrd="3" destOrd="0" presId="urn:microsoft.com/office/officeart/2005/8/layout/hProcess4"/>
    <dgm:cxn modelId="{358FADB4-9E42-F74E-83EA-D1CEDFEE4780}" type="presParOf" srcId="{DC8D5204-25CF-0840-87DA-780174E1E7AA}" destId="{3D1F5336-E3D2-414D-B9B6-101D18B91A84}" srcOrd="4" destOrd="0" presId="urn:microsoft.com/office/officeart/2005/8/layout/hProcess4"/>
    <dgm:cxn modelId="{0B7DE702-08A4-504C-903E-6885CF50F456}" type="presParOf" srcId="{3D0FC9C0-6074-8C48-910D-81BA665B291A}" destId="{97B161CB-C9D7-8C48-A160-CC84D06CDD55}" srcOrd="3" destOrd="0" presId="urn:microsoft.com/office/officeart/2005/8/layout/hProcess4"/>
    <dgm:cxn modelId="{6EF95C0F-BA8D-3044-8646-821A4466D932}" type="presParOf" srcId="{3D0FC9C0-6074-8C48-910D-81BA665B291A}" destId="{355B556F-11E5-4B49-A316-62374860A95A}" srcOrd="4" destOrd="0" presId="urn:microsoft.com/office/officeart/2005/8/layout/hProcess4"/>
    <dgm:cxn modelId="{B8A00FF0-8E2D-7D4F-BA20-DD3B9505ECCA}" type="presParOf" srcId="{355B556F-11E5-4B49-A316-62374860A95A}" destId="{BD4D19F1-8D0C-1647-A9CA-9CCADBA53725}" srcOrd="0" destOrd="0" presId="urn:microsoft.com/office/officeart/2005/8/layout/hProcess4"/>
    <dgm:cxn modelId="{9013B8F2-C831-4A42-9C82-F41DAAA8AF24}" type="presParOf" srcId="{355B556F-11E5-4B49-A316-62374860A95A}" destId="{93310B65-F49C-9B45-B32A-0937669BAE69}" srcOrd="1" destOrd="0" presId="urn:microsoft.com/office/officeart/2005/8/layout/hProcess4"/>
    <dgm:cxn modelId="{952C2168-B26A-C24E-B240-C61E28822CFE}" type="presParOf" srcId="{355B556F-11E5-4B49-A316-62374860A95A}" destId="{4E36B74C-23FB-A74B-9B44-1DD7D11E502F}" srcOrd="2" destOrd="0" presId="urn:microsoft.com/office/officeart/2005/8/layout/hProcess4"/>
    <dgm:cxn modelId="{204E0C20-E79D-D94F-819C-713B567AC339}" type="presParOf" srcId="{355B556F-11E5-4B49-A316-62374860A95A}" destId="{EB7BBC3A-7958-D044-A7D2-BB1BD1F1B8CE}" srcOrd="3" destOrd="0" presId="urn:microsoft.com/office/officeart/2005/8/layout/hProcess4"/>
    <dgm:cxn modelId="{F3254FD3-B70A-6446-850C-A909E8AEF76F}" type="presParOf" srcId="{355B556F-11E5-4B49-A316-62374860A95A}" destId="{8F55F48B-6709-7447-9004-A0F8B35A3A0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C5769B-7ECA-F840-BD5E-5A0486065DEC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CA59816-37A1-9D48-A275-E6FCD773C43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/>
            <a:t>Principles </a:t>
          </a:r>
        </a:p>
      </dgm:t>
    </dgm:pt>
    <dgm:pt modelId="{563A771C-F188-C543-9954-D929FAE187F0}" type="parTrans" cxnId="{DFD859DD-6CD6-804F-8DB1-206AE78A08D9}">
      <dgm:prSet/>
      <dgm:spPr/>
      <dgm:t>
        <a:bodyPr/>
        <a:lstStyle/>
        <a:p>
          <a:endParaRPr lang="en-GB"/>
        </a:p>
      </dgm:t>
    </dgm:pt>
    <dgm:pt modelId="{FC08A93E-319D-2A47-AD17-CE4E364428D8}" type="sibTrans" cxnId="{DFD859DD-6CD6-804F-8DB1-206AE78A08D9}">
      <dgm:prSet/>
      <dgm:spPr/>
      <dgm:t>
        <a:bodyPr/>
        <a:lstStyle/>
        <a:p>
          <a:endParaRPr lang="en-GB"/>
        </a:p>
      </dgm:t>
    </dgm:pt>
    <dgm:pt modelId="{EAC8B156-78B6-9644-AFE0-0F74EB47C9E8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Control &amp; reduce cost</a:t>
          </a:r>
        </a:p>
      </dgm:t>
    </dgm:pt>
    <dgm:pt modelId="{BC3C7F7A-68F4-CC45-A917-01C015922416}" type="parTrans" cxnId="{7F11C89A-A8CF-3740-B18D-16D9CF835F60}">
      <dgm:prSet/>
      <dgm:spPr/>
      <dgm:t>
        <a:bodyPr/>
        <a:lstStyle/>
        <a:p>
          <a:endParaRPr lang="en-GB"/>
        </a:p>
      </dgm:t>
    </dgm:pt>
    <dgm:pt modelId="{0A6BB6B2-4B86-5743-BA9B-5FCE4ABB46FD}" type="sibTrans" cxnId="{7F11C89A-A8CF-3740-B18D-16D9CF835F60}">
      <dgm:prSet/>
      <dgm:spPr/>
      <dgm:t>
        <a:bodyPr/>
        <a:lstStyle/>
        <a:p>
          <a:endParaRPr lang="en-GB"/>
        </a:p>
      </dgm:t>
    </dgm:pt>
    <dgm:pt modelId="{5984495A-04DA-3843-BE9C-C2EFD39506E9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Fix the selling prices</a:t>
          </a:r>
        </a:p>
      </dgm:t>
    </dgm:pt>
    <dgm:pt modelId="{1B1C26A0-8CFB-8342-BA66-38440E5C5136}" type="parTrans" cxnId="{1CFA968E-4F70-1D4B-9B00-6580B6C19852}">
      <dgm:prSet/>
      <dgm:spPr/>
      <dgm:t>
        <a:bodyPr/>
        <a:lstStyle/>
        <a:p>
          <a:endParaRPr lang="en-GB"/>
        </a:p>
      </dgm:t>
    </dgm:pt>
    <dgm:pt modelId="{04371D77-F208-C340-A798-498CD4CEB428}" type="sibTrans" cxnId="{1CFA968E-4F70-1D4B-9B00-6580B6C19852}">
      <dgm:prSet/>
      <dgm:spPr/>
      <dgm:t>
        <a:bodyPr/>
        <a:lstStyle/>
        <a:p>
          <a:endParaRPr lang="en-GB"/>
        </a:p>
      </dgm:t>
    </dgm:pt>
    <dgm:pt modelId="{D630801F-A46B-0A40-A830-F0D7BE6D55CC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Budgeting</a:t>
          </a:r>
          <a:r>
            <a:rPr lang="en-GB" dirty="0"/>
            <a:t> </a:t>
          </a:r>
        </a:p>
      </dgm:t>
    </dgm:pt>
    <dgm:pt modelId="{40016EAB-2915-564A-ABE6-453F94892648}" type="parTrans" cxnId="{E6CD85E7-0FF8-494F-A3B2-9EF5D6CB4A24}">
      <dgm:prSet/>
      <dgm:spPr/>
      <dgm:t>
        <a:bodyPr/>
        <a:lstStyle/>
        <a:p>
          <a:endParaRPr lang="en-GB"/>
        </a:p>
      </dgm:t>
    </dgm:pt>
    <dgm:pt modelId="{2A5F8F03-10E9-3B45-B6C4-9A54377DD264}" type="sibTrans" cxnId="{E6CD85E7-0FF8-494F-A3B2-9EF5D6CB4A24}">
      <dgm:prSet/>
      <dgm:spPr/>
      <dgm:t>
        <a:bodyPr/>
        <a:lstStyle/>
        <a:p>
          <a:endParaRPr lang="en-GB"/>
        </a:p>
      </dgm:t>
    </dgm:pt>
    <dgm:pt modelId="{85B83D2B-481C-3043-8F5F-8878AEF7F437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Setting performance  standards</a:t>
          </a:r>
        </a:p>
      </dgm:t>
    </dgm:pt>
    <dgm:pt modelId="{087E9537-6A61-974A-BB51-112A8B8F1835}" type="parTrans" cxnId="{C8746801-DCAB-5240-B518-A8165C91033A}">
      <dgm:prSet/>
      <dgm:spPr/>
      <dgm:t>
        <a:bodyPr/>
        <a:lstStyle/>
        <a:p>
          <a:endParaRPr lang="en-GB"/>
        </a:p>
      </dgm:t>
    </dgm:pt>
    <dgm:pt modelId="{14708FBC-07FA-904B-892B-DA18937B24F1}" type="sibTrans" cxnId="{C8746801-DCAB-5240-B518-A8165C91033A}">
      <dgm:prSet/>
      <dgm:spPr/>
      <dgm:t>
        <a:bodyPr/>
        <a:lstStyle/>
        <a:p>
          <a:endParaRPr lang="en-GB"/>
        </a:p>
      </dgm:t>
    </dgm:pt>
    <dgm:pt modelId="{3A677CCB-9814-4443-B042-BDDE338CED81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Cost determination </a:t>
          </a:r>
        </a:p>
      </dgm:t>
    </dgm:pt>
    <dgm:pt modelId="{6ABCC9FC-9BF5-D04B-9D89-1403C94BC4A8}" type="parTrans" cxnId="{CC22228D-EEB8-3947-82DA-2565D683CCC2}">
      <dgm:prSet/>
      <dgm:spPr/>
      <dgm:t>
        <a:bodyPr/>
        <a:lstStyle/>
        <a:p>
          <a:endParaRPr lang="en-GB"/>
        </a:p>
      </dgm:t>
    </dgm:pt>
    <dgm:pt modelId="{660EC29C-BCAF-3047-B477-345B3B8E3DE8}" type="sibTrans" cxnId="{CC22228D-EEB8-3947-82DA-2565D683CCC2}">
      <dgm:prSet/>
      <dgm:spPr/>
      <dgm:t>
        <a:bodyPr/>
        <a:lstStyle/>
        <a:p>
          <a:endParaRPr lang="en-GB"/>
        </a:p>
      </dgm:t>
    </dgm:pt>
    <dgm:pt modelId="{CD00EB3B-ABA8-5D43-B055-65852A5207E6}" type="pres">
      <dgm:prSet presAssocID="{F5C5769B-7ECA-F840-BD5E-5A0486065DE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15F9096-0C61-EB44-A6A0-5834A4B01949}" type="pres">
      <dgm:prSet presAssocID="{0CA59816-37A1-9D48-A275-E6FCD773C43F}" presName="hierRoot1" presStyleCnt="0">
        <dgm:presLayoutVars>
          <dgm:hierBranch val="init"/>
        </dgm:presLayoutVars>
      </dgm:prSet>
      <dgm:spPr/>
    </dgm:pt>
    <dgm:pt modelId="{BD08B984-6C01-0F47-9036-510C8B032346}" type="pres">
      <dgm:prSet presAssocID="{0CA59816-37A1-9D48-A275-E6FCD773C43F}" presName="rootComposite1" presStyleCnt="0"/>
      <dgm:spPr/>
    </dgm:pt>
    <dgm:pt modelId="{EE35AA2E-5D53-6F44-B41A-0F955A4A603A}" type="pres">
      <dgm:prSet presAssocID="{0CA59816-37A1-9D48-A275-E6FCD773C43F}" presName="rootText1" presStyleLbl="node0" presStyleIdx="0" presStyleCnt="1" custLinFactY="-19042" custLinFactNeighborX="0" custLinFactNeighborY="-100000">
        <dgm:presLayoutVars>
          <dgm:chPref val="3"/>
        </dgm:presLayoutVars>
      </dgm:prSet>
      <dgm:spPr/>
    </dgm:pt>
    <dgm:pt modelId="{F2D1E8BF-62EB-954E-AF97-1EC32CBDC519}" type="pres">
      <dgm:prSet presAssocID="{0CA59816-37A1-9D48-A275-E6FCD773C43F}" presName="rootConnector1" presStyleLbl="node1" presStyleIdx="0" presStyleCnt="0"/>
      <dgm:spPr/>
    </dgm:pt>
    <dgm:pt modelId="{2E08702B-2F28-F047-93C7-037DD4E19A8E}" type="pres">
      <dgm:prSet presAssocID="{0CA59816-37A1-9D48-A275-E6FCD773C43F}" presName="hierChild2" presStyleCnt="0"/>
      <dgm:spPr/>
    </dgm:pt>
    <dgm:pt modelId="{0BEFECFB-4968-344B-9688-FA0F25110F42}" type="pres">
      <dgm:prSet presAssocID="{6ABCC9FC-9BF5-D04B-9D89-1403C94BC4A8}" presName="Name37" presStyleLbl="parChTrans1D2" presStyleIdx="0" presStyleCnt="5"/>
      <dgm:spPr/>
    </dgm:pt>
    <dgm:pt modelId="{45FED873-B1AA-F849-A1A1-CE147A90408E}" type="pres">
      <dgm:prSet presAssocID="{3A677CCB-9814-4443-B042-BDDE338CED81}" presName="hierRoot2" presStyleCnt="0">
        <dgm:presLayoutVars>
          <dgm:hierBranch val="init"/>
        </dgm:presLayoutVars>
      </dgm:prSet>
      <dgm:spPr/>
    </dgm:pt>
    <dgm:pt modelId="{2DAA8B82-BCC9-864C-9410-9CFA87E069F7}" type="pres">
      <dgm:prSet presAssocID="{3A677CCB-9814-4443-B042-BDDE338CED81}" presName="rootComposite" presStyleCnt="0"/>
      <dgm:spPr/>
    </dgm:pt>
    <dgm:pt modelId="{39FCFBD2-6330-8646-8FEB-47E45E47D8F8}" type="pres">
      <dgm:prSet presAssocID="{3A677CCB-9814-4443-B042-BDDE338CED81}" presName="rootText" presStyleLbl="node2" presStyleIdx="0" presStyleCnt="5">
        <dgm:presLayoutVars>
          <dgm:chPref val="3"/>
        </dgm:presLayoutVars>
      </dgm:prSet>
      <dgm:spPr/>
    </dgm:pt>
    <dgm:pt modelId="{E7C9ADEC-564C-AA43-B9F6-362E284257D9}" type="pres">
      <dgm:prSet presAssocID="{3A677CCB-9814-4443-B042-BDDE338CED81}" presName="rootConnector" presStyleLbl="node2" presStyleIdx="0" presStyleCnt="5"/>
      <dgm:spPr/>
    </dgm:pt>
    <dgm:pt modelId="{F329050A-5BE4-1943-A89F-425CBA882BEF}" type="pres">
      <dgm:prSet presAssocID="{3A677CCB-9814-4443-B042-BDDE338CED81}" presName="hierChild4" presStyleCnt="0"/>
      <dgm:spPr/>
    </dgm:pt>
    <dgm:pt modelId="{02236044-876C-444A-B9DA-8322D7F55AEE}" type="pres">
      <dgm:prSet presAssocID="{3A677CCB-9814-4443-B042-BDDE338CED81}" presName="hierChild5" presStyleCnt="0"/>
      <dgm:spPr/>
    </dgm:pt>
    <dgm:pt modelId="{4159FAD0-54CA-5040-ACDF-49E60EB2A29C}" type="pres">
      <dgm:prSet presAssocID="{BC3C7F7A-68F4-CC45-A917-01C015922416}" presName="Name37" presStyleLbl="parChTrans1D2" presStyleIdx="1" presStyleCnt="5"/>
      <dgm:spPr/>
    </dgm:pt>
    <dgm:pt modelId="{D3C5B546-3B8E-9A44-90F9-05C1379C79EB}" type="pres">
      <dgm:prSet presAssocID="{EAC8B156-78B6-9644-AFE0-0F74EB47C9E8}" presName="hierRoot2" presStyleCnt="0">
        <dgm:presLayoutVars>
          <dgm:hierBranch val="init"/>
        </dgm:presLayoutVars>
      </dgm:prSet>
      <dgm:spPr/>
    </dgm:pt>
    <dgm:pt modelId="{CFA633DE-DEEF-6149-84F8-DFD2F26043FD}" type="pres">
      <dgm:prSet presAssocID="{EAC8B156-78B6-9644-AFE0-0F74EB47C9E8}" presName="rootComposite" presStyleCnt="0"/>
      <dgm:spPr/>
    </dgm:pt>
    <dgm:pt modelId="{9EDC7B5A-2BC7-394C-A09C-10DABCAF730A}" type="pres">
      <dgm:prSet presAssocID="{EAC8B156-78B6-9644-AFE0-0F74EB47C9E8}" presName="rootText" presStyleLbl="node2" presStyleIdx="1" presStyleCnt="5">
        <dgm:presLayoutVars>
          <dgm:chPref val="3"/>
        </dgm:presLayoutVars>
      </dgm:prSet>
      <dgm:spPr/>
    </dgm:pt>
    <dgm:pt modelId="{A17E5701-CBB3-864C-A0EC-FCB888C57FB8}" type="pres">
      <dgm:prSet presAssocID="{EAC8B156-78B6-9644-AFE0-0F74EB47C9E8}" presName="rootConnector" presStyleLbl="node2" presStyleIdx="1" presStyleCnt="5"/>
      <dgm:spPr/>
    </dgm:pt>
    <dgm:pt modelId="{2332B674-A4BF-4547-9FDE-E9091839D59B}" type="pres">
      <dgm:prSet presAssocID="{EAC8B156-78B6-9644-AFE0-0F74EB47C9E8}" presName="hierChild4" presStyleCnt="0"/>
      <dgm:spPr/>
    </dgm:pt>
    <dgm:pt modelId="{A7427945-323A-1141-BBCD-327472E62E5B}" type="pres">
      <dgm:prSet presAssocID="{EAC8B156-78B6-9644-AFE0-0F74EB47C9E8}" presName="hierChild5" presStyleCnt="0"/>
      <dgm:spPr/>
    </dgm:pt>
    <dgm:pt modelId="{E62439F3-1D71-1542-9947-72AAC8AE00D7}" type="pres">
      <dgm:prSet presAssocID="{1B1C26A0-8CFB-8342-BA66-38440E5C5136}" presName="Name37" presStyleLbl="parChTrans1D2" presStyleIdx="2" presStyleCnt="5"/>
      <dgm:spPr/>
    </dgm:pt>
    <dgm:pt modelId="{810E143E-1B6B-FC4F-AB66-90773E78BC23}" type="pres">
      <dgm:prSet presAssocID="{5984495A-04DA-3843-BE9C-C2EFD39506E9}" presName="hierRoot2" presStyleCnt="0">
        <dgm:presLayoutVars>
          <dgm:hierBranch val="init"/>
        </dgm:presLayoutVars>
      </dgm:prSet>
      <dgm:spPr/>
    </dgm:pt>
    <dgm:pt modelId="{DD7A478B-0870-E240-98BE-85DF202C28D1}" type="pres">
      <dgm:prSet presAssocID="{5984495A-04DA-3843-BE9C-C2EFD39506E9}" presName="rootComposite" presStyleCnt="0"/>
      <dgm:spPr/>
    </dgm:pt>
    <dgm:pt modelId="{49595B1D-F056-E940-A6B5-02046B4AF9A8}" type="pres">
      <dgm:prSet presAssocID="{5984495A-04DA-3843-BE9C-C2EFD39506E9}" presName="rootText" presStyleLbl="node2" presStyleIdx="2" presStyleCnt="5">
        <dgm:presLayoutVars>
          <dgm:chPref val="3"/>
        </dgm:presLayoutVars>
      </dgm:prSet>
      <dgm:spPr/>
    </dgm:pt>
    <dgm:pt modelId="{07CD69F0-300E-6D4D-921C-6FA7C5C4E8A8}" type="pres">
      <dgm:prSet presAssocID="{5984495A-04DA-3843-BE9C-C2EFD39506E9}" presName="rootConnector" presStyleLbl="node2" presStyleIdx="2" presStyleCnt="5"/>
      <dgm:spPr/>
    </dgm:pt>
    <dgm:pt modelId="{1BAF82B5-1E2C-794D-8899-0C6F077A155A}" type="pres">
      <dgm:prSet presAssocID="{5984495A-04DA-3843-BE9C-C2EFD39506E9}" presName="hierChild4" presStyleCnt="0"/>
      <dgm:spPr/>
    </dgm:pt>
    <dgm:pt modelId="{D69D225B-616C-C34E-ABA5-295033CD1396}" type="pres">
      <dgm:prSet presAssocID="{5984495A-04DA-3843-BE9C-C2EFD39506E9}" presName="hierChild5" presStyleCnt="0"/>
      <dgm:spPr/>
    </dgm:pt>
    <dgm:pt modelId="{BDF562EB-5F72-424A-B45F-E68A38E17D68}" type="pres">
      <dgm:prSet presAssocID="{40016EAB-2915-564A-ABE6-453F94892648}" presName="Name37" presStyleLbl="parChTrans1D2" presStyleIdx="3" presStyleCnt="5"/>
      <dgm:spPr/>
    </dgm:pt>
    <dgm:pt modelId="{7BB37B19-F523-F841-B991-A7AEC94929F5}" type="pres">
      <dgm:prSet presAssocID="{D630801F-A46B-0A40-A830-F0D7BE6D55CC}" presName="hierRoot2" presStyleCnt="0">
        <dgm:presLayoutVars>
          <dgm:hierBranch val="init"/>
        </dgm:presLayoutVars>
      </dgm:prSet>
      <dgm:spPr/>
    </dgm:pt>
    <dgm:pt modelId="{E086D8D2-CE53-F149-9CBE-66F2B83BF4D7}" type="pres">
      <dgm:prSet presAssocID="{D630801F-A46B-0A40-A830-F0D7BE6D55CC}" presName="rootComposite" presStyleCnt="0"/>
      <dgm:spPr/>
    </dgm:pt>
    <dgm:pt modelId="{74331C2D-BFB4-2649-AABF-7C9F25B052B6}" type="pres">
      <dgm:prSet presAssocID="{D630801F-A46B-0A40-A830-F0D7BE6D55CC}" presName="rootText" presStyleLbl="node2" presStyleIdx="3" presStyleCnt="5">
        <dgm:presLayoutVars>
          <dgm:chPref val="3"/>
        </dgm:presLayoutVars>
      </dgm:prSet>
      <dgm:spPr/>
    </dgm:pt>
    <dgm:pt modelId="{2F5B5149-1BFC-CC4B-B22E-F7DF1080C26A}" type="pres">
      <dgm:prSet presAssocID="{D630801F-A46B-0A40-A830-F0D7BE6D55CC}" presName="rootConnector" presStyleLbl="node2" presStyleIdx="3" presStyleCnt="5"/>
      <dgm:spPr/>
    </dgm:pt>
    <dgm:pt modelId="{51B32B9B-2118-6742-BBA6-474978B1156F}" type="pres">
      <dgm:prSet presAssocID="{D630801F-A46B-0A40-A830-F0D7BE6D55CC}" presName="hierChild4" presStyleCnt="0"/>
      <dgm:spPr/>
    </dgm:pt>
    <dgm:pt modelId="{A2B4A98A-CA13-1849-9053-ED7D108B6D4C}" type="pres">
      <dgm:prSet presAssocID="{D630801F-A46B-0A40-A830-F0D7BE6D55CC}" presName="hierChild5" presStyleCnt="0"/>
      <dgm:spPr/>
    </dgm:pt>
    <dgm:pt modelId="{E6E0D180-60EF-D042-9394-E2C5F4EBCB9A}" type="pres">
      <dgm:prSet presAssocID="{087E9537-6A61-974A-BB51-112A8B8F1835}" presName="Name37" presStyleLbl="parChTrans1D2" presStyleIdx="4" presStyleCnt="5"/>
      <dgm:spPr/>
    </dgm:pt>
    <dgm:pt modelId="{0898FAB4-92D0-744E-8ECC-F40FBD2DB941}" type="pres">
      <dgm:prSet presAssocID="{85B83D2B-481C-3043-8F5F-8878AEF7F437}" presName="hierRoot2" presStyleCnt="0">
        <dgm:presLayoutVars>
          <dgm:hierBranch val="init"/>
        </dgm:presLayoutVars>
      </dgm:prSet>
      <dgm:spPr/>
    </dgm:pt>
    <dgm:pt modelId="{12C2831D-B48D-0547-BC26-46BF9341008A}" type="pres">
      <dgm:prSet presAssocID="{85B83D2B-481C-3043-8F5F-8878AEF7F437}" presName="rootComposite" presStyleCnt="0"/>
      <dgm:spPr/>
    </dgm:pt>
    <dgm:pt modelId="{ADFFFD0F-D7EC-7540-854F-1E4BB413186F}" type="pres">
      <dgm:prSet presAssocID="{85B83D2B-481C-3043-8F5F-8878AEF7F437}" presName="rootText" presStyleLbl="node2" presStyleIdx="4" presStyleCnt="5">
        <dgm:presLayoutVars>
          <dgm:chPref val="3"/>
        </dgm:presLayoutVars>
      </dgm:prSet>
      <dgm:spPr/>
    </dgm:pt>
    <dgm:pt modelId="{3277E8A5-E835-844A-AAE9-B698C7EFD404}" type="pres">
      <dgm:prSet presAssocID="{85B83D2B-481C-3043-8F5F-8878AEF7F437}" presName="rootConnector" presStyleLbl="node2" presStyleIdx="4" presStyleCnt="5"/>
      <dgm:spPr/>
    </dgm:pt>
    <dgm:pt modelId="{6FE5C0BE-211D-8047-AA0F-DC0D533C0BDB}" type="pres">
      <dgm:prSet presAssocID="{85B83D2B-481C-3043-8F5F-8878AEF7F437}" presName="hierChild4" presStyleCnt="0"/>
      <dgm:spPr/>
    </dgm:pt>
    <dgm:pt modelId="{98E4DAFF-D487-FB44-B83B-4AB3386EDDF5}" type="pres">
      <dgm:prSet presAssocID="{85B83D2B-481C-3043-8F5F-8878AEF7F437}" presName="hierChild5" presStyleCnt="0"/>
      <dgm:spPr/>
    </dgm:pt>
    <dgm:pt modelId="{87E04C7D-D1DE-C24B-87B7-46ACAEED21B5}" type="pres">
      <dgm:prSet presAssocID="{0CA59816-37A1-9D48-A275-E6FCD773C43F}" presName="hierChild3" presStyleCnt="0"/>
      <dgm:spPr/>
    </dgm:pt>
  </dgm:ptLst>
  <dgm:cxnLst>
    <dgm:cxn modelId="{C8746801-DCAB-5240-B518-A8165C91033A}" srcId="{0CA59816-37A1-9D48-A275-E6FCD773C43F}" destId="{85B83D2B-481C-3043-8F5F-8878AEF7F437}" srcOrd="4" destOrd="0" parTransId="{087E9537-6A61-974A-BB51-112A8B8F1835}" sibTransId="{14708FBC-07FA-904B-892B-DA18937B24F1}"/>
    <dgm:cxn modelId="{7CAC520B-80DA-0044-815C-43F104015A6B}" type="presOf" srcId="{85B83D2B-481C-3043-8F5F-8878AEF7F437}" destId="{ADFFFD0F-D7EC-7540-854F-1E4BB413186F}" srcOrd="0" destOrd="0" presId="urn:microsoft.com/office/officeart/2005/8/layout/orgChart1"/>
    <dgm:cxn modelId="{7235921B-7B7D-5E48-B9C4-D946BBD4FC6A}" type="presOf" srcId="{6ABCC9FC-9BF5-D04B-9D89-1403C94BC4A8}" destId="{0BEFECFB-4968-344B-9688-FA0F25110F42}" srcOrd="0" destOrd="0" presId="urn:microsoft.com/office/officeart/2005/8/layout/orgChart1"/>
    <dgm:cxn modelId="{921B371C-C180-874D-8232-A054C463F87F}" type="presOf" srcId="{F5C5769B-7ECA-F840-BD5E-5A0486065DEC}" destId="{CD00EB3B-ABA8-5D43-B055-65852A5207E6}" srcOrd="0" destOrd="0" presId="urn:microsoft.com/office/officeart/2005/8/layout/orgChart1"/>
    <dgm:cxn modelId="{950E8C2C-946A-964D-AD2D-0A95C1B94F16}" type="presOf" srcId="{0CA59816-37A1-9D48-A275-E6FCD773C43F}" destId="{EE35AA2E-5D53-6F44-B41A-0F955A4A603A}" srcOrd="0" destOrd="0" presId="urn:microsoft.com/office/officeart/2005/8/layout/orgChart1"/>
    <dgm:cxn modelId="{30D3D02F-C2ED-C042-A6B8-74997A57EFD3}" type="presOf" srcId="{D630801F-A46B-0A40-A830-F0D7BE6D55CC}" destId="{2F5B5149-1BFC-CC4B-B22E-F7DF1080C26A}" srcOrd="1" destOrd="0" presId="urn:microsoft.com/office/officeart/2005/8/layout/orgChart1"/>
    <dgm:cxn modelId="{5CCFFC35-40C1-D346-BE41-94DDFB8EDA34}" type="presOf" srcId="{EAC8B156-78B6-9644-AFE0-0F74EB47C9E8}" destId="{A17E5701-CBB3-864C-A0EC-FCB888C57FB8}" srcOrd="1" destOrd="0" presId="urn:microsoft.com/office/officeart/2005/8/layout/orgChart1"/>
    <dgm:cxn modelId="{05D4A838-9773-B944-B25A-18A7E8F7ECB2}" type="presOf" srcId="{40016EAB-2915-564A-ABE6-453F94892648}" destId="{BDF562EB-5F72-424A-B45F-E68A38E17D68}" srcOrd="0" destOrd="0" presId="urn:microsoft.com/office/officeart/2005/8/layout/orgChart1"/>
    <dgm:cxn modelId="{80603F3B-25E2-3B4B-A542-EC7BE1097B03}" type="presOf" srcId="{0CA59816-37A1-9D48-A275-E6FCD773C43F}" destId="{F2D1E8BF-62EB-954E-AF97-1EC32CBDC519}" srcOrd="1" destOrd="0" presId="urn:microsoft.com/office/officeart/2005/8/layout/orgChart1"/>
    <dgm:cxn modelId="{B80B816E-3DCD-D54C-B259-C73453176E22}" type="presOf" srcId="{BC3C7F7A-68F4-CC45-A917-01C015922416}" destId="{4159FAD0-54CA-5040-ACDF-49E60EB2A29C}" srcOrd="0" destOrd="0" presId="urn:microsoft.com/office/officeart/2005/8/layout/orgChart1"/>
    <dgm:cxn modelId="{D35F2770-DFAC-A14D-AE4F-08D29F74FE22}" type="presOf" srcId="{3A677CCB-9814-4443-B042-BDDE338CED81}" destId="{39FCFBD2-6330-8646-8FEB-47E45E47D8F8}" srcOrd="0" destOrd="0" presId="urn:microsoft.com/office/officeart/2005/8/layout/orgChart1"/>
    <dgm:cxn modelId="{64ABD652-1655-9C49-A908-04499430A758}" type="presOf" srcId="{5984495A-04DA-3843-BE9C-C2EFD39506E9}" destId="{49595B1D-F056-E940-A6B5-02046B4AF9A8}" srcOrd="0" destOrd="0" presId="urn:microsoft.com/office/officeart/2005/8/layout/orgChart1"/>
    <dgm:cxn modelId="{CC22228D-EEB8-3947-82DA-2565D683CCC2}" srcId="{0CA59816-37A1-9D48-A275-E6FCD773C43F}" destId="{3A677CCB-9814-4443-B042-BDDE338CED81}" srcOrd="0" destOrd="0" parTransId="{6ABCC9FC-9BF5-D04B-9D89-1403C94BC4A8}" sibTransId="{660EC29C-BCAF-3047-B477-345B3B8E3DE8}"/>
    <dgm:cxn modelId="{20A9A28D-7021-CE40-A4AE-7004A36E2F76}" type="presOf" srcId="{EAC8B156-78B6-9644-AFE0-0F74EB47C9E8}" destId="{9EDC7B5A-2BC7-394C-A09C-10DABCAF730A}" srcOrd="0" destOrd="0" presId="urn:microsoft.com/office/officeart/2005/8/layout/orgChart1"/>
    <dgm:cxn modelId="{1CFA968E-4F70-1D4B-9B00-6580B6C19852}" srcId="{0CA59816-37A1-9D48-A275-E6FCD773C43F}" destId="{5984495A-04DA-3843-BE9C-C2EFD39506E9}" srcOrd="2" destOrd="0" parTransId="{1B1C26A0-8CFB-8342-BA66-38440E5C5136}" sibTransId="{04371D77-F208-C340-A798-498CD4CEB428}"/>
    <dgm:cxn modelId="{7D04FA8F-1BA2-644C-9C0A-F95BBDFF2446}" type="presOf" srcId="{5984495A-04DA-3843-BE9C-C2EFD39506E9}" destId="{07CD69F0-300E-6D4D-921C-6FA7C5C4E8A8}" srcOrd="1" destOrd="0" presId="urn:microsoft.com/office/officeart/2005/8/layout/orgChart1"/>
    <dgm:cxn modelId="{7F11C89A-A8CF-3740-B18D-16D9CF835F60}" srcId="{0CA59816-37A1-9D48-A275-E6FCD773C43F}" destId="{EAC8B156-78B6-9644-AFE0-0F74EB47C9E8}" srcOrd="1" destOrd="0" parTransId="{BC3C7F7A-68F4-CC45-A917-01C015922416}" sibTransId="{0A6BB6B2-4B86-5743-BA9B-5FCE4ABB46FD}"/>
    <dgm:cxn modelId="{EFFFE0AA-EABE-4F44-879B-EEB91DF3BBDB}" type="presOf" srcId="{3A677CCB-9814-4443-B042-BDDE338CED81}" destId="{E7C9ADEC-564C-AA43-B9F6-362E284257D9}" srcOrd="1" destOrd="0" presId="urn:microsoft.com/office/officeart/2005/8/layout/orgChart1"/>
    <dgm:cxn modelId="{4E1C43C0-7A97-C14B-94F4-53E934BA4583}" type="presOf" srcId="{1B1C26A0-8CFB-8342-BA66-38440E5C5136}" destId="{E62439F3-1D71-1542-9947-72AAC8AE00D7}" srcOrd="0" destOrd="0" presId="urn:microsoft.com/office/officeart/2005/8/layout/orgChart1"/>
    <dgm:cxn modelId="{494D77C2-7033-BB49-80D8-13984A989E79}" type="presOf" srcId="{85B83D2B-481C-3043-8F5F-8878AEF7F437}" destId="{3277E8A5-E835-844A-AAE9-B698C7EFD404}" srcOrd="1" destOrd="0" presId="urn:microsoft.com/office/officeart/2005/8/layout/orgChart1"/>
    <dgm:cxn modelId="{DFD859DD-6CD6-804F-8DB1-206AE78A08D9}" srcId="{F5C5769B-7ECA-F840-BD5E-5A0486065DEC}" destId="{0CA59816-37A1-9D48-A275-E6FCD773C43F}" srcOrd="0" destOrd="0" parTransId="{563A771C-F188-C543-9954-D929FAE187F0}" sibTransId="{FC08A93E-319D-2A47-AD17-CE4E364428D8}"/>
    <dgm:cxn modelId="{E6CD85E7-0FF8-494F-A3B2-9EF5D6CB4A24}" srcId="{0CA59816-37A1-9D48-A275-E6FCD773C43F}" destId="{D630801F-A46B-0A40-A830-F0D7BE6D55CC}" srcOrd="3" destOrd="0" parTransId="{40016EAB-2915-564A-ABE6-453F94892648}" sibTransId="{2A5F8F03-10E9-3B45-B6C4-9A54377DD264}"/>
    <dgm:cxn modelId="{98BA6FF3-3445-B349-A630-535258717AE2}" type="presOf" srcId="{D630801F-A46B-0A40-A830-F0D7BE6D55CC}" destId="{74331C2D-BFB4-2649-AABF-7C9F25B052B6}" srcOrd="0" destOrd="0" presId="urn:microsoft.com/office/officeart/2005/8/layout/orgChart1"/>
    <dgm:cxn modelId="{A7C9A6F9-AC86-D540-BA8B-1C713BA4ADB3}" type="presOf" srcId="{087E9537-6A61-974A-BB51-112A8B8F1835}" destId="{E6E0D180-60EF-D042-9394-E2C5F4EBCB9A}" srcOrd="0" destOrd="0" presId="urn:microsoft.com/office/officeart/2005/8/layout/orgChart1"/>
    <dgm:cxn modelId="{8B0F4CE5-73D4-1243-AD09-BAC295969B0F}" type="presParOf" srcId="{CD00EB3B-ABA8-5D43-B055-65852A5207E6}" destId="{B15F9096-0C61-EB44-A6A0-5834A4B01949}" srcOrd="0" destOrd="0" presId="urn:microsoft.com/office/officeart/2005/8/layout/orgChart1"/>
    <dgm:cxn modelId="{F7CABAF7-5541-3D43-BE3D-1762F6EE89B7}" type="presParOf" srcId="{B15F9096-0C61-EB44-A6A0-5834A4B01949}" destId="{BD08B984-6C01-0F47-9036-510C8B032346}" srcOrd="0" destOrd="0" presId="urn:microsoft.com/office/officeart/2005/8/layout/orgChart1"/>
    <dgm:cxn modelId="{98A95F69-BE9E-694C-95D4-BF0DA9B0DEEF}" type="presParOf" srcId="{BD08B984-6C01-0F47-9036-510C8B032346}" destId="{EE35AA2E-5D53-6F44-B41A-0F955A4A603A}" srcOrd="0" destOrd="0" presId="urn:microsoft.com/office/officeart/2005/8/layout/orgChart1"/>
    <dgm:cxn modelId="{0FB0D674-93E7-4147-960F-1345481BA45C}" type="presParOf" srcId="{BD08B984-6C01-0F47-9036-510C8B032346}" destId="{F2D1E8BF-62EB-954E-AF97-1EC32CBDC519}" srcOrd="1" destOrd="0" presId="urn:microsoft.com/office/officeart/2005/8/layout/orgChart1"/>
    <dgm:cxn modelId="{7C6E18C1-535B-264F-888F-0919B33B4FF7}" type="presParOf" srcId="{B15F9096-0C61-EB44-A6A0-5834A4B01949}" destId="{2E08702B-2F28-F047-93C7-037DD4E19A8E}" srcOrd="1" destOrd="0" presId="urn:microsoft.com/office/officeart/2005/8/layout/orgChart1"/>
    <dgm:cxn modelId="{86EB6FEF-0124-C84A-959B-41952B09D31D}" type="presParOf" srcId="{2E08702B-2F28-F047-93C7-037DD4E19A8E}" destId="{0BEFECFB-4968-344B-9688-FA0F25110F42}" srcOrd="0" destOrd="0" presId="urn:microsoft.com/office/officeart/2005/8/layout/orgChart1"/>
    <dgm:cxn modelId="{D3A912C5-CA52-724E-9028-418EDC0D676B}" type="presParOf" srcId="{2E08702B-2F28-F047-93C7-037DD4E19A8E}" destId="{45FED873-B1AA-F849-A1A1-CE147A90408E}" srcOrd="1" destOrd="0" presId="urn:microsoft.com/office/officeart/2005/8/layout/orgChart1"/>
    <dgm:cxn modelId="{7A89111B-277E-FD43-A381-164ABE733FDB}" type="presParOf" srcId="{45FED873-B1AA-F849-A1A1-CE147A90408E}" destId="{2DAA8B82-BCC9-864C-9410-9CFA87E069F7}" srcOrd="0" destOrd="0" presId="urn:microsoft.com/office/officeart/2005/8/layout/orgChart1"/>
    <dgm:cxn modelId="{757BB4E0-08B8-0442-93FC-D3131F1EAA10}" type="presParOf" srcId="{2DAA8B82-BCC9-864C-9410-9CFA87E069F7}" destId="{39FCFBD2-6330-8646-8FEB-47E45E47D8F8}" srcOrd="0" destOrd="0" presId="urn:microsoft.com/office/officeart/2005/8/layout/orgChart1"/>
    <dgm:cxn modelId="{01AB0F13-3BEA-5740-B572-A23D6E0195DC}" type="presParOf" srcId="{2DAA8B82-BCC9-864C-9410-9CFA87E069F7}" destId="{E7C9ADEC-564C-AA43-B9F6-362E284257D9}" srcOrd="1" destOrd="0" presId="urn:microsoft.com/office/officeart/2005/8/layout/orgChart1"/>
    <dgm:cxn modelId="{9FA1511F-04AC-144C-811F-7C01D8892223}" type="presParOf" srcId="{45FED873-B1AA-F849-A1A1-CE147A90408E}" destId="{F329050A-5BE4-1943-A89F-425CBA882BEF}" srcOrd="1" destOrd="0" presId="urn:microsoft.com/office/officeart/2005/8/layout/orgChart1"/>
    <dgm:cxn modelId="{E44FEDB1-F206-0D42-A1B0-191E7BCCBF61}" type="presParOf" srcId="{45FED873-B1AA-F849-A1A1-CE147A90408E}" destId="{02236044-876C-444A-B9DA-8322D7F55AEE}" srcOrd="2" destOrd="0" presId="urn:microsoft.com/office/officeart/2005/8/layout/orgChart1"/>
    <dgm:cxn modelId="{F58E9AC5-62B1-BF43-AF7B-8E0CFCA918A7}" type="presParOf" srcId="{2E08702B-2F28-F047-93C7-037DD4E19A8E}" destId="{4159FAD0-54CA-5040-ACDF-49E60EB2A29C}" srcOrd="2" destOrd="0" presId="urn:microsoft.com/office/officeart/2005/8/layout/orgChart1"/>
    <dgm:cxn modelId="{C47DA997-1612-1C4C-996D-74A82E232DFC}" type="presParOf" srcId="{2E08702B-2F28-F047-93C7-037DD4E19A8E}" destId="{D3C5B546-3B8E-9A44-90F9-05C1379C79EB}" srcOrd="3" destOrd="0" presId="urn:microsoft.com/office/officeart/2005/8/layout/orgChart1"/>
    <dgm:cxn modelId="{39D65A55-A178-F641-8D82-DA982170BE53}" type="presParOf" srcId="{D3C5B546-3B8E-9A44-90F9-05C1379C79EB}" destId="{CFA633DE-DEEF-6149-84F8-DFD2F26043FD}" srcOrd="0" destOrd="0" presId="urn:microsoft.com/office/officeart/2005/8/layout/orgChart1"/>
    <dgm:cxn modelId="{F203150B-E87E-FB40-B863-B67C2AC59935}" type="presParOf" srcId="{CFA633DE-DEEF-6149-84F8-DFD2F26043FD}" destId="{9EDC7B5A-2BC7-394C-A09C-10DABCAF730A}" srcOrd="0" destOrd="0" presId="urn:microsoft.com/office/officeart/2005/8/layout/orgChart1"/>
    <dgm:cxn modelId="{1F0D3421-A5C6-B04B-8F65-3AF3DC514B6F}" type="presParOf" srcId="{CFA633DE-DEEF-6149-84F8-DFD2F26043FD}" destId="{A17E5701-CBB3-864C-A0EC-FCB888C57FB8}" srcOrd="1" destOrd="0" presId="urn:microsoft.com/office/officeart/2005/8/layout/orgChart1"/>
    <dgm:cxn modelId="{4690F22C-B150-7341-ACC8-1ACBDA746E55}" type="presParOf" srcId="{D3C5B546-3B8E-9A44-90F9-05C1379C79EB}" destId="{2332B674-A4BF-4547-9FDE-E9091839D59B}" srcOrd="1" destOrd="0" presId="urn:microsoft.com/office/officeart/2005/8/layout/orgChart1"/>
    <dgm:cxn modelId="{985C262C-05B0-B348-8956-3DFAA0367C0B}" type="presParOf" srcId="{D3C5B546-3B8E-9A44-90F9-05C1379C79EB}" destId="{A7427945-323A-1141-BBCD-327472E62E5B}" srcOrd="2" destOrd="0" presId="urn:microsoft.com/office/officeart/2005/8/layout/orgChart1"/>
    <dgm:cxn modelId="{5B75B3A7-5159-3D45-A6B2-72A80BE52CA1}" type="presParOf" srcId="{2E08702B-2F28-F047-93C7-037DD4E19A8E}" destId="{E62439F3-1D71-1542-9947-72AAC8AE00D7}" srcOrd="4" destOrd="0" presId="urn:microsoft.com/office/officeart/2005/8/layout/orgChart1"/>
    <dgm:cxn modelId="{BEB3D556-4881-434F-AE24-193C95A846B8}" type="presParOf" srcId="{2E08702B-2F28-F047-93C7-037DD4E19A8E}" destId="{810E143E-1B6B-FC4F-AB66-90773E78BC23}" srcOrd="5" destOrd="0" presId="urn:microsoft.com/office/officeart/2005/8/layout/orgChart1"/>
    <dgm:cxn modelId="{10D98E7D-2351-C94B-8C62-66007145A6C9}" type="presParOf" srcId="{810E143E-1B6B-FC4F-AB66-90773E78BC23}" destId="{DD7A478B-0870-E240-98BE-85DF202C28D1}" srcOrd="0" destOrd="0" presId="urn:microsoft.com/office/officeart/2005/8/layout/orgChart1"/>
    <dgm:cxn modelId="{6A74669E-538C-3C49-B7A1-875A5ED8133C}" type="presParOf" srcId="{DD7A478B-0870-E240-98BE-85DF202C28D1}" destId="{49595B1D-F056-E940-A6B5-02046B4AF9A8}" srcOrd="0" destOrd="0" presId="urn:microsoft.com/office/officeart/2005/8/layout/orgChart1"/>
    <dgm:cxn modelId="{DB270E5F-E5B5-594A-A2B3-EC0B51A68CB4}" type="presParOf" srcId="{DD7A478B-0870-E240-98BE-85DF202C28D1}" destId="{07CD69F0-300E-6D4D-921C-6FA7C5C4E8A8}" srcOrd="1" destOrd="0" presId="urn:microsoft.com/office/officeart/2005/8/layout/orgChart1"/>
    <dgm:cxn modelId="{360F2E37-9117-2949-A9A5-9E8D6225EA42}" type="presParOf" srcId="{810E143E-1B6B-FC4F-AB66-90773E78BC23}" destId="{1BAF82B5-1E2C-794D-8899-0C6F077A155A}" srcOrd="1" destOrd="0" presId="urn:microsoft.com/office/officeart/2005/8/layout/orgChart1"/>
    <dgm:cxn modelId="{1EFF400A-FA12-BF45-B99C-72D34D05ACD2}" type="presParOf" srcId="{810E143E-1B6B-FC4F-AB66-90773E78BC23}" destId="{D69D225B-616C-C34E-ABA5-295033CD1396}" srcOrd="2" destOrd="0" presId="urn:microsoft.com/office/officeart/2005/8/layout/orgChart1"/>
    <dgm:cxn modelId="{AEFCE229-1F05-934A-8ADA-374C260FE555}" type="presParOf" srcId="{2E08702B-2F28-F047-93C7-037DD4E19A8E}" destId="{BDF562EB-5F72-424A-B45F-E68A38E17D68}" srcOrd="6" destOrd="0" presId="urn:microsoft.com/office/officeart/2005/8/layout/orgChart1"/>
    <dgm:cxn modelId="{E6E64B12-8351-824A-BF15-622FBB409EE6}" type="presParOf" srcId="{2E08702B-2F28-F047-93C7-037DD4E19A8E}" destId="{7BB37B19-F523-F841-B991-A7AEC94929F5}" srcOrd="7" destOrd="0" presId="urn:microsoft.com/office/officeart/2005/8/layout/orgChart1"/>
    <dgm:cxn modelId="{412934E2-2273-B642-BD40-17ED1D6E879D}" type="presParOf" srcId="{7BB37B19-F523-F841-B991-A7AEC94929F5}" destId="{E086D8D2-CE53-F149-9CBE-66F2B83BF4D7}" srcOrd="0" destOrd="0" presId="urn:microsoft.com/office/officeart/2005/8/layout/orgChart1"/>
    <dgm:cxn modelId="{8E0349A6-5428-E54D-BC90-DDDF20F193DE}" type="presParOf" srcId="{E086D8D2-CE53-F149-9CBE-66F2B83BF4D7}" destId="{74331C2D-BFB4-2649-AABF-7C9F25B052B6}" srcOrd="0" destOrd="0" presId="urn:microsoft.com/office/officeart/2005/8/layout/orgChart1"/>
    <dgm:cxn modelId="{F99FD1A7-0BF4-0943-B379-1147212D2F73}" type="presParOf" srcId="{E086D8D2-CE53-F149-9CBE-66F2B83BF4D7}" destId="{2F5B5149-1BFC-CC4B-B22E-F7DF1080C26A}" srcOrd="1" destOrd="0" presId="urn:microsoft.com/office/officeart/2005/8/layout/orgChart1"/>
    <dgm:cxn modelId="{3FDF7B95-1314-6E47-BC91-C49CD5178600}" type="presParOf" srcId="{7BB37B19-F523-F841-B991-A7AEC94929F5}" destId="{51B32B9B-2118-6742-BBA6-474978B1156F}" srcOrd="1" destOrd="0" presId="urn:microsoft.com/office/officeart/2005/8/layout/orgChart1"/>
    <dgm:cxn modelId="{7CAB0E77-4F16-9644-8C53-25C635516397}" type="presParOf" srcId="{7BB37B19-F523-F841-B991-A7AEC94929F5}" destId="{A2B4A98A-CA13-1849-9053-ED7D108B6D4C}" srcOrd="2" destOrd="0" presId="urn:microsoft.com/office/officeart/2005/8/layout/orgChart1"/>
    <dgm:cxn modelId="{63E5A06B-C593-5F4F-A525-B2206BCFFDCE}" type="presParOf" srcId="{2E08702B-2F28-F047-93C7-037DD4E19A8E}" destId="{E6E0D180-60EF-D042-9394-E2C5F4EBCB9A}" srcOrd="8" destOrd="0" presId="urn:microsoft.com/office/officeart/2005/8/layout/orgChart1"/>
    <dgm:cxn modelId="{EFF81D90-4D72-114C-8504-9B539EEE2BAA}" type="presParOf" srcId="{2E08702B-2F28-F047-93C7-037DD4E19A8E}" destId="{0898FAB4-92D0-744E-8ECC-F40FBD2DB941}" srcOrd="9" destOrd="0" presId="urn:microsoft.com/office/officeart/2005/8/layout/orgChart1"/>
    <dgm:cxn modelId="{2AA70B59-77AA-2D49-98D4-4794DE3FB776}" type="presParOf" srcId="{0898FAB4-92D0-744E-8ECC-F40FBD2DB941}" destId="{12C2831D-B48D-0547-BC26-46BF9341008A}" srcOrd="0" destOrd="0" presId="urn:microsoft.com/office/officeart/2005/8/layout/orgChart1"/>
    <dgm:cxn modelId="{FC1C7D6A-A230-6241-8BC0-2526BAC0CB2D}" type="presParOf" srcId="{12C2831D-B48D-0547-BC26-46BF9341008A}" destId="{ADFFFD0F-D7EC-7540-854F-1E4BB413186F}" srcOrd="0" destOrd="0" presId="urn:microsoft.com/office/officeart/2005/8/layout/orgChart1"/>
    <dgm:cxn modelId="{0E1D4D8F-C99E-D340-B574-D5B4AC5742C6}" type="presParOf" srcId="{12C2831D-B48D-0547-BC26-46BF9341008A}" destId="{3277E8A5-E835-844A-AAE9-B698C7EFD404}" srcOrd="1" destOrd="0" presId="urn:microsoft.com/office/officeart/2005/8/layout/orgChart1"/>
    <dgm:cxn modelId="{87BCDD46-7877-3345-8443-B8E2844D9719}" type="presParOf" srcId="{0898FAB4-92D0-744E-8ECC-F40FBD2DB941}" destId="{6FE5C0BE-211D-8047-AA0F-DC0D533C0BDB}" srcOrd="1" destOrd="0" presId="urn:microsoft.com/office/officeart/2005/8/layout/orgChart1"/>
    <dgm:cxn modelId="{3A03AB58-586E-F341-83C1-750553F8D75F}" type="presParOf" srcId="{0898FAB4-92D0-744E-8ECC-F40FBD2DB941}" destId="{98E4DAFF-D487-FB44-B83B-4AB3386EDDF5}" srcOrd="2" destOrd="0" presId="urn:microsoft.com/office/officeart/2005/8/layout/orgChart1"/>
    <dgm:cxn modelId="{55A144B2-A3E4-9546-ACAD-7C2D2B7F4C21}" type="presParOf" srcId="{B15F9096-0C61-EB44-A6A0-5834A4B01949}" destId="{87E04C7D-D1DE-C24B-87B7-46ACAEED21B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72E322-DFB8-9641-8B7A-52F791B46670}" type="doc">
      <dgm:prSet loTypeId="urn:microsoft.com/office/officeart/2005/8/layout/equation1" loCatId="" qsTypeId="urn:microsoft.com/office/officeart/2005/8/quickstyle/simple1" qsCatId="simple" csTypeId="urn:microsoft.com/office/officeart/2005/8/colors/accent1_2" csCatId="accent1" phldr="1"/>
      <dgm:spPr/>
    </dgm:pt>
    <dgm:pt modelId="{489B14A7-C746-5941-895E-CD4248BF9D82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Raw Material Cost = 75</a:t>
          </a:r>
        </a:p>
      </dgm:t>
    </dgm:pt>
    <dgm:pt modelId="{6B2FDEFF-04F6-0D41-89A8-CFFC830E9361}" type="parTrans" cxnId="{A066ECF1-3C58-A947-A2A1-1141D57BC717}">
      <dgm:prSet/>
      <dgm:spPr/>
      <dgm:t>
        <a:bodyPr/>
        <a:lstStyle/>
        <a:p>
          <a:endParaRPr lang="en-GB"/>
        </a:p>
      </dgm:t>
    </dgm:pt>
    <dgm:pt modelId="{DF41FB0D-6DC1-4B4F-B479-5BC837A77F66}" type="sibTrans" cxnId="{A066ECF1-3C58-A947-A2A1-1141D57BC717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257DC0CA-9DA2-C748-8132-9C51EA658A55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Labor Cost = 100</a:t>
          </a:r>
        </a:p>
      </dgm:t>
    </dgm:pt>
    <dgm:pt modelId="{A308AEBD-21CF-0542-962C-88290E8CFB0F}" type="parTrans" cxnId="{D079501E-B902-B04D-8088-92C11D37161D}">
      <dgm:prSet/>
      <dgm:spPr/>
      <dgm:t>
        <a:bodyPr/>
        <a:lstStyle/>
        <a:p>
          <a:endParaRPr lang="en-GB"/>
        </a:p>
      </dgm:t>
    </dgm:pt>
    <dgm:pt modelId="{81A087F8-91A7-2240-8A98-F271E90751F6}" type="sibTrans" cxnId="{D079501E-B902-B04D-8088-92C11D37161D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127BB2F2-8E3A-EA44-8148-A78EC5ACB8A3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Total Cost = 300 </a:t>
          </a:r>
        </a:p>
      </dgm:t>
    </dgm:pt>
    <dgm:pt modelId="{EBDF4464-4E09-FF40-98E0-256A6E5CCDD5}" type="parTrans" cxnId="{8064DBC3-C264-D34E-938B-0CFE3FCEEA17}">
      <dgm:prSet/>
      <dgm:spPr/>
      <dgm:t>
        <a:bodyPr/>
        <a:lstStyle/>
        <a:p>
          <a:endParaRPr lang="en-GB"/>
        </a:p>
      </dgm:t>
    </dgm:pt>
    <dgm:pt modelId="{4327C105-F118-2C45-A3C3-EE875DF2FB7D}" type="sibTrans" cxnId="{8064DBC3-C264-D34E-938B-0CFE3FCEEA17}">
      <dgm:prSet/>
      <dgm:spPr/>
      <dgm:t>
        <a:bodyPr/>
        <a:lstStyle/>
        <a:p>
          <a:endParaRPr lang="en-GB"/>
        </a:p>
      </dgm:t>
    </dgm:pt>
    <dgm:pt modelId="{75FD4FA6-F88E-F54A-8BF7-049A32D60466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Fuel &amp; Power Cost = 125</a:t>
          </a:r>
        </a:p>
      </dgm:t>
    </dgm:pt>
    <dgm:pt modelId="{7B5B4108-D64A-F44B-A975-B6FFF157A54D}" type="parTrans" cxnId="{617C4F17-2BF5-AD44-AB63-E1D5F10ABF9A}">
      <dgm:prSet/>
      <dgm:spPr/>
      <dgm:t>
        <a:bodyPr/>
        <a:lstStyle/>
        <a:p>
          <a:endParaRPr lang="en-GB"/>
        </a:p>
      </dgm:t>
    </dgm:pt>
    <dgm:pt modelId="{85098808-B9B1-1644-8695-3F5DBCB4CFF6}" type="sibTrans" cxnId="{617C4F17-2BF5-AD44-AB63-E1D5F10ABF9A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5DA4C0CA-98FB-4B49-AAB0-FEB72B3EA48E}" type="pres">
      <dgm:prSet presAssocID="{9672E322-DFB8-9641-8B7A-52F791B46670}" presName="linearFlow" presStyleCnt="0">
        <dgm:presLayoutVars>
          <dgm:dir/>
          <dgm:resizeHandles val="exact"/>
        </dgm:presLayoutVars>
      </dgm:prSet>
      <dgm:spPr/>
    </dgm:pt>
    <dgm:pt modelId="{988E776B-E306-3D46-A696-8AA9B6F006B1}" type="pres">
      <dgm:prSet presAssocID="{489B14A7-C746-5941-895E-CD4248BF9D82}" presName="node" presStyleLbl="node1" presStyleIdx="0" presStyleCnt="4">
        <dgm:presLayoutVars>
          <dgm:bulletEnabled val="1"/>
        </dgm:presLayoutVars>
      </dgm:prSet>
      <dgm:spPr/>
    </dgm:pt>
    <dgm:pt modelId="{00E82738-132B-B243-AEA9-47AA634AD6E2}" type="pres">
      <dgm:prSet presAssocID="{DF41FB0D-6DC1-4B4F-B479-5BC837A77F66}" presName="spacerL" presStyleCnt="0"/>
      <dgm:spPr/>
    </dgm:pt>
    <dgm:pt modelId="{4639FCE5-0885-A54E-B87E-047BBB36287B}" type="pres">
      <dgm:prSet presAssocID="{DF41FB0D-6DC1-4B4F-B479-5BC837A77F66}" presName="sibTrans" presStyleLbl="sibTrans2D1" presStyleIdx="0" presStyleCnt="3"/>
      <dgm:spPr/>
    </dgm:pt>
    <dgm:pt modelId="{1C3127DE-8CDA-7E4D-9760-038B9D630025}" type="pres">
      <dgm:prSet presAssocID="{DF41FB0D-6DC1-4B4F-B479-5BC837A77F66}" presName="spacerR" presStyleCnt="0"/>
      <dgm:spPr/>
    </dgm:pt>
    <dgm:pt modelId="{F284B87E-7712-C041-AF38-C1B4FBDC5238}" type="pres">
      <dgm:prSet presAssocID="{75FD4FA6-F88E-F54A-8BF7-049A32D60466}" presName="node" presStyleLbl="node1" presStyleIdx="1" presStyleCnt="4">
        <dgm:presLayoutVars>
          <dgm:bulletEnabled val="1"/>
        </dgm:presLayoutVars>
      </dgm:prSet>
      <dgm:spPr/>
    </dgm:pt>
    <dgm:pt modelId="{C94744EB-5533-B04E-824D-990B24D4B389}" type="pres">
      <dgm:prSet presAssocID="{85098808-B9B1-1644-8695-3F5DBCB4CFF6}" presName="spacerL" presStyleCnt="0"/>
      <dgm:spPr/>
    </dgm:pt>
    <dgm:pt modelId="{E8561F13-A7C4-F842-BEAB-16B1B4E6E2E7}" type="pres">
      <dgm:prSet presAssocID="{85098808-B9B1-1644-8695-3F5DBCB4CFF6}" presName="sibTrans" presStyleLbl="sibTrans2D1" presStyleIdx="1" presStyleCnt="3"/>
      <dgm:spPr/>
    </dgm:pt>
    <dgm:pt modelId="{460FBEC3-7F80-8541-A2B8-13A978C3E65A}" type="pres">
      <dgm:prSet presAssocID="{85098808-B9B1-1644-8695-3F5DBCB4CFF6}" presName="spacerR" presStyleCnt="0"/>
      <dgm:spPr/>
    </dgm:pt>
    <dgm:pt modelId="{7DB15170-727B-3D49-A5D1-989AF9B0EABD}" type="pres">
      <dgm:prSet presAssocID="{257DC0CA-9DA2-C748-8132-9C51EA658A55}" presName="node" presStyleLbl="node1" presStyleIdx="2" presStyleCnt="4">
        <dgm:presLayoutVars>
          <dgm:bulletEnabled val="1"/>
        </dgm:presLayoutVars>
      </dgm:prSet>
      <dgm:spPr/>
    </dgm:pt>
    <dgm:pt modelId="{A7F31ECD-D253-514F-B9A8-D1AB46AB28F2}" type="pres">
      <dgm:prSet presAssocID="{81A087F8-91A7-2240-8A98-F271E90751F6}" presName="spacerL" presStyleCnt="0"/>
      <dgm:spPr/>
    </dgm:pt>
    <dgm:pt modelId="{5547EDB9-0812-3A41-816D-E007535151AE}" type="pres">
      <dgm:prSet presAssocID="{81A087F8-91A7-2240-8A98-F271E90751F6}" presName="sibTrans" presStyleLbl="sibTrans2D1" presStyleIdx="2" presStyleCnt="3"/>
      <dgm:spPr/>
    </dgm:pt>
    <dgm:pt modelId="{8FA23AAF-64B0-7242-8824-ACEE45C4A5F1}" type="pres">
      <dgm:prSet presAssocID="{81A087F8-91A7-2240-8A98-F271E90751F6}" presName="spacerR" presStyleCnt="0"/>
      <dgm:spPr/>
    </dgm:pt>
    <dgm:pt modelId="{89014941-13BF-D845-93D9-E3EDF8FE0E13}" type="pres">
      <dgm:prSet presAssocID="{127BB2F2-8E3A-EA44-8148-A78EC5ACB8A3}" presName="node" presStyleLbl="node1" presStyleIdx="3" presStyleCnt="4">
        <dgm:presLayoutVars>
          <dgm:bulletEnabled val="1"/>
        </dgm:presLayoutVars>
      </dgm:prSet>
      <dgm:spPr/>
    </dgm:pt>
  </dgm:ptLst>
  <dgm:cxnLst>
    <dgm:cxn modelId="{617C4F17-2BF5-AD44-AB63-E1D5F10ABF9A}" srcId="{9672E322-DFB8-9641-8B7A-52F791B46670}" destId="{75FD4FA6-F88E-F54A-8BF7-049A32D60466}" srcOrd="1" destOrd="0" parTransId="{7B5B4108-D64A-F44B-A975-B6FFF157A54D}" sibTransId="{85098808-B9B1-1644-8695-3F5DBCB4CFF6}"/>
    <dgm:cxn modelId="{D079501E-B902-B04D-8088-92C11D37161D}" srcId="{9672E322-DFB8-9641-8B7A-52F791B46670}" destId="{257DC0CA-9DA2-C748-8132-9C51EA658A55}" srcOrd="2" destOrd="0" parTransId="{A308AEBD-21CF-0542-962C-88290E8CFB0F}" sibTransId="{81A087F8-91A7-2240-8A98-F271E90751F6}"/>
    <dgm:cxn modelId="{4EFDC562-2A28-F745-8588-1B47C02039E8}" type="presOf" srcId="{489B14A7-C746-5941-895E-CD4248BF9D82}" destId="{988E776B-E306-3D46-A696-8AA9B6F006B1}" srcOrd="0" destOrd="0" presId="urn:microsoft.com/office/officeart/2005/8/layout/equation1"/>
    <dgm:cxn modelId="{C9AB3E74-19B5-2849-997C-61C8F6A46B1C}" type="presOf" srcId="{127BB2F2-8E3A-EA44-8148-A78EC5ACB8A3}" destId="{89014941-13BF-D845-93D9-E3EDF8FE0E13}" srcOrd="0" destOrd="0" presId="urn:microsoft.com/office/officeart/2005/8/layout/equation1"/>
    <dgm:cxn modelId="{A0050D55-2E1B-D548-B513-197480B536BF}" type="presOf" srcId="{9672E322-DFB8-9641-8B7A-52F791B46670}" destId="{5DA4C0CA-98FB-4B49-AAB0-FEB72B3EA48E}" srcOrd="0" destOrd="0" presId="urn:microsoft.com/office/officeart/2005/8/layout/equation1"/>
    <dgm:cxn modelId="{85F99E93-41A0-3E47-8324-5A777C867117}" type="presOf" srcId="{81A087F8-91A7-2240-8A98-F271E90751F6}" destId="{5547EDB9-0812-3A41-816D-E007535151AE}" srcOrd="0" destOrd="0" presId="urn:microsoft.com/office/officeart/2005/8/layout/equation1"/>
    <dgm:cxn modelId="{F4B81799-E24C-754D-9F29-85F05C4F3749}" type="presOf" srcId="{85098808-B9B1-1644-8695-3F5DBCB4CFF6}" destId="{E8561F13-A7C4-F842-BEAB-16B1B4E6E2E7}" srcOrd="0" destOrd="0" presId="urn:microsoft.com/office/officeart/2005/8/layout/equation1"/>
    <dgm:cxn modelId="{6B920AA4-6FF4-DE41-9A24-B855F5785BD7}" type="presOf" srcId="{DF41FB0D-6DC1-4B4F-B479-5BC837A77F66}" destId="{4639FCE5-0885-A54E-B87E-047BBB36287B}" srcOrd="0" destOrd="0" presId="urn:microsoft.com/office/officeart/2005/8/layout/equation1"/>
    <dgm:cxn modelId="{F127B6A9-E269-DC40-9ECD-9C19F54DF6B6}" type="presOf" srcId="{75FD4FA6-F88E-F54A-8BF7-049A32D60466}" destId="{F284B87E-7712-C041-AF38-C1B4FBDC5238}" srcOrd="0" destOrd="0" presId="urn:microsoft.com/office/officeart/2005/8/layout/equation1"/>
    <dgm:cxn modelId="{05A742C3-850F-254B-BD95-4E7D997897F1}" type="presOf" srcId="{257DC0CA-9DA2-C748-8132-9C51EA658A55}" destId="{7DB15170-727B-3D49-A5D1-989AF9B0EABD}" srcOrd="0" destOrd="0" presId="urn:microsoft.com/office/officeart/2005/8/layout/equation1"/>
    <dgm:cxn modelId="{8064DBC3-C264-D34E-938B-0CFE3FCEEA17}" srcId="{9672E322-DFB8-9641-8B7A-52F791B46670}" destId="{127BB2F2-8E3A-EA44-8148-A78EC5ACB8A3}" srcOrd="3" destOrd="0" parTransId="{EBDF4464-4E09-FF40-98E0-256A6E5CCDD5}" sibTransId="{4327C105-F118-2C45-A3C3-EE875DF2FB7D}"/>
    <dgm:cxn modelId="{A066ECF1-3C58-A947-A2A1-1141D57BC717}" srcId="{9672E322-DFB8-9641-8B7A-52F791B46670}" destId="{489B14A7-C746-5941-895E-CD4248BF9D82}" srcOrd="0" destOrd="0" parTransId="{6B2FDEFF-04F6-0D41-89A8-CFFC830E9361}" sibTransId="{DF41FB0D-6DC1-4B4F-B479-5BC837A77F66}"/>
    <dgm:cxn modelId="{F69116F3-8DB9-5448-BC9E-07D9A4777B4F}" type="presParOf" srcId="{5DA4C0CA-98FB-4B49-AAB0-FEB72B3EA48E}" destId="{988E776B-E306-3D46-A696-8AA9B6F006B1}" srcOrd="0" destOrd="0" presId="urn:microsoft.com/office/officeart/2005/8/layout/equation1"/>
    <dgm:cxn modelId="{87351CA6-1238-B34C-8847-19053904D16D}" type="presParOf" srcId="{5DA4C0CA-98FB-4B49-AAB0-FEB72B3EA48E}" destId="{00E82738-132B-B243-AEA9-47AA634AD6E2}" srcOrd="1" destOrd="0" presId="urn:microsoft.com/office/officeart/2005/8/layout/equation1"/>
    <dgm:cxn modelId="{269818E4-8847-0042-86B7-072247C0A462}" type="presParOf" srcId="{5DA4C0CA-98FB-4B49-AAB0-FEB72B3EA48E}" destId="{4639FCE5-0885-A54E-B87E-047BBB36287B}" srcOrd="2" destOrd="0" presId="urn:microsoft.com/office/officeart/2005/8/layout/equation1"/>
    <dgm:cxn modelId="{14910233-4E3B-E24E-874F-CF04D2420D0D}" type="presParOf" srcId="{5DA4C0CA-98FB-4B49-AAB0-FEB72B3EA48E}" destId="{1C3127DE-8CDA-7E4D-9760-038B9D630025}" srcOrd="3" destOrd="0" presId="urn:microsoft.com/office/officeart/2005/8/layout/equation1"/>
    <dgm:cxn modelId="{7B361FA6-9267-F445-96FA-E7A5B3124026}" type="presParOf" srcId="{5DA4C0CA-98FB-4B49-AAB0-FEB72B3EA48E}" destId="{F284B87E-7712-C041-AF38-C1B4FBDC5238}" srcOrd="4" destOrd="0" presId="urn:microsoft.com/office/officeart/2005/8/layout/equation1"/>
    <dgm:cxn modelId="{21C374EA-D7A2-784E-88FA-8DD1123DFF9E}" type="presParOf" srcId="{5DA4C0CA-98FB-4B49-AAB0-FEB72B3EA48E}" destId="{C94744EB-5533-B04E-824D-990B24D4B389}" srcOrd="5" destOrd="0" presId="urn:microsoft.com/office/officeart/2005/8/layout/equation1"/>
    <dgm:cxn modelId="{F2162084-0864-7D4C-B846-D37B552EE0CB}" type="presParOf" srcId="{5DA4C0CA-98FB-4B49-AAB0-FEB72B3EA48E}" destId="{E8561F13-A7C4-F842-BEAB-16B1B4E6E2E7}" srcOrd="6" destOrd="0" presId="urn:microsoft.com/office/officeart/2005/8/layout/equation1"/>
    <dgm:cxn modelId="{5D1A73F0-BA9D-164D-8428-B70919FE921B}" type="presParOf" srcId="{5DA4C0CA-98FB-4B49-AAB0-FEB72B3EA48E}" destId="{460FBEC3-7F80-8541-A2B8-13A978C3E65A}" srcOrd="7" destOrd="0" presId="urn:microsoft.com/office/officeart/2005/8/layout/equation1"/>
    <dgm:cxn modelId="{B514D3A6-3D56-644A-9CA9-750559D5C550}" type="presParOf" srcId="{5DA4C0CA-98FB-4B49-AAB0-FEB72B3EA48E}" destId="{7DB15170-727B-3D49-A5D1-989AF9B0EABD}" srcOrd="8" destOrd="0" presId="urn:microsoft.com/office/officeart/2005/8/layout/equation1"/>
    <dgm:cxn modelId="{2D3640C2-862C-D44D-859F-3BA19F883630}" type="presParOf" srcId="{5DA4C0CA-98FB-4B49-AAB0-FEB72B3EA48E}" destId="{A7F31ECD-D253-514F-B9A8-D1AB46AB28F2}" srcOrd="9" destOrd="0" presId="urn:microsoft.com/office/officeart/2005/8/layout/equation1"/>
    <dgm:cxn modelId="{8AF057E1-5752-A54D-9A69-91EEB4C070F9}" type="presParOf" srcId="{5DA4C0CA-98FB-4B49-AAB0-FEB72B3EA48E}" destId="{5547EDB9-0812-3A41-816D-E007535151AE}" srcOrd="10" destOrd="0" presId="urn:microsoft.com/office/officeart/2005/8/layout/equation1"/>
    <dgm:cxn modelId="{00973AB4-CB0F-4D44-9788-B373B46B51EF}" type="presParOf" srcId="{5DA4C0CA-98FB-4B49-AAB0-FEB72B3EA48E}" destId="{8FA23AAF-64B0-7242-8824-ACEE45C4A5F1}" srcOrd="11" destOrd="0" presId="urn:microsoft.com/office/officeart/2005/8/layout/equation1"/>
    <dgm:cxn modelId="{C8CC4205-F986-B84D-AB4E-2E9108944C28}" type="presParOf" srcId="{5DA4C0CA-98FB-4B49-AAB0-FEB72B3EA48E}" destId="{89014941-13BF-D845-93D9-E3EDF8FE0E13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4D5070-789C-6B41-AF14-F8874205F17D}" type="doc">
      <dgm:prSet loTypeId="urn:microsoft.com/office/officeart/2005/8/layout/process3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87F68D66-9595-4D46-B2DF-B7118651ED52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/>
            <a:t>Cost reduction</a:t>
          </a:r>
          <a:endParaRPr lang="en-GB" dirty="0"/>
        </a:p>
      </dgm:t>
    </dgm:pt>
    <dgm:pt modelId="{0C0C8209-D8B4-474E-8F8B-8FD02C7B5CF1}" type="parTrans" cxnId="{B7B6DD26-65FB-DE42-B674-BF35D9197729}">
      <dgm:prSet/>
      <dgm:spPr/>
      <dgm:t>
        <a:bodyPr/>
        <a:lstStyle/>
        <a:p>
          <a:endParaRPr lang="en-GB"/>
        </a:p>
      </dgm:t>
    </dgm:pt>
    <dgm:pt modelId="{D9131217-9A52-A048-9DA2-BB0A443A0FA5}" type="sibTrans" cxnId="{B7B6DD26-65FB-DE42-B674-BF35D9197729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42AE0B76-FCB2-A74F-ACEF-891387C97026}">
      <dgm:prSet phldrT="[Text]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en-GB" dirty="0"/>
            <a:t>Through use of efficient  supply chain</a:t>
          </a:r>
        </a:p>
      </dgm:t>
    </dgm:pt>
    <dgm:pt modelId="{6D819F5C-F30F-454D-B6A3-C7B0754342D3}" type="parTrans" cxnId="{0D4CD7B2-E0BA-3A4A-837A-5433A704BEEE}">
      <dgm:prSet/>
      <dgm:spPr/>
      <dgm:t>
        <a:bodyPr/>
        <a:lstStyle/>
        <a:p>
          <a:endParaRPr lang="en-GB"/>
        </a:p>
      </dgm:t>
    </dgm:pt>
    <dgm:pt modelId="{6FFDB6D8-FC96-7341-B09C-26EE9B919F5F}" type="sibTrans" cxnId="{0D4CD7B2-E0BA-3A4A-837A-5433A704BEEE}">
      <dgm:prSet/>
      <dgm:spPr/>
      <dgm:t>
        <a:bodyPr/>
        <a:lstStyle/>
        <a:p>
          <a:endParaRPr lang="en-GB"/>
        </a:p>
      </dgm:t>
    </dgm:pt>
    <dgm:pt modelId="{AFBD677F-775B-C641-A9E3-226F50E31C1A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Setting Standards</a:t>
          </a:r>
        </a:p>
      </dgm:t>
    </dgm:pt>
    <dgm:pt modelId="{13E77973-9BC3-4243-BD1D-4F8FCBF72E79}" type="parTrans" cxnId="{88D0F202-202B-0E4F-B55C-CD37BFAA0C62}">
      <dgm:prSet/>
      <dgm:spPr/>
      <dgm:t>
        <a:bodyPr/>
        <a:lstStyle/>
        <a:p>
          <a:endParaRPr lang="en-GB"/>
        </a:p>
      </dgm:t>
    </dgm:pt>
    <dgm:pt modelId="{A1EDD968-EB32-964A-A6BA-020B21A8D06F}" type="sibTrans" cxnId="{88D0F202-202B-0E4F-B55C-CD37BFAA0C62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DF2942D3-3B6D-094A-9E66-54CB65373B2B}">
      <dgm:prSet phldrT="[Text]"/>
      <dgm:spPr/>
      <dgm:t>
        <a:bodyPr/>
        <a:lstStyle/>
        <a:p>
          <a:r>
            <a:rPr lang="en-GB" dirty="0"/>
            <a:t>Managers held accountable for poor performance of ‘unit’ under their control</a:t>
          </a:r>
        </a:p>
      </dgm:t>
    </dgm:pt>
    <dgm:pt modelId="{AA270062-3DF2-E44F-9D10-C40C31F3A4BE}" type="parTrans" cxnId="{D0884C0C-AADD-C740-8144-C26BB4B94EA9}">
      <dgm:prSet/>
      <dgm:spPr/>
      <dgm:t>
        <a:bodyPr/>
        <a:lstStyle/>
        <a:p>
          <a:endParaRPr lang="en-GB"/>
        </a:p>
      </dgm:t>
    </dgm:pt>
    <dgm:pt modelId="{47F22722-E9F8-D045-8326-2BE0B78ED247}" type="sibTrans" cxnId="{D0884C0C-AADD-C740-8144-C26BB4B94EA9}">
      <dgm:prSet/>
      <dgm:spPr/>
      <dgm:t>
        <a:bodyPr/>
        <a:lstStyle/>
        <a:p>
          <a:endParaRPr lang="en-GB"/>
        </a:p>
      </dgm:t>
    </dgm:pt>
    <dgm:pt modelId="{24F5CA2D-D8F3-3742-8400-4C8CCDFF7226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Budgeting </a:t>
          </a:r>
        </a:p>
      </dgm:t>
    </dgm:pt>
    <dgm:pt modelId="{15DABEB5-C3EC-4E42-B7F9-E2804C6A5934}" type="parTrans" cxnId="{10C75701-9DA9-F648-BF09-0C1F0ED2452C}">
      <dgm:prSet/>
      <dgm:spPr/>
      <dgm:t>
        <a:bodyPr/>
        <a:lstStyle/>
        <a:p>
          <a:endParaRPr lang="en-GB"/>
        </a:p>
      </dgm:t>
    </dgm:pt>
    <dgm:pt modelId="{074B0F40-75DE-6B41-8F8B-F1F171D12727}" type="sibTrans" cxnId="{10C75701-9DA9-F648-BF09-0C1F0ED2452C}">
      <dgm:prSet/>
      <dgm:spPr/>
      <dgm:t>
        <a:bodyPr/>
        <a:lstStyle/>
        <a:p>
          <a:endParaRPr lang="en-GB"/>
        </a:p>
      </dgm:t>
    </dgm:pt>
    <dgm:pt modelId="{9A8EC377-FD04-5A48-AA0A-69E9BC35F5F4}">
      <dgm:prSet phldrT="[Text]"/>
      <dgm:spPr/>
      <dgm:t>
        <a:bodyPr/>
        <a:lstStyle/>
        <a:p>
          <a:r>
            <a:rPr lang="en-GB" dirty="0"/>
            <a:t>Planning in advance the total cost to be incurred for each food product</a:t>
          </a:r>
        </a:p>
      </dgm:t>
    </dgm:pt>
    <dgm:pt modelId="{41E8563F-0782-ED4E-A5D5-4F3B449FA539}" type="parTrans" cxnId="{742FF5A6-7C31-F844-B4A4-27F53EA97820}">
      <dgm:prSet/>
      <dgm:spPr/>
      <dgm:t>
        <a:bodyPr/>
        <a:lstStyle/>
        <a:p>
          <a:endParaRPr lang="en-GB"/>
        </a:p>
      </dgm:t>
    </dgm:pt>
    <dgm:pt modelId="{8438E95E-58AF-8845-A3EC-DDF7628B18A8}" type="sibTrans" cxnId="{742FF5A6-7C31-F844-B4A4-27F53EA97820}">
      <dgm:prSet/>
      <dgm:spPr/>
      <dgm:t>
        <a:bodyPr/>
        <a:lstStyle/>
        <a:p>
          <a:endParaRPr lang="en-GB"/>
        </a:p>
      </dgm:t>
    </dgm:pt>
    <dgm:pt modelId="{81FA2B15-BE93-7D4A-A27F-5F28C2FF44BF}">
      <dgm:prSet phldrT="[Text]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en-GB" dirty="0"/>
            <a:t>Eliminating wastages </a:t>
          </a:r>
        </a:p>
      </dgm:t>
    </dgm:pt>
    <dgm:pt modelId="{CF2C82A2-B036-D34F-B6D6-26A2AC1F7F25}" type="parTrans" cxnId="{25482947-C3AA-F74A-9B4B-24178ADDF26C}">
      <dgm:prSet/>
      <dgm:spPr/>
      <dgm:t>
        <a:bodyPr/>
        <a:lstStyle/>
        <a:p>
          <a:endParaRPr lang="en-GB"/>
        </a:p>
      </dgm:t>
    </dgm:pt>
    <dgm:pt modelId="{CAFCED11-76FF-EB4E-AAB2-14D343D51176}" type="sibTrans" cxnId="{25482947-C3AA-F74A-9B4B-24178ADDF26C}">
      <dgm:prSet/>
      <dgm:spPr/>
      <dgm:t>
        <a:bodyPr/>
        <a:lstStyle/>
        <a:p>
          <a:endParaRPr lang="en-GB"/>
        </a:p>
      </dgm:t>
    </dgm:pt>
    <dgm:pt modelId="{55992AC5-27D4-2248-9E05-4459B6362760}">
      <dgm:prSet phldrT="[Text]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endParaRPr lang="en-GB" dirty="0"/>
        </a:p>
      </dgm:t>
    </dgm:pt>
    <dgm:pt modelId="{B8453D50-8821-4449-9825-547DC031933C}" type="parTrans" cxnId="{3EE71271-8349-C543-A199-293A1453F64F}">
      <dgm:prSet/>
      <dgm:spPr/>
      <dgm:t>
        <a:bodyPr/>
        <a:lstStyle/>
        <a:p>
          <a:endParaRPr lang="en-GB"/>
        </a:p>
      </dgm:t>
    </dgm:pt>
    <dgm:pt modelId="{525DAC65-0316-D146-B2E9-2D602CBE1644}" type="sibTrans" cxnId="{3EE71271-8349-C543-A199-293A1453F64F}">
      <dgm:prSet/>
      <dgm:spPr/>
      <dgm:t>
        <a:bodyPr/>
        <a:lstStyle/>
        <a:p>
          <a:endParaRPr lang="en-GB"/>
        </a:p>
      </dgm:t>
    </dgm:pt>
    <dgm:pt modelId="{20479830-7DC7-2B4C-BD71-01BD797985E0}" type="pres">
      <dgm:prSet presAssocID="{6F4D5070-789C-6B41-AF14-F8874205F17D}" presName="linearFlow" presStyleCnt="0">
        <dgm:presLayoutVars>
          <dgm:dir/>
          <dgm:animLvl val="lvl"/>
          <dgm:resizeHandles val="exact"/>
        </dgm:presLayoutVars>
      </dgm:prSet>
      <dgm:spPr/>
    </dgm:pt>
    <dgm:pt modelId="{44680290-960E-3C4C-BF28-52C5E0427991}" type="pres">
      <dgm:prSet presAssocID="{87F68D66-9595-4D46-B2DF-B7118651ED52}" presName="composite" presStyleCnt="0"/>
      <dgm:spPr/>
    </dgm:pt>
    <dgm:pt modelId="{91F05AA1-54BB-4746-BFA8-D694EBB59A2C}" type="pres">
      <dgm:prSet presAssocID="{87F68D66-9595-4D46-B2DF-B7118651ED5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88D7028-1D24-5645-B572-19AFCEC6C186}" type="pres">
      <dgm:prSet presAssocID="{87F68D66-9595-4D46-B2DF-B7118651ED52}" presName="parSh" presStyleLbl="node1" presStyleIdx="0" presStyleCnt="3"/>
      <dgm:spPr/>
    </dgm:pt>
    <dgm:pt modelId="{14CEBE93-8EA0-D745-A9C1-07EDF01F7EA1}" type="pres">
      <dgm:prSet presAssocID="{87F68D66-9595-4D46-B2DF-B7118651ED52}" presName="desTx" presStyleLbl="fgAcc1" presStyleIdx="0" presStyleCnt="3" custLinFactNeighborX="-20702" custLinFactNeighborY="19852">
        <dgm:presLayoutVars>
          <dgm:bulletEnabled val="1"/>
        </dgm:presLayoutVars>
      </dgm:prSet>
      <dgm:spPr/>
    </dgm:pt>
    <dgm:pt modelId="{05D27329-8879-C641-989E-611F127FAA14}" type="pres">
      <dgm:prSet presAssocID="{D9131217-9A52-A048-9DA2-BB0A443A0FA5}" presName="sibTrans" presStyleLbl="sibTrans2D1" presStyleIdx="0" presStyleCnt="2"/>
      <dgm:spPr/>
    </dgm:pt>
    <dgm:pt modelId="{411CD5EA-05BB-C047-A6BB-A451B9ACA97D}" type="pres">
      <dgm:prSet presAssocID="{D9131217-9A52-A048-9DA2-BB0A443A0FA5}" presName="connTx" presStyleLbl="sibTrans2D1" presStyleIdx="0" presStyleCnt="2"/>
      <dgm:spPr/>
    </dgm:pt>
    <dgm:pt modelId="{C43F0F35-7F79-9546-9623-D6D9F4FC804B}" type="pres">
      <dgm:prSet presAssocID="{AFBD677F-775B-C641-A9E3-226F50E31C1A}" presName="composite" presStyleCnt="0"/>
      <dgm:spPr/>
    </dgm:pt>
    <dgm:pt modelId="{D5B39C23-6073-1F4E-A3A4-8270FACE3FE1}" type="pres">
      <dgm:prSet presAssocID="{AFBD677F-775B-C641-A9E3-226F50E31C1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2226A8C-8738-534E-9E9E-0ACFDC879859}" type="pres">
      <dgm:prSet presAssocID="{AFBD677F-775B-C641-A9E3-226F50E31C1A}" presName="parSh" presStyleLbl="node1" presStyleIdx="1" presStyleCnt="3"/>
      <dgm:spPr/>
    </dgm:pt>
    <dgm:pt modelId="{682D8089-1EFE-BB49-8AF0-2F00E4DDDF92}" type="pres">
      <dgm:prSet presAssocID="{AFBD677F-775B-C641-A9E3-226F50E31C1A}" presName="desTx" presStyleLbl="fgAcc1" presStyleIdx="1" presStyleCnt="3" custLinFactNeighborX="-20204" custLinFactNeighborY="17793">
        <dgm:presLayoutVars>
          <dgm:bulletEnabled val="1"/>
        </dgm:presLayoutVars>
      </dgm:prSet>
      <dgm:spPr/>
    </dgm:pt>
    <dgm:pt modelId="{2AE04971-639E-E047-841B-325B1A63081C}" type="pres">
      <dgm:prSet presAssocID="{A1EDD968-EB32-964A-A6BA-020B21A8D06F}" presName="sibTrans" presStyleLbl="sibTrans2D1" presStyleIdx="1" presStyleCnt="2"/>
      <dgm:spPr/>
    </dgm:pt>
    <dgm:pt modelId="{02552BDA-475E-3E48-8E36-60DD001F6527}" type="pres">
      <dgm:prSet presAssocID="{A1EDD968-EB32-964A-A6BA-020B21A8D06F}" presName="connTx" presStyleLbl="sibTrans2D1" presStyleIdx="1" presStyleCnt="2"/>
      <dgm:spPr/>
    </dgm:pt>
    <dgm:pt modelId="{A91236BE-2B0F-1146-A280-1376F894F6E9}" type="pres">
      <dgm:prSet presAssocID="{24F5CA2D-D8F3-3742-8400-4C8CCDFF7226}" presName="composite" presStyleCnt="0"/>
      <dgm:spPr/>
    </dgm:pt>
    <dgm:pt modelId="{B10AB476-A255-3744-8ABC-8BD0BC779183}" type="pres">
      <dgm:prSet presAssocID="{24F5CA2D-D8F3-3742-8400-4C8CCDFF7226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8B15F77-3A16-CC40-9253-47334EE4DAF7}" type="pres">
      <dgm:prSet presAssocID="{24F5CA2D-D8F3-3742-8400-4C8CCDFF7226}" presName="parSh" presStyleLbl="node1" presStyleIdx="2" presStyleCnt="3"/>
      <dgm:spPr/>
    </dgm:pt>
    <dgm:pt modelId="{0401AACD-965D-B64F-A57A-C4110C6CB79C}" type="pres">
      <dgm:prSet presAssocID="{24F5CA2D-D8F3-3742-8400-4C8CCDFF7226}" presName="desTx" presStyleLbl="fgAcc1" presStyleIdx="2" presStyleCnt="3" custLinFactNeighborX="-20816" custLinFactNeighborY="21912">
        <dgm:presLayoutVars>
          <dgm:bulletEnabled val="1"/>
        </dgm:presLayoutVars>
      </dgm:prSet>
      <dgm:spPr/>
    </dgm:pt>
  </dgm:ptLst>
  <dgm:cxnLst>
    <dgm:cxn modelId="{A28D1F00-5198-214A-B782-CE3C237111D6}" type="presOf" srcId="{24F5CA2D-D8F3-3742-8400-4C8CCDFF7226}" destId="{B10AB476-A255-3744-8ABC-8BD0BC779183}" srcOrd="0" destOrd="0" presId="urn:microsoft.com/office/officeart/2005/8/layout/process3"/>
    <dgm:cxn modelId="{10C75701-9DA9-F648-BF09-0C1F0ED2452C}" srcId="{6F4D5070-789C-6B41-AF14-F8874205F17D}" destId="{24F5CA2D-D8F3-3742-8400-4C8CCDFF7226}" srcOrd="2" destOrd="0" parTransId="{15DABEB5-C3EC-4E42-B7F9-E2804C6A5934}" sibTransId="{074B0F40-75DE-6B41-8F8B-F1F171D12727}"/>
    <dgm:cxn modelId="{88D0F202-202B-0E4F-B55C-CD37BFAA0C62}" srcId="{6F4D5070-789C-6B41-AF14-F8874205F17D}" destId="{AFBD677F-775B-C641-A9E3-226F50E31C1A}" srcOrd="1" destOrd="0" parTransId="{13E77973-9BC3-4243-BD1D-4F8FCBF72E79}" sibTransId="{A1EDD968-EB32-964A-A6BA-020B21A8D06F}"/>
    <dgm:cxn modelId="{73E1EA08-E3F1-FE42-9AF9-E33B4456B2F7}" type="presOf" srcId="{D9131217-9A52-A048-9DA2-BB0A443A0FA5}" destId="{411CD5EA-05BB-C047-A6BB-A451B9ACA97D}" srcOrd="1" destOrd="0" presId="urn:microsoft.com/office/officeart/2005/8/layout/process3"/>
    <dgm:cxn modelId="{D0884C0C-AADD-C740-8144-C26BB4B94EA9}" srcId="{AFBD677F-775B-C641-A9E3-226F50E31C1A}" destId="{DF2942D3-3B6D-094A-9E66-54CB65373B2B}" srcOrd="0" destOrd="0" parTransId="{AA270062-3DF2-E44F-9D10-C40C31F3A4BE}" sibTransId="{47F22722-E9F8-D045-8326-2BE0B78ED247}"/>
    <dgm:cxn modelId="{3FCD9612-341E-5740-9829-10B0C5CDB116}" type="presOf" srcId="{AFBD677F-775B-C641-A9E3-226F50E31C1A}" destId="{92226A8C-8738-534E-9E9E-0ACFDC879859}" srcOrd="1" destOrd="0" presId="urn:microsoft.com/office/officeart/2005/8/layout/process3"/>
    <dgm:cxn modelId="{4FC32721-9414-9F41-A215-FD46ECF41A9C}" type="presOf" srcId="{24F5CA2D-D8F3-3742-8400-4C8CCDFF7226}" destId="{F8B15F77-3A16-CC40-9253-47334EE4DAF7}" srcOrd="1" destOrd="0" presId="urn:microsoft.com/office/officeart/2005/8/layout/process3"/>
    <dgm:cxn modelId="{B7B6DD26-65FB-DE42-B674-BF35D9197729}" srcId="{6F4D5070-789C-6B41-AF14-F8874205F17D}" destId="{87F68D66-9595-4D46-B2DF-B7118651ED52}" srcOrd="0" destOrd="0" parTransId="{0C0C8209-D8B4-474E-8F8B-8FD02C7B5CF1}" sibTransId="{D9131217-9A52-A048-9DA2-BB0A443A0FA5}"/>
    <dgm:cxn modelId="{304A083F-86B7-DF42-B3DD-063191A55667}" type="presOf" srcId="{87F68D66-9595-4D46-B2DF-B7118651ED52}" destId="{91F05AA1-54BB-4746-BFA8-D694EBB59A2C}" srcOrd="0" destOrd="0" presId="urn:microsoft.com/office/officeart/2005/8/layout/process3"/>
    <dgm:cxn modelId="{86142E41-1A8B-5D4D-9CB8-B2F33B84D141}" type="presOf" srcId="{A1EDD968-EB32-964A-A6BA-020B21A8D06F}" destId="{02552BDA-475E-3E48-8E36-60DD001F6527}" srcOrd="1" destOrd="0" presId="urn:microsoft.com/office/officeart/2005/8/layout/process3"/>
    <dgm:cxn modelId="{25482947-C3AA-F74A-9B4B-24178ADDF26C}" srcId="{87F68D66-9595-4D46-B2DF-B7118651ED52}" destId="{81FA2B15-BE93-7D4A-A27F-5F28C2FF44BF}" srcOrd="2" destOrd="0" parTransId="{CF2C82A2-B036-D34F-B6D6-26A2AC1F7F25}" sibTransId="{CAFCED11-76FF-EB4E-AAB2-14D343D51176}"/>
    <dgm:cxn modelId="{31A0206C-E924-BB45-810B-1C265AFDE71E}" type="presOf" srcId="{81FA2B15-BE93-7D4A-A27F-5F28C2FF44BF}" destId="{14CEBE93-8EA0-D745-A9C1-07EDF01F7EA1}" srcOrd="0" destOrd="2" presId="urn:microsoft.com/office/officeart/2005/8/layout/process3"/>
    <dgm:cxn modelId="{C5E47B4F-BADC-CA4E-92D9-4900E89A8952}" type="presOf" srcId="{87F68D66-9595-4D46-B2DF-B7118651ED52}" destId="{D88D7028-1D24-5645-B572-19AFCEC6C186}" srcOrd="1" destOrd="0" presId="urn:microsoft.com/office/officeart/2005/8/layout/process3"/>
    <dgm:cxn modelId="{3EE71271-8349-C543-A199-293A1453F64F}" srcId="{87F68D66-9595-4D46-B2DF-B7118651ED52}" destId="{55992AC5-27D4-2248-9E05-4459B6362760}" srcOrd="1" destOrd="0" parTransId="{B8453D50-8821-4449-9825-547DC031933C}" sibTransId="{525DAC65-0316-D146-B2E9-2D602CBE1644}"/>
    <dgm:cxn modelId="{7890807D-B963-9C45-80C8-E95F6675F448}" type="presOf" srcId="{6F4D5070-789C-6B41-AF14-F8874205F17D}" destId="{20479830-7DC7-2B4C-BD71-01BD797985E0}" srcOrd="0" destOrd="0" presId="urn:microsoft.com/office/officeart/2005/8/layout/process3"/>
    <dgm:cxn modelId="{FDEEFE8F-0278-C348-BC97-D96F40472329}" type="presOf" srcId="{42AE0B76-FCB2-A74F-ACEF-891387C97026}" destId="{14CEBE93-8EA0-D745-A9C1-07EDF01F7EA1}" srcOrd="0" destOrd="0" presId="urn:microsoft.com/office/officeart/2005/8/layout/process3"/>
    <dgm:cxn modelId="{742FF5A6-7C31-F844-B4A4-27F53EA97820}" srcId="{24F5CA2D-D8F3-3742-8400-4C8CCDFF7226}" destId="{9A8EC377-FD04-5A48-AA0A-69E9BC35F5F4}" srcOrd="0" destOrd="0" parTransId="{41E8563F-0782-ED4E-A5D5-4F3B449FA539}" sibTransId="{8438E95E-58AF-8845-A3EC-DDF7628B18A8}"/>
    <dgm:cxn modelId="{86F46FAB-0B36-3B4E-AC8A-D6559284ABDE}" type="presOf" srcId="{D9131217-9A52-A048-9DA2-BB0A443A0FA5}" destId="{05D27329-8879-C641-989E-611F127FAA14}" srcOrd="0" destOrd="0" presId="urn:microsoft.com/office/officeart/2005/8/layout/process3"/>
    <dgm:cxn modelId="{0D4CD7B2-E0BA-3A4A-837A-5433A704BEEE}" srcId="{87F68D66-9595-4D46-B2DF-B7118651ED52}" destId="{42AE0B76-FCB2-A74F-ACEF-891387C97026}" srcOrd="0" destOrd="0" parTransId="{6D819F5C-F30F-454D-B6A3-C7B0754342D3}" sibTransId="{6FFDB6D8-FC96-7341-B09C-26EE9B919F5F}"/>
    <dgm:cxn modelId="{C185C4B8-B8A1-0743-BEA6-C95DEFD5091B}" type="presOf" srcId="{55992AC5-27D4-2248-9E05-4459B6362760}" destId="{14CEBE93-8EA0-D745-A9C1-07EDF01F7EA1}" srcOrd="0" destOrd="1" presId="urn:microsoft.com/office/officeart/2005/8/layout/process3"/>
    <dgm:cxn modelId="{1465DAC2-7C8E-9D47-8503-2CADC920D58F}" type="presOf" srcId="{A1EDD968-EB32-964A-A6BA-020B21A8D06F}" destId="{2AE04971-639E-E047-841B-325B1A63081C}" srcOrd="0" destOrd="0" presId="urn:microsoft.com/office/officeart/2005/8/layout/process3"/>
    <dgm:cxn modelId="{00D708F1-C73B-3744-90B9-62C58F037997}" type="presOf" srcId="{DF2942D3-3B6D-094A-9E66-54CB65373B2B}" destId="{682D8089-1EFE-BB49-8AF0-2F00E4DDDF92}" srcOrd="0" destOrd="0" presId="urn:microsoft.com/office/officeart/2005/8/layout/process3"/>
    <dgm:cxn modelId="{ABB29BF7-A8E1-FC44-AC3B-33CE07FA4F49}" type="presOf" srcId="{9A8EC377-FD04-5A48-AA0A-69E9BC35F5F4}" destId="{0401AACD-965D-B64F-A57A-C4110C6CB79C}" srcOrd="0" destOrd="0" presId="urn:microsoft.com/office/officeart/2005/8/layout/process3"/>
    <dgm:cxn modelId="{622468F8-6889-6E42-83CA-BD23C9B1FC8C}" type="presOf" srcId="{AFBD677F-775B-C641-A9E3-226F50E31C1A}" destId="{D5B39C23-6073-1F4E-A3A4-8270FACE3FE1}" srcOrd="0" destOrd="0" presId="urn:microsoft.com/office/officeart/2005/8/layout/process3"/>
    <dgm:cxn modelId="{493A488C-1166-E949-8F28-F56BA3276A1B}" type="presParOf" srcId="{20479830-7DC7-2B4C-BD71-01BD797985E0}" destId="{44680290-960E-3C4C-BF28-52C5E0427991}" srcOrd="0" destOrd="0" presId="urn:microsoft.com/office/officeart/2005/8/layout/process3"/>
    <dgm:cxn modelId="{85C3D1C2-1061-FA47-B07C-1E7B454FED1D}" type="presParOf" srcId="{44680290-960E-3C4C-BF28-52C5E0427991}" destId="{91F05AA1-54BB-4746-BFA8-D694EBB59A2C}" srcOrd="0" destOrd="0" presId="urn:microsoft.com/office/officeart/2005/8/layout/process3"/>
    <dgm:cxn modelId="{AFB97730-B470-824E-8B57-20E365CD1CFB}" type="presParOf" srcId="{44680290-960E-3C4C-BF28-52C5E0427991}" destId="{D88D7028-1D24-5645-B572-19AFCEC6C186}" srcOrd="1" destOrd="0" presId="urn:microsoft.com/office/officeart/2005/8/layout/process3"/>
    <dgm:cxn modelId="{000F5F7D-F0ED-D64F-B455-DA6A5D26693D}" type="presParOf" srcId="{44680290-960E-3C4C-BF28-52C5E0427991}" destId="{14CEBE93-8EA0-D745-A9C1-07EDF01F7EA1}" srcOrd="2" destOrd="0" presId="urn:microsoft.com/office/officeart/2005/8/layout/process3"/>
    <dgm:cxn modelId="{45042309-0FAE-8247-9B2A-3FD1688B9CD5}" type="presParOf" srcId="{20479830-7DC7-2B4C-BD71-01BD797985E0}" destId="{05D27329-8879-C641-989E-611F127FAA14}" srcOrd="1" destOrd="0" presId="urn:microsoft.com/office/officeart/2005/8/layout/process3"/>
    <dgm:cxn modelId="{691C21B9-0D73-3C4D-815C-55316531EEC9}" type="presParOf" srcId="{05D27329-8879-C641-989E-611F127FAA14}" destId="{411CD5EA-05BB-C047-A6BB-A451B9ACA97D}" srcOrd="0" destOrd="0" presId="urn:microsoft.com/office/officeart/2005/8/layout/process3"/>
    <dgm:cxn modelId="{E64B6EB2-8BAA-8444-B82A-7678765F416C}" type="presParOf" srcId="{20479830-7DC7-2B4C-BD71-01BD797985E0}" destId="{C43F0F35-7F79-9546-9623-D6D9F4FC804B}" srcOrd="2" destOrd="0" presId="urn:microsoft.com/office/officeart/2005/8/layout/process3"/>
    <dgm:cxn modelId="{29E116CD-6D01-684D-AA25-2D056F9095B6}" type="presParOf" srcId="{C43F0F35-7F79-9546-9623-D6D9F4FC804B}" destId="{D5B39C23-6073-1F4E-A3A4-8270FACE3FE1}" srcOrd="0" destOrd="0" presId="urn:microsoft.com/office/officeart/2005/8/layout/process3"/>
    <dgm:cxn modelId="{233BDFD5-406C-3A44-9940-9E13D8846F4C}" type="presParOf" srcId="{C43F0F35-7F79-9546-9623-D6D9F4FC804B}" destId="{92226A8C-8738-534E-9E9E-0ACFDC879859}" srcOrd="1" destOrd="0" presId="urn:microsoft.com/office/officeart/2005/8/layout/process3"/>
    <dgm:cxn modelId="{82AE40EC-7F08-A948-AD76-04EFC13597DB}" type="presParOf" srcId="{C43F0F35-7F79-9546-9623-D6D9F4FC804B}" destId="{682D8089-1EFE-BB49-8AF0-2F00E4DDDF92}" srcOrd="2" destOrd="0" presId="urn:microsoft.com/office/officeart/2005/8/layout/process3"/>
    <dgm:cxn modelId="{A968EB2C-9CED-A541-8A0F-22A0980CB38F}" type="presParOf" srcId="{20479830-7DC7-2B4C-BD71-01BD797985E0}" destId="{2AE04971-639E-E047-841B-325B1A63081C}" srcOrd="3" destOrd="0" presId="urn:microsoft.com/office/officeart/2005/8/layout/process3"/>
    <dgm:cxn modelId="{D99F44EA-1E22-D347-9C22-518C316E5EBC}" type="presParOf" srcId="{2AE04971-639E-E047-841B-325B1A63081C}" destId="{02552BDA-475E-3E48-8E36-60DD001F6527}" srcOrd="0" destOrd="0" presId="urn:microsoft.com/office/officeart/2005/8/layout/process3"/>
    <dgm:cxn modelId="{A3E7BE89-3AA9-B648-9046-BA6474A1E7D2}" type="presParOf" srcId="{20479830-7DC7-2B4C-BD71-01BD797985E0}" destId="{A91236BE-2B0F-1146-A280-1376F894F6E9}" srcOrd="4" destOrd="0" presId="urn:microsoft.com/office/officeart/2005/8/layout/process3"/>
    <dgm:cxn modelId="{99F9A530-46FD-8F45-B563-41C7E27DBFE5}" type="presParOf" srcId="{A91236BE-2B0F-1146-A280-1376F894F6E9}" destId="{B10AB476-A255-3744-8ABC-8BD0BC779183}" srcOrd="0" destOrd="0" presId="urn:microsoft.com/office/officeart/2005/8/layout/process3"/>
    <dgm:cxn modelId="{C43B435B-B52C-0445-B6A2-B98E4B7AFBE4}" type="presParOf" srcId="{A91236BE-2B0F-1146-A280-1376F894F6E9}" destId="{F8B15F77-3A16-CC40-9253-47334EE4DAF7}" srcOrd="1" destOrd="0" presId="urn:microsoft.com/office/officeart/2005/8/layout/process3"/>
    <dgm:cxn modelId="{8386C061-C78A-B241-9506-0B3C1316C2A6}" type="presParOf" srcId="{A91236BE-2B0F-1146-A280-1376F894F6E9}" destId="{0401AACD-965D-B64F-A57A-C4110C6CB79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47645-9144-6945-8C5B-E38DF2BAEBE3}">
      <dsp:nvSpPr>
        <dsp:cNvPr id="0" name=""/>
        <dsp:cNvSpPr/>
      </dsp:nvSpPr>
      <dsp:spPr>
        <a:xfrm>
          <a:off x="232900" y="960100"/>
          <a:ext cx="2928301" cy="241523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 z="-190500" extrusionH="127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Adopting the formal system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This system determines &amp; controls the cost of its products and services </a:t>
          </a:r>
          <a:endParaRPr lang="en-GB" sz="2000" kern="1200" dirty="0"/>
        </a:p>
      </dsp:txBody>
      <dsp:txXfrm>
        <a:off x="288481" y="1015681"/>
        <a:ext cx="2817139" cy="1786523"/>
      </dsp:txXfrm>
    </dsp:sp>
    <dsp:sp modelId="{E0414504-CEFB-7340-BAD0-9A85688D2D5B}">
      <dsp:nvSpPr>
        <dsp:cNvPr id="0" name=""/>
        <dsp:cNvSpPr/>
      </dsp:nvSpPr>
      <dsp:spPr>
        <a:xfrm>
          <a:off x="1846375" y="1738305"/>
          <a:ext cx="3384167" cy="3384167"/>
        </a:xfrm>
        <a:prstGeom prst="leftCircularArrow">
          <a:avLst>
            <a:gd name="adj1" fmla="val 3536"/>
            <a:gd name="adj2" fmla="val 439164"/>
            <a:gd name="adj3" fmla="val 1838713"/>
            <a:gd name="adj4" fmla="val 8648527"/>
            <a:gd name="adj5" fmla="val 4126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C482A9-13E3-1C4E-9E8E-6C173F9C5EC8}">
      <dsp:nvSpPr>
        <dsp:cNvPr id="0" name=""/>
        <dsp:cNvSpPr/>
      </dsp:nvSpPr>
      <dsp:spPr>
        <a:xfrm>
          <a:off x="899242" y="3451171"/>
          <a:ext cx="2602934" cy="1035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>
              <a:solidFill>
                <a:schemeClr val="tx1"/>
              </a:solidFill>
            </a:rPr>
            <a:t>Cost Accounting</a:t>
          </a:r>
        </a:p>
      </dsp:txBody>
      <dsp:txXfrm>
        <a:off x="929559" y="3481488"/>
        <a:ext cx="2542300" cy="974467"/>
      </dsp:txXfrm>
    </dsp:sp>
    <dsp:sp modelId="{722181D8-4155-1C4B-B026-4C37B370C2FA}">
      <dsp:nvSpPr>
        <dsp:cNvPr id="0" name=""/>
        <dsp:cNvSpPr/>
      </dsp:nvSpPr>
      <dsp:spPr>
        <a:xfrm>
          <a:off x="4072067" y="1256908"/>
          <a:ext cx="2928301" cy="241523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 z="-190500" extrusionH="127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Calculation of actual costs incurred </a:t>
          </a:r>
        </a:p>
      </dsp:txBody>
      <dsp:txXfrm>
        <a:off x="4127648" y="1830040"/>
        <a:ext cx="2817139" cy="1786523"/>
      </dsp:txXfrm>
    </dsp:sp>
    <dsp:sp modelId="{97B161CB-C9D7-8C48-A160-CC84D06CDD55}">
      <dsp:nvSpPr>
        <dsp:cNvPr id="0" name=""/>
        <dsp:cNvSpPr/>
      </dsp:nvSpPr>
      <dsp:spPr>
        <a:xfrm>
          <a:off x="5667637" y="-271142"/>
          <a:ext cx="3739671" cy="3739671"/>
        </a:xfrm>
        <a:prstGeom prst="circularArrow">
          <a:avLst>
            <a:gd name="adj1" fmla="val 3200"/>
            <a:gd name="adj2" fmla="val 394253"/>
            <a:gd name="adj3" fmla="val 19430236"/>
            <a:gd name="adj4" fmla="val 12575511"/>
            <a:gd name="adj5" fmla="val 3734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6478A7-9D70-3241-8C20-EE5352F31F1C}">
      <dsp:nvSpPr>
        <dsp:cNvPr id="0" name=""/>
        <dsp:cNvSpPr/>
      </dsp:nvSpPr>
      <dsp:spPr>
        <a:xfrm>
          <a:off x="4722800" y="739358"/>
          <a:ext cx="2602934" cy="1035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>
              <a:solidFill>
                <a:schemeClr val="tx1"/>
              </a:solidFill>
            </a:rPr>
            <a:t>Cost Ascertainment</a:t>
          </a:r>
        </a:p>
      </dsp:txBody>
      <dsp:txXfrm>
        <a:off x="4753117" y="769675"/>
        <a:ext cx="2542300" cy="974467"/>
      </dsp:txXfrm>
    </dsp:sp>
    <dsp:sp modelId="{93310B65-F49C-9B45-B32A-0937669BAE69}">
      <dsp:nvSpPr>
        <dsp:cNvPr id="0" name=""/>
        <dsp:cNvSpPr/>
      </dsp:nvSpPr>
      <dsp:spPr>
        <a:xfrm>
          <a:off x="7895625" y="1256908"/>
          <a:ext cx="2928301" cy="241523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 z="-190500" extrusionH="127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0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0" i="0" kern="1200" dirty="0"/>
            <a:t>Identifying and reducing business expenses to increase profits</a:t>
          </a:r>
          <a:endParaRPr lang="en-GB" sz="24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000" kern="1200" dirty="0"/>
        </a:p>
      </dsp:txBody>
      <dsp:txXfrm>
        <a:off x="7951206" y="1312489"/>
        <a:ext cx="2817139" cy="1786523"/>
      </dsp:txXfrm>
    </dsp:sp>
    <dsp:sp modelId="{EB7BBC3A-7958-D044-A7D2-BB1BD1F1B8CE}">
      <dsp:nvSpPr>
        <dsp:cNvPr id="0" name=""/>
        <dsp:cNvSpPr/>
      </dsp:nvSpPr>
      <dsp:spPr>
        <a:xfrm>
          <a:off x="8560649" y="3586107"/>
          <a:ext cx="2602934" cy="1035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>
              <a:solidFill>
                <a:schemeClr val="tx1"/>
              </a:solidFill>
            </a:rPr>
            <a:t>Cost control </a:t>
          </a:r>
        </a:p>
      </dsp:txBody>
      <dsp:txXfrm>
        <a:off x="8590966" y="3616424"/>
        <a:ext cx="2542300" cy="974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0D180-60EF-D042-9394-E2C5F4EBCB9A}">
      <dsp:nvSpPr>
        <dsp:cNvPr id="0" name=""/>
        <dsp:cNvSpPr/>
      </dsp:nvSpPr>
      <dsp:spPr>
        <a:xfrm>
          <a:off x="5711780" y="1000273"/>
          <a:ext cx="4732926" cy="1574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9439"/>
              </a:lnTo>
              <a:lnTo>
                <a:pt x="4732926" y="1369439"/>
              </a:lnTo>
              <a:lnTo>
                <a:pt x="4732926" y="15747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562EB-5F72-424A-B45F-E68A38E17D68}">
      <dsp:nvSpPr>
        <dsp:cNvPr id="0" name=""/>
        <dsp:cNvSpPr/>
      </dsp:nvSpPr>
      <dsp:spPr>
        <a:xfrm>
          <a:off x="5711780" y="1000273"/>
          <a:ext cx="2366463" cy="1574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9439"/>
              </a:lnTo>
              <a:lnTo>
                <a:pt x="2366463" y="1369439"/>
              </a:lnTo>
              <a:lnTo>
                <a:pt x="2366463" y="15747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439F3-1D71-1542-9947-72AAC8AE00D7}">
      <dsp:nvSpPr>
        <dsp:cNvPr id="0" name=""/>
        <dsp:cNvSpPr/>
      </dsp:nvSpPr>
      <dsp:spPr>
        <a:xfrm>
          <a:off x="5666060" y="1000273"/>
          <a:ext cx="91440" cy="15747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47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9FAD0-54CA-5040-ACDF-49E60EB2A29C}">
      <dsp:nvSpPr>
        <dsp:cNvPr id="0" name=""/>
        <dsp:cNvSpPr/>
      </dsp:nvSpPr>
      <dsp:spPr>
        <a:xfrm>
          <a:off x="3345316" y="1000273"/>
          <a:ext cx="2366463" cy="1574793"/>
        </a:xfrm>
        <a:custGeom>
          <a:avLst/>
          <a:gdLst/>
          <a:ahLst/>
          <a:cxnLst/>
          <a:rect l="0" t="0" r="0" b="0"/>
          <a:pathLst>
            <a:path>
              <a:moveTo>
                <a:pt x="2366463" y="0"/>
              </a:moveTo>
              <a:lnTo>
                <a:pt x="2366463" y="1369439"/>
              </a:lnTo>
              <a:lnTo>
                <a:pt x="0" y="1369439"/>
              </a:lnTo>
              <a:lnTo>
                <a:pt x="0" y="15747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FECFB-4968-344B-9688-FA0F25110F42}">
      <dsp:nvSpPr>
        <dsp:cNvPr id="0" name=""/>
        <dsp:cNvSpPr/>
      </dsp:nvSpPr>
      <dsp:spPr>
        <a:xfrm>
          <a:off x="978853" y="1000273"/>
          <a:ext cx="4732926" cy="1574793"/>
        </a:xfrm>
        <a:custGeom>
          <a:avLst/>
          <a:gdLst/>
          <a:ahLst/>
          <a:cxnLst/>
          <a:rect l="0" t="0" r="0" b="0"/>
          <a:pathLst>
            <a:path>
              <a:moveTo>
                <a:pt x="4732926" y="0"/>
              </a:moveTo>
              <a:lnTo>
                <a:pt x="4732926" y="1369439"/>
              </a:lnTo>
              <a:lnTo>
                <a:pt x="0" y="1369439"/>
              </a:lnTo>
              <a:lnTo>
                <a:pt x="0" y="15747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5AA2E-5D53-6F44-B41A-0F955A4A603A}">
      <dsp:nvSpPr>
        <dsp:cNvPr id="0" name=""/>
        <dsp:cNvSpPr/>
      </dsp:nvSpPr>
      <dsp:spPr>
        <a:xfrm>
          <a:off x="4733902" y="22396"/>
          <a:ext cx="1955754" cy="977877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Principles </a:t>
          </a:r>
        </a:p>
      </dsp:txBody>
      <dsp:txXfrm>
        <a:off x="4733902" y="22396"/>
        <a:ext cx="1955754" cy="977877"/>
      </dsp:txXfrm>
    </dsp:sp>
    <dsp:sp modelId="{39FCFBD2-6330-8646-8FEB-47E45E47D8F8}">
      <dsp:nvSpPr>
        <dsp:cNvPr id="0" name=""/>
        <dsp:cNvSpPr/>
      </dsp:nvSpPr>
      <dsp:spPr>
        <a:xfrm>
          <a:off x="976" y="2575067"/>
          <a:ext cx="1955754" cy="977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Cost determination </a:t>
          </a:r>
        </a:p>
      </dsp:txBody>
      <dsp:txXfrm>
        <a:off x="976" y="2575067"/>
        <a:ext cx="1955754" cy="977877"/>
      </dsp:txXfrm>
    </dsp:sp>
    <dsp:sp modelId="{9EDC7B5A-2BC7-394C-A09C-10DABCAF730A}">
      <dsp:nvSpPr>
        <dsp:cNvPr id="0" name=""/>
        <dsp:cNvSpPr/>
      </dsp:nvSpPr>
      <dsp:spPr>
        <a:xfrm>
          <a:off x="2367439" y="2575067"/>
          <a:ext cx="1955754" cy="977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Control &amp; reduce cost</a:t>
          </a:r>
        </a:p>
      </dsp:txBody>
      <dsp:txXfrm>
        <a:off x="2367439" y="2575067"/>
        <a:ext cx="1955754" cy="977877"/>
      </dsp:txXfrm>
    </dsp:sp>
    <dsp:sp modelId="{49595B1D-F056-E940-A6B5-02046B4AF9A8}">
      <dsp:nvSpPr>
        <dsp:cNvPr id="0" name=""/>
        <dsp:cNvSpPr/>
      </dsp:nvSpPr>
      <dsp:spPr>
        <a:xfrm>
          <a:off x="4733902" y="2575067"/>
          <a:ext cx="1955754" cy="977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Fix the selling prices</a:t>
          </a:r>
        </a:p>
      </dsp:txBody>
      <dsp:txXfrm>
        <a:off x="4733902" y="2575067"/>
        <a:ext cx="1955754" cy="977877"/>
      </dsp:txXfrm>
    </dsp:sp>
    <dsp:sp modelId="{74331C2D-BFB4-2649-AABF-7C9F25B052B6}">
      <dsp:nvSpPr>
        <dsp:cNvPr id="0" name=""/>
        <dsp:cNvSpPr/>
      </dsp:nvSpPr>
      <dsp:spPr>
        <a:xfrm>
          <a:off x="7100365" y="2575067"/>
          <a:ext cx="1955754" cy="977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Budgeting</a:t>
          </a:r>
          <a:r>
            <a:rPr lang="en-GB" sz="2400" kern="1200" dirty="0"/>
            <a:t> </a:t>
          </a:r>
        </a:p>
      </dsp:txBody>
      <dsp:txXfrm>
        <a:off x="7100365" y="2575067"/>
        <a:ext cx="1955754" cy="977877"/>
      </dsp:txXfrm>
    </dsp:sp>
    <dsp:sp modelId="{ADFFFD0F-D7EC-7540-854F-1E4BB413186F}">
      <dsp:nvSpPr>
        <dsp:cNvPr id="0" name=""/>
        <dsp:cNvSpPr/>
      </dsp:nvSpPr>
      <dsp:spPr>
        <a:xfrm>
          <a:off x="9466829" y="2575067"/>
          <a:ext cx="1955754" cy="977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Setting performance  standards</a:t>
          </a:r>
        </a:p>
      </dsp:txBody>
      <dsp:txXfrm>
        <a:off x="9466829" y="2575067"/>
        <a:ext cx="1955754" cy="9778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E776B-E306-3D46-A696-8AA9B6F006B1}">
      <dsp:nvSpPr>
        <dsp:cNvPr id="0" name=""/>
        <dsp:cNvSpPr/>
      </dsp:nvSpPr>
      <dsp:spPr>
        <a:xfrm>
          <a:off x="5472" y="921113"/>
          <a:ext cx="1520411" cy="1520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chemeClr val="tx1"/>
              </a:solidFill>
            </a:rPr>
            <a:t>Raw Material Cost = 75</a:t>
          </a:r>
        </a:p>
      </dsp:txBody>
      <dsp:txXfrm>
        <a:off x="228131" y="1143772"/>
        <a:ext cx="1075093" cy="1075093"/>
      </dsp:txXfrm>
    </dsp:sp>
    <dsp:sp modelId="{4639FCE5-0885-A54E-B87E-047BBB36287B}">
      <dsp:nvSpPr>
        <dsp:cNvPr id="0" name=""/>
        <dsp:cNvSpPr/>
      </dsp:nvSpPr>
      <dsp:spPr>
        <a:xfrm>
          <a:off x="1649341" y="1240400"/>
          <a:ext cx="881838" cy="881838"/>
        </a:xfrm>
        <a:prstGeom prst="mathPlus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1766229" y="1577615"/>
        <a:ext cx="648062" cy="207408"/>
      </dsp:txXfrm>
    </dsp:sp>
    <dsp:sp modelId="{F284B87E-7712-C041-AF38-C1B4FBDC5238}">
      <dsp:nvSpPr>
        <dsp:cNvPr id="0" name=""/>
        <dsp:cNvSpPr/>
      </dsp:nvSpPr>
      <dsp:spPr>
        <a:xfrm>
          <a:off x="2654637" y="921113"/>
          <a:ext cx="1520411" cy="1520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chemeClr val="tx1"/>
              </a:solidFill>
            </a:rPr>
            <a:t>Fuel &amp; Power Cost = 125</a:t>
          </a:r>
        </a:p>
      </dsp:txBody>
      <dsp:txXfrm>
        <a:off x="2877296" y="1143772"/>
        <a:ext cx="1075093" cy="1075093"/>
      </dsp:txXfrm>
    </dsp:sp>
    <dsp:sp modelId="{E8561F13-A7C4-F842-BEAB-16B1B4E6E2E7}">
      <dsp:nvSpPr>
        <dsp:cNvPr id="0" name=""/>
        <dsp:cNvSpPr/>
      </dsp:nvSpPr>
      <dsp:spPr>
        <a:xfrm>
          <a:off x="4298506" y="1240400"/>
          <a:ext cx="881838" cy="881838"/>
        </a:xfrm>
        <a:prstGeom prst="mathPlus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4415394" y="1577615"/>
        <a:ext cx="648062" cy="207408"/>
      </dsp:txXfrm>
    </dsp:sp>
    <dsp:sp modelId="{7DB15170-727B-3D49-A5D1-989AF9B0EABD}">
      <dsp:nvSpPr>
        <dsp:cNvPr id="0" name=""/>
        <dsp:cNvSpPr/>
      </dsp:nvSpPr>
      <dsp:spPr>
        <a:xfrm>
          <a:off x="5303802" y="921113"/>
          <a:ext cx="1520411" cy="1520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chemeClr val="tx1"/>
              </a:solidFill>
            </a:rPr>
            <a:t>Labor Cost = 100</a:t>
          </a:r>
        </a:p>
      </dsp:txBody>
      <dsp:txXfrm>
        <a:off x="5526461" y="1143772"/>
        <a:ext cx="1075093" cy="1075093"/>
      </dsp:txXfrm>
    </dsp:sp>
    <dsp:sp modelId="{5547EDB9-0812-3A41-816D-E007535151AE}">
      <dsp:nvSpPr>
        <dsp:cNvPr id="0" name=""/>
        <dsp:cNvSpPr/>
      </dsp:nvSpPr>
      <dsp:spPr>
        <a:xfrm>
          <a:off x="6947671" y="1240400"/>
          <a:ext cx="881838" cy="881838"/>
        </a:xfrm>
        <a:prstGeom prst="mathEqual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7064559" y="1422059"/>
        <a:ext cx="648062" cy="518520"/>
      </dsp:txXfrm>
    </dsp:sp>
    <dsp:sp modelId="{89014941-13BF-D845-93D9-E3EDF8FE0E13}">
      <dsp:nvSpPr>
        <dsp:cNvPr id="0" name=""/>
        <dsp:cNvSpPr/>
      </dsp:nvSpPr>
      <dsp:spPr>
        <a:xfrm>
          <a:off x="7952967" y="921113"/>
          <a:ext cx="1520411" cy="1520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chemeClr val="tx1"/>
              </a:solidFill>
            </a:rPr>
            <a:t>Total Cost = 300 </a:t>
          </a:r>
        </a:p>
      </dsp:txBody>
      <dsp:txXfrm>
        <a:off x="8175626" y="1143772"/>
        <a:ext cx="1075093" cy="10750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D7028-1D24-5645-B572-19AFCEC6C186}">
      <dsp:nvSpPr>
        <dsp:cNvPr id="0" name=""/>
        <dsp:cNvSpPr/>
      </dsp:nvSpPr>
      <dsp:spPr>
        <a:xfrm>
          <a:off x="5663" y="91881"/>
          <a:ext cx="2575116" cy="135446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Cost reduction</a:t>
          </a:r>
          <a:endParaRPr lang="en-GB" sz="2400" kern="1200" dirty="0"/>
        </a:p>
      </dsp:txBody>
      <dsp:txXfrm>
        <a:off x="5663" y="91881"/>
        <a:ext cx="2575116" cy="902979"/>
      </dsp:txXfrm>
    </dsp:sp>
    <dsp:sp modelId="{14CEBE93-8EA0-D745-A9C1-07EDF01F7EA1}">
      <dsp:nvSpPr>
        <dsp:cNvPr id="0" name=""/>
        <dsp:cNvSpPr/>
      </dsp:nvSpPr>
      <dsp:spPr>
        <a:xfrm>
          <a:off x="0" y="1086741"/>
          <a:ext cx="2575116" cy="2740500"/>
        </a:xfrm>
        <a:prstGeom prst="roundRect">
          <a:avLst>
            <a:gd name="adj" fmla="val 10000"/>
          </a:avLst>
        </a:prstGeom>
        <a:solidFill>
          <a:schemeClr val="bg2">
            <a:lumMod val="90000"/>
            <a:alpha val="9000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Through use of efficient  supply chain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Eliminating wastages </a:t>
          </a:r>
        </a:p>
      </dsp:txBody>
      <dsp:txXfrm>
        <a:off x="75423" y="1162164"/>
        <a:ext cx="2424270" cy="2589654"/>
      </dsp:txXfrm>
    </dsp:sp>
    <dsp:sp modelId="{05D27329-8879-C641-989E-611F127FAA14}">
      <dsp:nvSpPr>
        <dsp:cNvPr id="0" name=""/>
        <dsp:cNvSpPr/>
      </dsp:nvSpPr>
      <dsp:spPr>
        <a:xfrm>
          <a:off x="2971158" y="222806"/>
          <a:ext cx="827602" cy="641129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2971158" y="351032"/>
        <a:ext cx="635263" cy="384677"/>
      </dsp:txXfrm>
    </dsp:sp>
    <dsp:sp modelId="{92226A8C-8738-534E-9E9E-0ACFDC879859}">
      <dsp:nvSpPr>
        <dsp:cNvPr id="0" name=""/>
        <dsp:cNvSpPr/>
      </dsp:nvSpPr>
      <dsp:spPr>
        <a:xfrm>
          <a:off x="4142293" y="91881"/>
          <a:ext cx="2575116" cy="1354468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Setting Standards</a:t>
          </a:r>
        </a:p>
      </dsp:txBody>
      <dsp:txXfrm>
        <a:off x="4142293" y="91881"/>
        <a:ext cx="2575116" cy="902979"/>
      </dsp:txXfrm>
    </dsp:sp>
    <dsp:sp modelId="{682D8089-1EFE-BB49-8AF0-2F00E4DDDF92}">
      <dsp:nvSpPr>
        <dsp:cNvPr id="0" name=""/>
        <dsp:cNvSpPr/>
      </dsp:nvSpPr>
      <dsp:spPr>
        <a:xfrm>
          <a:off x="4149450" y="1086741"/>
          <a:ext cx="2575116" cy="27405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Managers held accountable for poor performance of ‘unit’ under their control</a:t>
          </a:r>
        </a:p>
      </dsp:txBody>
      <dsp:txXfrm>
        <a:off x="4224873" y="1162164"/>
        <a:ext cx="2424270" cy="2589654"/>
      </dsp:txXfrm>
    </dsp:sp>
    <dsp:sp modelId="{2AE04971-639E-E047-841B-325B1A63081C}">
      <dsp:nvSpPr>
        <dsp:cNvPr id="0" name=""/>
        <dsp:cNvSpPr/>
      </dsp:nvSpPr>
      <dsp:spPr>
        <a:xfrm>
          <a:off x="7107788" y="222806"/>
          <a:ext cx="827602" cy="641129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7107788" y="351032"/>
        <a:ext cx="635263" cy="384677"/>
      </dsp:txXfrm>
    </dsp:sp>
    <dsp:sp modelId="{F8B15F77-3A16-CC40-9253-47334EE4DAF7}">
      <dsp:nvSpPr>
        <dsp:cNvPr id="0" name=""/>
        <dsp:cNvSpPr/>
      </dsp:nvSpPr>
      <dsp:spPr>
        <a:xfrm>
          <a:off x="8278924" y="91881"/>
          <a:ext cx="2575116" cy="135446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Budgeting </a:t>
          </a:r>
        </a:p>
      </dsp:txBody>
      <dsp:txXfrm>
        <a:off x="8278924" y="91881"/>
        <a:ext cx="2575116" cy="902979"/>
      </dsp:txXfrm>
    </dsp:sp>
    <dsp:sp modelId="{0401AACD-965D-B64F-A57A-C4110C6CB79C}">
      <dsp:nvSpPr>
        <dsp:cNvPr id="0" name=""/>
        <dsp:cNvSpPr/>
      </dsp:nvSpPr>
      <dsp:spPr>
        <a:xfrm>
          <a:off x="8270321" y="1086741"/>
          <a:ext cx="2575116" cy="27405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Planning in advance the total cost to be incurred for each food product</a:t>
          </a:r>
        </a:p>
      </dsp:txBody>
      <dsp:txXfrm>
        <a:off x="8345744" y="1162164"/>
        <a:ext cx="2424270" cy="258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7416A-2C4F-2847-83F6-5F22AA6A7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2F226-DAF3-D947-80C5-BD3FEDDF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4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2F226-DAF3-D947-80C5-BD3FEDDFD7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91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2F226-DAF3-D947-80C5-BD3FEDDFD7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5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B2D5D-B82F-4251-9F95-169D46D3B1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8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9FBB6-32F0-446A-A87A-B84E736BE3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B3641-ECAD-4AAB-9B7B-FD677DE79B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1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3343F-423B-4A4C-B3A0-0A6D82F5CD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7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94412-4467-4700-B963-580D552EBD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9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2D2E0-8B00-42A9-A97A-F34E079054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4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8501B-C973-4795-8867-46563CC2EF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2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C3FF6-68B1-4B06-88EF-8E81F8258A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2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84B22-EE8A-4677-8EF5-DC133196BA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2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E8E9E-6E28-44CB-A13C-38445CF7C6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1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E4350-D75A-4590-B804-AA09F9EADC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214DB881-D310-469B-A7BF-A7096D114A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54EF-FC20-E64A-942B-724C3487F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9507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Introduction to Cost Accounting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F9E62-EA5F-F247-A325-CF1DE3E6A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2597"/>
            <a:ext cx="9144000" cy="907962"/>
          </a:xfrm>
        </p:spPr>
        <p:txBody>
          <a:bodyPr>
            <a:normAutofit/>
          </a:bodyPr>
          <a:lstStyle/>
          <a:p>
            <a:r>
              <a:rPr lang="en-US" sz="3600" dirty="0"/>
              <a:t>Lecture #1</a:t>
            </a:r>
          </a:p>
        </p:txBody>
      </p:sp>
      <p:pic>
        <p:nvPicPr>
          <p:cNvPr id="6148" name="Picture 4" descr="Difference Between Costing and Cost Accounting (with Comparison Chart) -  Key Differences">
            <a:extLst>
              <a:ext uri="{FF2B5EF4-FFF2-40B4-BE49-F238E27FC236}">
                <a16:creationId xmlns:a16="http://schemas.microsoft.com/office/drawing/2014/main" id="{44865557-A80C-6446-AD43-52432EF37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60" y="4559120"/>
            <a:ext cx="5541940" cy="229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21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xfrm>
            <a:off x="609600" y="585843"/>
            <a:ext cx="10972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2">
                    <a:lumMod val="95000"/>
                    <a:lumOff val="5000"/>
                  </a:schemeClr>
                </a:solidFill>
              </a:rPr>
              <a:t>Functions of Cost Accounting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690688"/>
            <a:ext cx="9342438" cy="4700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85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230C-0584-D84E-AE5B-F3B9243C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u="sng" dirty="0"/>
              <a:t>Case Analysis</a:t>
            </a:r>
            <a:br>
              <a:rPr lang="en-US" sz="3200" dirty="0"/>
            </a:br>
            <a:r>
              <a:rPr lang="en-US" sz="3200" dirty="0">
                <a:solidFill>
                  <a:srgbClr val="C00000"/>
                </a:solidFill>
              </a:rPr>
              <a:t>Application of cost accounting principles at </a:t>
            </a:r>
            <a:r>
              <a:rPr lang="en-IN" sz="3200" dirty="0">
                <a:solidFill>
                  <a:srgbClr val="C00000"/>
                </a:solidFill>
              </a:rPr>
              <a:t>Britannia</a:t>
            </a:r>
            <a:r>
              <a:rPr lang="en-US" sz="3200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27BA-C121-0541-A95D-7A401CED2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62" y="1825625"/>
            <a:ext cx="11496676" cy="461381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42D1DC2-13A1-3342-9DB4-3CDDD89B0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2365339"/>
              </p:ext>
            </p:extLst>
          </p:nvPr>
        </p:nvGraphicFramePr>
        <p:xfrm>
          <a:off x="457200" y="1690689"/>
          <a:ext cx="11387138" cy="3827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00" name="Picture 4" descr="Britannia Industries - Wikipedia">
            <a:extLst>
              <a:ext uri="{FF2B5EF4-FFF2-40B4-BE49-F238E27FC236}">
                <a16:creationId xmlns:a16="http://schemas.microsoft.com/office/drawing/2014/main" id="{57030C7E-EF21-944F-BBDE-EF729937A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19" y="5707117"/>
            <a:ext cx="4737100" cy="100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62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FC93-43BB-B242-860F-2929A54B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700"/>
            <a:ext cx="10515600" cy="10209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Poll – III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A9CD0-13C9-6240-841F-C60E56FC6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214" y="1825624"/>
            <a:ext cx="8336209" cy="472972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total cost to manufacture each biscuit packet of 50 grams is Rs. 10. </a:t>
            </a:r>
          </a:p>
          <a:p>
            <a:pPr algn="just"/>
            <a:r>
              <a:rPr lang="en-US" dirty="0"/>
              <a:t>The break down of this total cost is (raw material cost Rs. 4, labor cost Rs. 3 and other cost Rs. 3).</a:t>
            </a:r>
          </a:p>
          <a:p>
            <a:pPr algn="just"/>
            <a:r>
              <a:rPr lang="en-US" dirty="0"/>
              <a:t>Which concept is applied in this case of </a:t>
            </a:r>
            <a:r>
              <a:rPr lang="en-IN" dirty="0">
                <a:solidFill>
                  <a:srgbClr val="C00000"/>
                </a:solidFill>
              </a:rPr>
              <a:t>Britannia?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IN" dirty="0"/>
              <a:t>Cost control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IN" dirty="0"/>
              <a:t>Cost cutting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IN" dirty="0"/>
              <a:t>Costing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IN" dirty="0"/>
              <a:t>Budgeting </a:t>
            </a:r>
          </a:p>
          <a:p>
            <a:pPr marL="514350" indent="-514350" algn="just">
              <a:buFont typeface="+mj-lt"/>
              <a:buAutoNum type="alphaLcParenR"/>
            </a:pPr>
            <a:endParaRPr lang="en-IN" dirty="0"/>
          </a:p>
          <a:p>
            <a:pPr marL="514350" indent="-514350" algn="just">
              <a:buFont typeface="+mj-lt"/>
              <a:buAutoNum type="alphaLcParenR"/>
            </a:pPr>
            <a:endParaRPr lang="en-IN" dirty="0"/>
          </a:p>
          <a:p>
            <a:pPr algn="just"/>
            <a:endParaRPr lang="en-IN" dirty="0">
              <a:solidFill>
                <a:srgbClr val="C00000"/>
              </a:solidFill>
            </a:endParaRPr>
          </a:p>
          <a:p>
            <a:pPr algn="just"/>
            <a:endParaRPr lang="en-US" dirty="0"/>
          </a:p>
        </p:txBody>
      </p:sp>
      <p:pic>
        <p:nvPicPr>
          <p:cNvPr id="7" name="Picture 6" descr="Britannia Industries Limited - Official Website">
            <a:extLst>
              <a:ext uri="{FF2B5EF4-FFF2-40B4-BE49-F238E27FC236}">
                <a16:creationId xmlns:a16="http://schemas.microsoft.com/office/drawing/2014/main" id="{9DFDBAF8-C162-4D47-AE51-BC9072BD6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364" y="1835283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116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CFDB-7494-9A49-B84B-D8150823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8B3A97-6FC0-0640-90A5-DAE7EF195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463826"/>
              </p:ext>
            </p:extLst>
          </p:nvPr>
        </p:nvGraphicFramePr>
        <p:xfrm>
          <a:off x="437883" y="785611"/>
          <a:ext cx="11191740" cy="59663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35052">
                  <a:extLst>
                    <a:ext uri="{9D8B030D-6E8A-4147-A177-3AD203B41FA5}">
                      <a16:colId xmlns:a16="http://schemas.microsoft.com/office/drawing/2014/main" val="1106210327"/>
                    </a:ext>
                  </a:extLst>
                </a:gridCol>
                <a:gridCol w="4226108">
                  <a:extLst>
                    <a:ext uri="{9D8B030D-6E8A-4147-A177-3AD203B41FA5}">
                      <a16:colId xmlns:a16="http://schemas.microsoft.com/office/drawing/2014/main" val="3731207449"/>
                    </a:ext>
                  </a:extLst>
                </a:gridCol>
                <a:gridCol w="3730580">
                  <a:extLst>
                    <a:ext uri="{9D8B030D-6E8A-4147-A177-3AD203B41FA5}">
                      <a16:colId xmlns:a16="http://schemas.microsoft.com/office/drawing/2014/main" val="1711865012"/>
                    </a:ext>
                  </a:extLst>
                </a:gridCol>
              </a:tblGrid>
              <a:tr h="4464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Basis of difference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Management 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Cost 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998966"/>
                  </a:ext>
                </a:extLst>
              </a:tr>
              <a:tr h="1059072">
                <a:tc>
                  <a:txBody>
                    <a:bodyPr/>
                    <a:lstStyle/>
                    <a:p>
                      <a:pPr algn="ctr" fontAlgn="t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Objective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give useful details to management for decision-making.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ascertain, reduce and control costs.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83494"/>
                  </a:ext>
                </a:extLst>
              </a:tr>
              <a:tr h="684566">
                <a:tc>
                  <a:txBody>
                    <a:bodyPr/>
                    <a:lstStyle/>
                    <a:p>
                      <a:pPr algn="ctr" fontAlgn="t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Types of Transactions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deals both with financial and non-financial transactions.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deals only with financial transactions.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830480"/>
                  </a:ext>
                </a:extLst>
              </a:tr>
              <a:tr h="952440">
                <a:tc>
                  <a:txBody>
                    <a:bodyPr/>
                    <a:lstStyle/>
                    <a:p>
                      <a:pPr algn="ctr" fontAlgn="t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Basis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type of accounting purely deals with future transactions.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type of accounting deals both with present and future transactions.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575596"/>
                  </a:ext>
                </a:extLst>
              </a:tr>
              <a:tr h="1220314">
                <a:tc>
                  <a:txBody>
                    <a:bodyPr/>
                    <a:lstStyle/>
                    <a:p>
                      <a:pPr algn="ctr" fontAlgn="t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Scope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Management accounting has a wider scope as it covers the regions of financial accounts, cost accounts, and tax accounts.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accounting has a confined scope as it covers matters only related to control of cost.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661996"/>
                  </a:ext>
                </a:extLst>
              </a:tr>
              <a:tr h="1524030">
                <a:tc>
                  <a:txBody>
                    <a:bodyPr/>
                    <a:lstStyle/>
                    <a:p>
                      <a:pPr algn="ctr" fontAlgn="t"/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Utility</a:t>
                      </a:r>
                      <a:br>
                        <a:rPr lang="en-IN" dirty="0">
                          <a:latin typeface="+mn-lt"/>
                        </a:rPr>
                      </a:b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Management accounting helps just for the needs of intramural management.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accounting helps for the needs of both external and internal parties.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83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02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2886-C621-214C-B39C-CA8738EC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D4BA7-3720-9C45-A80D-E6442DE12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>
                <a:solidFill>
                  <a:srgbClr val="FF0000"/>
                </a:solidFill>
              </a:rPr>
              <a:t>Comprehend</a:t>
            </a:r>
            <a:r>
              <a:rPr lang="en-US" dirty="0"/>
              <a:t> the need and purpose of cost accounting and its related concepts.</a:t>
            </a:r>
          </a:p>
          <a:p>
            <a:pPr algn="just"/>
            <a:endParaRPr lang="en-US" dirty="0"/>
          </a:p>
          <a:p>
            <a:pPr algn="just"/>
            <a:r>
              <a:rPr lang="en-US" i="1" dirty="0">
                <a:solidFill>
                  <a:srgbClr val="FF0000"/>
                </a:solidFill>
              </a:rPr>
              <a:t>Appraise</a:t>
            </a:r>
            <a:r>
              <a:rPr lang="en-US" dirty="0"/>
              <a:t> the differences between cost accounting &amp; management accounting.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0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EE64-4B42-2240-956A-4720ABA3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What Yes Bank is actually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3D79-ED60-C141-8FE0-14D3BA501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30D7DAC-AA8C-FA4F-BB13-6E585E57B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243569"/>
              </p:ext>
            </p:extLst>
          </p:nvPr>
        </p:nvGraphicFramePr>
        <p:xfrm>
          <a:off x="605307" y="1690687"/>
          <a:ext cx="11397803" cy="4929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96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4763-A19D-6642-A311-F517A054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7709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How multiplexes are following the principles of cost accounting?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AC5013-72D2-7649-B4E3-8CF480F95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187658"/>
              </p:ext>
            </p:extLst>
          </p:nvPr>
        </p:nvGraphicFramePr>
        <p:xfrm>
          <a:off x="476519" y="1906073"/>
          <a:ext cx="11423560" cy="473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102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3C83-F4C8-324E-99F8-ADE366E9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–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0C3C9-82DD-1047-9F68-D95E0B2D3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3964"/>
          </a:xfrm>
        </p:spPr>
        <p:txBody>
          <a:bodyPr/>
          <a:lstStyle/>
          <a:p>
            <a:pPr algn="just"/>
            <a:r>
              <a:rPr lang="en-US" sz="2400" dirty="0"/>
              <a:t>Multiplexes operating in India must ensure that in future coming years, the operating cost must not rise beyond a certain point.</a:t>
            </a:r>
          </a:p>
          <a:p>
            <a:pPr algn="just"/>
            <a:r>
              <a:rPr lang="en-US" sz="2400" i="1" dirty="0">
                <a:solidFill>
                  <a:srgbClr val="C00000"/>
                </a:solidFill>
              </a:rPr>
              <a:t>Which of the following ‘futuristic approach’ of cost accounting such multiplexes must use to keep its cost in check?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/>
              <a:t>It must set budgets and determine the future outflow of expenses in advance.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/>
              <a:t>It must provide the current cinema services at the low cost.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/>
              <a:t>It must go out business during pandemic times and make a suitable comeback after the pandemic is over.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/>
              <a:t>All of the above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918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C078-D3E3-E844-8C40-98B3FAA8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C6C86-FDB1-394B-BE44-DAEFE0130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On the basis of the news discussion, </a:t>
            </a:r>
            <a:r>
              <a:rPr lang="en-US" i="1" dirty="0">
                <a:solidFill>
                  <a:srgbClr val="C00000"/>
                </a:solidFill>
              </a:rPr>
              <a:t>analyze which of the following ‘cost objective’ will be achieved by ICICI bank?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The bank can fix the higher selling price of granting loans and earn more profits.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The bank can cut its significant costs related to granting of loans to farmers.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The bank can help the farmers to improve the crop quality of crops grown by them.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The bank can provide more travel benefit plans to its employees at low cost.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6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5648-8097-EA4D-AE46-C6FCF332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10096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2800" dirty="0"/>
              <a:t>UltraTech Cements – </a:t>
            </a:r>
            <a:br>
              <a:rPr lang="en-US" sz="2800" dirty="0"/>
            </a:br>
            <a:r>
              <a:rPr lang="en-US" sz="2800" i="1" dirty="0">
                <a:solidFill>
                  <a:srgbClr val="C00000"/>
                </a:solidFill>
              </a:rPr>
              <a:t>Analyzing the Total Cost of making 1 cement bag (40 Kgs.)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1E2A-7795-7749-8051-113C1DE2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Following is the break – down the total cost = Rs. 300 (in Rs.) of manufacturing </a:t>
            </a:r>
            <a:r>
              <a:rPr lang="en-US" i="1" dirty="0">
                <a:solidFill>
                  <a:srgbClr val="7030A0"/>
                </a:solidFill>
              </a:rPr>
              <a:t>one bag of cement </a:t>
            </a:r>
            <a:r>
              <a:rPr lang="en-US" dirty="0"/>
              <a:t>(40 Kgs) approximately.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1F6EB71-B70E-684E-818B-12FA456C65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263767"/>
              </p:ext>
            </p:extLst>
          </p:nvPr>
        </p:nvGraphicFramePr>
        <p:xfrm>
          <a:off x="206062" y="2949261"/>
          <a:ext cx="9478851" cy="336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Ultratech Cement, Grade: 53, Packaging Type: PP Bags, Rs 400 /bag | ID:  17428592973">
            <a:extLst>
              <a:ext uri="{FF2B5EF4-FFF2-40B4-BE49-F238E27FC236}">
                <a16:creationId xmlns:a16="http://schemas.microsoft.com/office/drawing/2014/main" id="{9874C4B5-956A-4141-9E9A-85E272E24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913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75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92D6-F2DB-8C4A-A3C2-8BE0E5E9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1009651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‘</a:t>
            </a:r>
            <a:r>
              <a:rPr lang="en-US" sz="3200" i="1" dirty="0">
                <a:solidFill>
                  <a:srgbClr val="FF0000"/>
                </a:solidFill>
              </a:rPr>
              <a:t>COSTING</a:t>
            </a:r>
            <a:r>
              <a:rPr lang="en-US" sz="3200" dirty="0"/>
              <a:t>’ of </a:t>
            </a:r>
            <a:r>
              <a:rPr lang="en-US" sz="3200" i="1" dirty="0">
                <a:solidFill>
                  <a:srgbClr val="C00000"/>
                </a:solidFill>
              </a:rPr>
              <a:t>1 cement bag (40 Kgs.) of ‘UltraTech’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75A8-C103-F447-A9D5-F19C59630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Technique of </a:t>
            </a:r>
            <a:r>
              <a:rPr lang="en-US" i="1" dirty="0">
                <a:solidFill>
                  <a:srgbClr val="0070C0"/>
                </a:solidFill>
              </a:rPr>
              <a:t>‘Ascertaining costs’.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Finding out the </a:t>
            </a:r>
            <a:r>
              <a:rPr lang="en-US" i="1" dirty="0">
                <a:solidFill>
                  <a:srgbClr val="0070C0"/>
                </a:solidFill>
              </a:rPr>
              <a:t>breakup of the total cost</a:t>
            </a:r>
            <a:r>
              <a:rPr lang="en-US" dirty="0"/>
              <a:t> from the recorded data </a:t>
            </a:r>
          </a:p>
          <a:p>
            <a:pPr algn="just"/>
            <a:endParaRPr lang="en-US" dirty="0"/>
          </a:p>
          <a:p>
            <a:pPr algn="just"/>
            <a:r>
              <a:rPr lang="en-US" i="1" dirty="0">
                <a:solidFill>
                  <a:srgbClr val="0070C0"/>
                </a:solidFill>
              </a:rPr>
              <a:t>Classifying</a:t>
            </a:r>
            <a:r>
              <a:rPr lang="en-US" dirty="0"/>
              <a:t> the recorded costs and </a:t>
            </a:r>
            <a:r>
              <a:rPr lang="en-US" i="1" dirty="0">
                <a:solidFill>
                  <a:srgbClr val="0070C0"/>
                </a:solidFill>
              </a:rPr>
              <a:t>summarizing</a:t>
            </a:r>
            <a:r>
              <a:rPr lang="en-US" dirty="0"/>
              <a:t> at each element.</a:t>
            </a:r>
          </a:p>
        </p:txBody>
      </p:sp>
      <p:pic>
        <p:nvPicPr>
          <p:cNvPr id="2052" name="Picture 4" descr="UltraTech Cement restricts FY21 capex to Rs 1,000 crore amid Covid-19  disruptions - The Economic Times">
            <a:extLst>
              <a:ext uri="{FF2B5EF4-FFF2-40B4-BE49-F238E27FC236}">
                <a16:creationId xmlns:a16="http://schemas.microsoft.com/office/drawing/2014/main" id="{68AD7F9B-B3FF-444F-9C1E-AE127514F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779" y="4942867"/>
            <a:ext cx="2587226" cy="172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78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609600" y="846138"/>
            <a:ext cx="10972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2">
                    <a:lumMod val="95000"/>
                    <a:lumOff val="5000"/>
                  </a:schemeClr>
                </a:solidFill>
              </a:rPr>
              <a:t>So what is cost accounting?????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2216150"/>
            <a:ext cx="9194800" cy="187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120573"/>
      </p:ext>
    </p:extLst>
  </p:cSld>
  <p:clrMapOvr>
    <a:masterClrMapping/>
  </p:clrMapOvr>
</p:sld>
</file>

<file path=ppt/theme/theme1.xml><?xml version="1.0" encoding="utf-8"?>
<a:theme xmlns:a="http://schemas.openxmlformats.org/drawingml/2006/main" name="Membership in a Company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Membership in a Company</Template>
  <TotalTime>1031</TotalTime>
  <Words>653</Words>
  <Application>Microsoft Office PowerPoint</Application>
  <PresentationFormat>Widescreen</PresentationFormat>
  <Paragraphs>88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Membership in a Company</vt:lpstr>
      <vt:lpstr>Introduction to Cost Accounting</vt:lpstr>
      <vt:lpstr>Learning Outcomes </vt:lpstr>
      <vt:lpstr>What Yes Bank is actually doing?</vt:lpstr>
      <vt:lpstr>How multiplexes are following the principles of cost accounting?</vt:lpstr>
      <vt:lpstr>Poll – I </vt:lpstr>
      <vt:lpstr>Poll – II </vt:lpstr>
      <vt:lpstr>UltraTech Cements –  Analyzing the Total Cost of making 1 cement bag (40 Kgs.)</vt:lpstr>
      <vt:lpstr>‘COSTING’ of 1 cement bag (40 Kgs.) of ‘UltraTech’</vt:lpstr>
      <vt:lpstr>So what is cost accounting?????</vt:lpstr>
      <vt:lpstr>Functions of Cost Accounting</vt:lpstr>
      <vt:lpstr>Case Analysis Application of cost accounting principles at Britannia  </vt:lpstr>
      <vt:lpstr>Poll – III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Classification </dc:title>
  <dc:creator>Microsoft Office User</dc:creator>
  <cp:lastModifiedBy>hp</cp:lastModifiedBy>
  <cp:revision>96</cp:revision>
  <dcterms:created xsi:type="dcterms:W3CDTF">2019-11-12T05:46:17Z</dcterms:created>
  <dcterms:modified xsi:type="dcterms:W3CDTF">2022-11-14T17:07:35Z</dcterms:modified>
</cp:coreProperties>
</file>