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75" r:id="rId2"/>
    <p:sldId id="257" r:id="rId3"/>
    <p:sldId id="376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72" r:id="rId12"/>
    <p:sldId id="377" r:id="rId13"/>
    <p:sldId id="265" r:id="rId14"/>
    <p:sldId id="274" r:id="rId15"/>
    <p:sldId id="267" r:id="rId16"/>
    <p:sldId id="273" r:id="rId17"/>
    <p:sldId id="268" r:id="rId18"/>
    <p:sldId id="270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9C5"/>
    <a:srgbClr val="77B94C"/>
    <a:srgbClr val="3CC5BF"/>
    <a:srgbClr val="007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9"/>
    <p:restoredTop sz="86299"/>
  </p:normalViewPr>
  <p:slideViewPr>
    <p:cSldViewPr snapToGrid="0" snapToObjects="1">
      <p:cViewPr varScale="1">
        <p:scale>
          <a:sx n="94" d="100"/>
          <a:sy n="94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5850-7F5B-E846-8192-686AA08E96CE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0DB8F3-7CF9-2A43-BEEA-171C2B6CAB61}">
      <dgm:prSet phldrT="[Text]"/>
      <dgm:spPr/>
      <dgm:t>
        <a:bodyPr/>
        <a:lstStyle/>
        <a:p>
          <a:r>
            <a:rPr lang="en-GB" dirty="0"/>
            <a:t>Allocation </a:t>
          </a:r>
        </a:p>
      </dgm:t>
    </dgm:pt>
    <dgm:pt modelId="{C7533989-630C-6D40-A399-1D41A77F0A0B}" type="parTrans" cxnId="{B1E9913A-C374-F844-8604-EC80096F739D}">
      <dgm:prSet/>
      <dgm:spPr/>
      <dgm:t>
        <a:bodyPr/>
        <a:lstStyle/>
        <a:p>
          <a:endParaRPr lang="en-GB"/>
        </a:p>
      </dgm:t>
    </dgm:pt>
    <dgm:pt modelId="{22F4B4BD-31DE-2446-86A0-E814B1B0CC6C}" type="sibTrans" cxnId="{B1E9913A-C374-F844-8604-EC80096F739D}">
      <dgm:prSet/>
      <dgm:spPr/>
      <dgm:t>
        <a:bodyPr/>
        <a:lstStyle/>
        <a:p>
          <a:endParaRPr lang="en-GB"/>
        </a:p>
      </dgm:t>
    </dgm:pt>
    <dgm:pt modelId="{9A54B172-304C-C94E-9187-5D221FF8A4B6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Fevicol</a:t>
          </a:r>
        </a:p>
      </dgm:t>
    </dgm:pt>
    <dgm:pt modelId="{79E413F4-33C5-9A4A-BC2A-81044B50B24D}" type="parTrans" cxnId="{B23784EA-2A40-5A4F-AC13-7063BC78D311}">
      <dgm:prSet/>
      <dgm:spPr/>
      <dgm:t>
        <a:bodyPr/>
        <a:lstStyle/>
        <a:p>
          <a:endParaRPr lang="en-GB"/>
        </a:p>
      </dgm:t>
    </dgm:pt>
    <dgm:pt modelId="{7A2C4A34-A7BA-1F4E-A583-6B5634B47F9F}" type="sibTrans" cxnId="{B23784EA-2A40-5A4F-AC13-7063BC78D311}">
      <dgm:prSet/>
      <dgm:spPr/>
      <dgm:t>
        <a:bodyPr/>
        <a:lstStyle/>
        <a:p>
          <a:endParaRPr lang="en-GB"/>
        </a:p>
      </dgm:t>
    </dgm:pt>
    <dgm:pt modelId="{19A695AE-B210-8241-AADC-B72BA132571F}">
      <dgm:prSet phldrT="[Text]" custT="1"/>
      <dgm:spPr/>
      <dgm:t>
        <a:bodyPr/>
        <a:lstStyle/>
        <a:p>
          <a:r>
            <a:rPr lang="en-GB" sz="2000" dirty="0"/>
            <a:t>10,000 * </a:t>
          </a:r>
          <a:r>
            <a:rPr lang="en-GB" sz="2000" u="sng" dirty="0"/>
            <a:t>1,000</a:t>
          </a:r>
        </a:p>
        <a:p>
          <a:r>
            <a:rPr lang="en-GB" sz="2000" u="none" dirty="0"/>
            <a:t>    	  5,000</a:t>
          </a:r>
        </a:p>
      </dgm:t>
    </dgm:pt>
    <dgm:pt modelId="{9D08249A-566E-4A40-A7DF-F607BB87CA9B}" type="parTrans" cxnId="{F1F1D896-D365-3549-B5C1-897F06F0C9F4}">
      <dgm:prSet/>
      <dgm:spPr/>
      <dgm:t>
        <a:bodyPr/>
        <a:lstStyle/>
        <a:p>
          <a:endParaRPr lang="en-GB"/>
        </a:p>
      </dgm:t>
    </dgm:pt>
    <dgm:pt modelId="{C2883C27-86DF-3E4A-B2BC-92E4492272AE}" type="sibTrans" cxnId="{F1F1D896-D365-3549-B5C1-897F06F0C9F4}">
      <dgm:prSet/>
      <dgm:spPr/>
      <dgm:t>
        <a:bodyPr/>
        <a:lstStyle/>
        <a:p>
          <a:endParaRPr lang="en-GB"/>
        </a:p>
      </dgm:t>
    </dgm:pt>
    <dgm:pt modelId="{9F3A9A19-2584-094A-BAA9-4C512E1EA045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M – Seal </a:t>
          </a:r>
        </a:p>
      </dgm:t>
    </dgm:pt>
    <dgm:pt modelId="{81C9EF4D-9A4D-E244-8AF1-889D63FE80AC}" type="parTrans" cxnId="{45E09A80-8460-3548-BA1F-094B31EF1565}">
      <dgm:prSet/>
      <dgm:spPr/>
      <dgm:t>
        <a:bodyPr/>
        <a:lstStyle/>
        <a:p>
          <a:endParaRPr lang="en-GB"/>
        </a:p>
      </dgm:t>
    </dgm:pt>
    <dgm:pt modelId="{140B9C51-8AD8-8542-9120-5DF09B254BB4}" type="sibTrans" cxnId="{45E09A80-8460-3548-BA1F-094B31EF1565}">
      <dgm:prSet/>
      <dgm:spPr/>
      <dgm:t>
        <a:bodyPr/>
        <a:lstStyle/>
        <a:p>
          <a:endParaRPr lang="en-GB"/>
        </a:p>
      </dgm:t>
    </dgm:pt>
    <dgm:pt modelId="{BB8296BC-E55A-9B46-84AE-43826A6C99F4}">
      <dgm:prSet phldrT="[Text]" custT="1"/>
      <dgm:spPr/>
      <dgm:t>
        <a:bodyPr/>
        <a:lstStyle/>
        <a:p>
          <a:r>
            <a:rPr lang="en-GB" sz="2000" dirty="0"/>
            <a:t>10,000 * </a:t>
          </a:r>
          <a:r>
            <a:rPr lang="en-GB" sz="2000" u="sng" dirty="0"/>
            <a:t>4,000</a:t>
          </a:r>
        </a:p>
        <a:p>
          <a:r>
            <a:rPr lang="en-GB" sz="2000" u="none" dirty="0"/>
            <a:t>               5,000</a:t>
          </a:r>
          <a:endParaRPr lang="en-GB" sz="2000" dirty="0"/>
        </a:p>
      </dgm:t>
    </dgm:pt>
    <dgm:pt modelId="{E721F38A-DE60-594D-97D8-B57A48AFE75C}" type="parTrans" cxnId="{EEC64161-8094-A04E-AD62-B60BEE88348B}">
      <dgm:prSet/>
      <dgm:spPr/>
      <dgm:t>
        <a:bodyPr/>
        <a:lstStyle/>
        <a:p>
          <a:endParaRPr lang="en-GB"/>
        </a:p>
      </dgm:t>
    </dgm:pt>
    <dgm:pt modelId="{B66017B6-F759-444A-BD80-6D9A50057DE6}" type="sibTrans" cxnId="{EEC64161-8094-A04E-AD62-B60BEE88348B}">
      <dgm:prSet/>
      <dgm:spPr/>
      <dgm:t>
        <a:bodyPr/>
        <a:lstStyle/>
        <a:p>
          <a:endParaRPr lang="en-GB"/>
        </a:p>
      </dgm:t>
    </dgm:pt>
    <dgm:pt modelId="{803D718B-7DFA-754A-8AF6-C0CE323380A2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$2000</a:t>
          </a:r>
        </a:p>
      </dgm:t>
    </dgm:pt>
    <dgm:pt modelId="{E1E1D6ED-DE40-A049-BF06-736D0D4A91B9}" type="parTrans" cxnId="{D5B966D5-075B-2947-AD7E-7CBD98D9D0B5}">
      <dgm:prSet/>
      <dgm:spPr/>
      <dgm:t>
        <a:bodyPr/>
        <a:lstStyle/>
        <a:p>
          <a:endParaRPr lang="en-GB"/>
        </a:p>
      </dgm:t>
    </dgm:pt>
    <dgm:pt modelId="{826D2383-5A35-AC41-AD18-470E2E95F860}" type="sibTrans" cxnId="{D5B966D5-075B-2947-AD7E-7CBD98D9D0B5}">
      <dgm:prSet/>
      <dgm:spPr/>
      <dgm:t>
        <a:bodyPr/>
        <a:lstStyle/>
        <a:p>
          <a:endParaRPr lang="en-GB"/>
        </a:p>
      </dgm:t>
    </dgm:pt>
    <dgm:pt modelId="{529D3D70-BFD7-0C43-9B9D-37053EA9BC56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$8000</a:t>
          </a:r>
        </a:p>
      </dgm:t>
    </dgm:pt>
    <dgm:pt modelId="{9CDBFA0D-9777-084E-B8EB-BA2142C1A29C}" type="parTrans" cxnId="{ECDFF60D-B40D-F348-A5F6-A1C2491F7CC3}">
      <dgm:prSet/>
      <dgm:spPr/>
      <dgm:t>
        <a:bodyPr/>
        <a:lstStyle/>
        <a:p>
          <a:endParaRPr lang="en-GB"/>
        </a:p>
      </dgm:t>
    </dgm:pt>
    <dgm:pt modelId="{80F3926F-E74A-3248-A8CC-70EB76CCB9AD}" type="sibTrans" cxnId="{ECDFF60D-B40D-F348-A5F6-A1C2491F7CC3}">
      <dgm:prSet/>
      <dgm:spPr/>
      <dgm:t>
        <a:bodyPr/>
        <a:lstStyle/>
        <a:p>
          <a:endParaRPr lang="en-GB"/>
        </a:p>
      </dgm:t>
    </dgm:pt>
    <dgm:pt modelId="{1B40A7FE-D4DD-B94F-95F3-2771F818B9BA}" type="pres">
      <dgm:prSet presAssocID="{45105850-7F5B-E846-8192-686AA08E96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B6FFDA-F752-8945-9B8C-5627342D6D4E}" type="pres">
      <dgm:prSet presAssocID="{870DB8F3-7CF9-2A43-BEEA-171C2B6CAB61}" presName="root1" presStyleCnt="0"/>
      <dgm:spPr/>
    </dgm:pt>
    <dgm:pt modelId="{22B87BEC-C6B4-394E-8060-D942DEB0CECB}" type="pres">
      <dgm:prSet presAssocID="{870DB8F3-7CF9-2A43-BEEA-171C2B6CAB61}" presName="LevelOneTextNode" presStyleLbl="node0" presStyleIdx="0" presStyleCnt="1">
        <dgm:presLayoutVars>
          <dgm:chPref val="3"/>
        </dgm:presLayoutVars>
      </dgm:prSet>
      <dgm:spPr/>
    </dgm:pt>
    <dgm:pt modelId="{F4DAFDB8-AA39-D34B-A5D5-4B50EC81B86E}" type="pres">
      <dgm:prSet presAssocID="{870DB8F3-7CF9-2A43-BEEA-171C2B6CAB61}" presName="level2hierChild" presStyleCnt="0"/>
      <dgm:spPr/>
    </dgm:pt>
    <dgm:pt modelId="{721CC0E3-AAE9-0B47-920F-4DFF86272C1C}" type="pres">
      <dgm:prSet presAssocID="{79E413F4-33C5-9A4A-BC2A-81044B50B24D}" presName="conn2-1" presStyleLbl="parChTrans1D2" presStyleIdx="0" presStyleCnt="2"/>
      <dgm:spPr/>
    </dgm:pt>
    <dgm:pt modelId="{FD41F515-9577-1542-BD08-489290E060B4}" type="pres">
      <dgm:prSet presAssocID="{79E413F4-33C5-9A4A-BC2A-81044B50B24D}" presName="connTx" presStyleLbl="parChTrans1D2" presStyleIdx="0" presStyleCnt="2"/>
      <dgm:spPr/>
    </dgm:pt>
    <dgm:pt modelId="{D701343E-E5A4-9241-BE87-43523F301ECD}" type="pres">
      <dgm:prSet presAssocID="{9A54B172-304C-C94E-9187-5D221FF8A4B6}" presName="root2" presStyleCnt="0"/>
      <dgm:spPr/>
    </dgm:pt>
    <dgm:pt modelId="{16C75E75-A916-CA41-AE2C-044C7AB0B231}" type="pres">
      <dgm:prSet presAssocID="{9A54B172-304C-C94E-9187-5D221FF8A4B6}" presName="LevelTwoTextNode" presStyleLbl="node2" presStyleIdx="0" presStyleCnt="2">
        <dgm:presLayoutVars>
          <dgm:chPref val="3"/>
        </dgm:presLayoutVars>
      </dgm:prSet>
      <dgm:spPr/>
    </dgm:pt>
    <dgm:pt modelId="{C1963F67-5FD1-4145-8B58-4F1419B43662}" type="pres">
      <dgm:prSet presAssocID="{9A54B172-304C-C94E-9187-5D221FF8A4B6}" presName="level3hierChild" presStyleCnt="0"/>
      <dgm:spPr/>
    </dgm:pt>
    <dgm:pt modelId="{F18DB2E2-58CF-1142-83F0-B86F236BDC94}" type="pres">
      <dgm:prSet presAssocID="{9D08249A-566E-4A40-A7DF-F607BB87CA9B}" presName="conn2-1" presStyleLbl="parChTrans1D3" presStyleIdx="0" presStyleCnt="2"/>
      <dgm:spPr/>
    </dgm:pt>
    <dgm:pt modelId="{0A5DC528-0459-2745-8CA8-3B6F9FF34B76}" type="pres">
      <dgm:prSet presAssocID="{9D08249A-566E-4A40-A7DF-F607BB87CA9B}" presName="connTx" presStyleLbl="parChTrans1D3" presStyleIdx="0" presStyleCnt="2"/>
      <dgm:spPr/>
    </dgm:pt>
    <dgm:pt modelId="{245F4ED2-3576-C94A-BC0A-44BDB30333D2}" type="pres">
      <dgm:prSet presAssocID="{19A695AE-B210-8241-AADC-B72BA132571F}" presName="root2" presStyleCnt="0"/>
      <dgm:spPr/>
    </dgm:pt>
    <dgm:pt modelId="{E9193380-D702-234E-9046-F3C3AE8E6A9B}" type="pres">
      <dgm:prSet presAssocID="{19A695AE-B210-8241-AADC-B72BA132571F}" presName="LevelTwoTextNode" presStyleLbl="node3" presStyleIdx="0" presStyleCnt="2">
        <dgm:presLayoutVars>
          <dgm:chPref val="3"/>
        </dgm:presLayoutVars>
      </dgm:prSet>
      <dgm:spPr/>
    </dgm:pt>
    <dgm:pt modelId="{049FEE86-8A0E-A44A-81AC-88F10F960AF1}" type="pres">
      <dgm:prSet presAssocID="{19A695AE-B210-8241-AADC-B72BA132571F}" presName="level3hierChild" presStyleCnt="0"/>
      <dgm:spPr/>
    </dgm:pt>
    <dgm:pt modelId="{42EBEAFA-A9D8-CC4E-A551-46816EC07F1F}" type="pres">
      <dgm:prSet presAssocID="{E1E1D6ED-DE40-A049-BF06-736D0D4A91B9}" presName="conn2-1" presStyleLbl="parChTrans1D4" presStyleIdx="0" presStyleCnt="2"/>
      <dgm:spPr/>
    </dgm:pt>
    <dgm:pt modelId="{9C860107-0A8F-2446-8460-61D77C156459}" type="pres">
      <dgm:prSet presAssocID="{E1E1D6ED-DE40-A049-BF06-736D0D4A91B9}" presName="connTx" presStyleLbl="parChTrans1D4" presStyleIdx="0" presStyleCnt="2"/>
      <dgm:spPr/>
    </dgm:pt>
    <dgm:pt modelId="{D365EB53-FC2E-B540-B17A-3C36C72B72E3}" type="pres">
      <dgm:prSet presAssocID="{803D718B-7DFA-754A-8AF6-C0CE323380A2}" presName="root2" presStyleCnt="0"/>
      <dgm:spPr/>
    </dgm:pt>
    <dgm:pt modelId="{84BA8D31-D147-9B43-B1C2-430BC7C56140}" type="pres">
      <dgm:prSet presAssocID="{803D718B-7DFA-754A-8AF6-C0CE323380A2}" presName="LevelTwoTextNode" presStyleLbl="node4" presStyleIdx="0" presStyleCnt="2">
        <dgm:presLayoutVars>
          <dgm:chPref val="3"/>
        </dgm:presLayoutVars>
      </dgm:prSet>
      <dgm:spPr/>
    </dgm:pt>
    <dgm:pt modelId="{9D29DEE8-C514-6442-88E8-A0D2647656FC}" type="pres">
      <dgm:prSet presAssocID="{803D718B-7DFA-754A-8AF6-C0CE323380A2}" presName="level3hierChild" presStyleCnt="0"/>
      <dgm:spPr/>
    </dgm:pt>
    <dgm:pt modelId="{978DC7B0-D56D-D54B-9059-2608EB4C2FE8}" type="pres">
      <dgm:prSet presAssocID="{81C9EF4D-9A4D-E244-8AF1-889D63FE80AC}" presName="conn2-1" presStyleLbl="parChTrans1D2" presStyleIdx="1" presStyleCnt="2"/>
      <dgm:spPr/>
    </dgm:pt>
    <dgm:pt modelId="{D8230FE5-C320-5142-A56B-0720C6126A25}" type="pres">
      <dgm:prSet presAssocID="{81C9EF4D-9A4D-E244-8AF1-889D63FE80AC}" presName="connTx" presStyleLbl="parChTrans1D2" presStyleIdx="1" presStyleCnt="2"/>
      <dgm:spPr/>
    </dgm:pt>
    <dgm:pt modelId="{15FF872A-A931-CD43-989F-B9FEACC1F849}" type="pres">
      <dgm:prSet presAssocID="{9F3A9A19-2584-094A-BAA9-4C512E1EA045}" presName="root2" presStyleCnt="0"/>
      <dgm:spPr/>
    </dgm:pt>
    <dgm:pt modelId="{3127BD04-DA0E-E041-9234-1C1D9021ED58}" type="pres">
      <dgm:prSet presAssocID="{9F3A9A19-2584-094A-BAA9-4C512E1EA045}" presName="LevelTwoTextNode" presStyleLbl="node2" presStyleIdx="1" presStyleCnt="2">
        <dgm:presLayoutVars>
          <dgm:chPref val="3"/>
        </dgm:presLayoutVars>
      </dgm:prSet>
      <dgm:spPr/>
    </dgm:pt>
    <dgm:pt modelId="{094E3E41-013B-6841-838D-F9EFC437E5FE}" type="pres">
      <dgm:prSet presAssocID="{9F3A9A19-2584-094A-BAA9-4C512E1EA045}" presName="level3hierChild" presStyleCnt="0"/>
      <dgm:spPr/>
    </dgm:pt>
    <dgm:pt modelId="{0C35139D-498E-0A49-A12D-63466B9C31B3}" type="pres">
      <dgm:prSet presAssocID="{E721F38A-DE60-594D-97D8-B57A48AFE75C}" presName="conn2-1" presStyleLbl="parChTrans1D3" presStyleIdx="1" presStyleCnt="2"/>
      <dgm:spPr/>
    </dgm:pt>
    <dgm:pt modelId="{5805BF8B-CE39-F34D-A9BF-A4BF76E14199}" type="pres">
      <dgm:prSet presAssocID="{E721F38A-DE60-594D-97D8-B57A48AFE75C}" presName="connTx" presStyleLbl="parChTrans1D3" presStyleIdx="1" presStyleCnt="2"/>
      <dgm:spPr/>
    </dgm:pt>
    <dgm:pt modelId="{E31D4329-0D25-0C4A-B8CE-1EA8FAB3804B}" type="pres">
      <dgm:prSet presAssocID="{BB8296BC-E55A-9B46-84AE-43826A6C99F4}" presName="root2" presStyleCnt="0"/>
      <dgm:spPr/>
    </dgm:pt>
    <dgm:pt modelId="{6840C99E-FD8B-D444-B457-504F1B367F67}" type="pres">
      <dgm:prSet presAssocID="{BB8296BC-E55A-9B46-84AE-43826A6C99F4}" presName="LevelTwoTextNode" presStyleLbl="node3" presStyleIdx="1" presStyleCnt="2">
        <dgm:presLayoutVars>
          <dgm:chPref val="3"/>
        </dgm:presLayoutVars>
      </dgm:prSet>
      <dgm:spPr/>
    </dgm:pt>
    <dgm:pt modelId="{1751EC03-AFF1-A048-B940-05DFEA91EB19}" type="pres">
      <dgm:prSet presAssocID="{BB8296BC-E55A-9B46-84AE-43826A6C99F4}" presName="level3hierChild" presStyleCnt="0"/>
      <dgm:spPr/>
    </dgm:pt>
    <dgm:pt modelId="{5E3F7D1A-E720-4E4C-A211-8A8A7CF4B283}" type="pres">
      <dgm:prSet presAssocID="{9CDBFA0D-9777-084E-B8EB-BA2142C1A29C}" presName="conn2-1" presStyleLbl="parChTrans1D4" presStyleIdx="1" presStyleCnt="2"/>
      <dgm:spPr/>
    </dgm:pt>
    <dgm:pt modelId="{62875762-39F5-244D-A999-0FAF3C422F95}" type="pres">
      <dgm:prSet presAssocID="{9CDBFA0D-9777-084E-B8EB-BA2142C1A29C}" presName="connTx" presStyleLbl="parChTrans1D4" presStyleIdx="1" presStyleCnt="2"/>
      <dgm:spPr/>
    </dgm:pt>
    <dgm:pt modelId="{174BED4E-98B9-9241-B4E3-F84378915F70}" type="pres">
      <dgm:prSet presAssocID="{529D3D70-BFD7-0C43-9B9D-37053EA9BC56}" presName="root2" presStyleCnt="0"/>
      <dgm:spPr/>
    </dgm:pt>
    <dgm:pt modelId="{19EC3E53-26F6-D548-AD3A-F3552556B956}" type="pres">
      <dgm:prSet presAssocID="{529D3D70-BFD7-0C43-9B9D-37053EA9BC56}" presName="LevelTwoTextNode" presStyleLbl="node4" presStyleIdx="1" presStyleCnt="2">
        <dgm:presLayoutVars>
          <dgm:chPref val="3"/>
        </dgm:presLayoutVars>
      </dgm:prSet>
      <dgm:spPr/>
    </dgm:pt>
    <dgm:pt modelId="{207D22F5-D8AD-4349-9999-F5FF655A3734}" type="pres">
      <dgm:prSet presAssocID="{529D3D70-BFD7-0C43-9B9D-37053EA9BC56}" presName="level3hierChild" presStyleCnt="0"/>
      <dgm:spPr/>
    </dgm:pt>
  </dgm:ptLst>
  <dgm:cxnLst>
    <dgm:cxn modelId="{BC959B03-A8F8-8B46-AED8-ED2E063B5D9A}" type="presOf" srcId="{803D718B-7DFA-754A-8AF6-C0CE323380A2}" destId="{84BA8D31-D147-9B43-B1C2-430BC7C56140}" srcOrd="0" destOrd="0" presId="urn:microsoft.com/office/officeart/2005/8/layout/hierarchy2"/>
    <dgm:cxn modelId="{39CFDF04-F204-ED48-B2D4-ACA9D32029ED}" type="presOf" srcId="{870DB8F3-7CF9-2A43-BEEA-171C2B6CAB61}" destId="{22B87BEC-C6B4-394E-8060-D942DEB0CECB}" srcOrd="0" destOrd="0" presId="urn:microsoft.com/office/officeart/2005/8/layout/hierarchy2"/>
    <dgm:cxn modelId="{2FB4C30A-E143-2743-9EE5-1A754C59D40C}" type="presOf" srcId="{E721F38A-DE60-594D-97D8-B57A48AFE75C}" destId="{0C35139D-498E-0A49-A12D-63466B9C31B3}" srcOrd="0" destOrd="0" presId="urn:microsoft.com/office/officeart/2005/8/layout/hierarchy2"/>
    <dgm:cxn modelId="{ECDFF60D-B40D-F348-A5F6-A1C2491F7CC3}" srcId="{BB8296BC-E55A-9B46-84AE-43826A6C99F4}" destId="{529D3D70-BFD7-0C43-9B9D-37053EA9BC56}" srcOrd="0" destOrd="0" parTransId="{9CDBFA0D-9777-084E-B8EB-BA2142C1A29C}" sibTransId="{80F3926F-E74A-3248-A8CC-70EB76CCB9AD}"/>
    <dgm:cxn modelId="{845E8D0E-E836-3041-B887-81DFDF2F8650}" type="presOf" srcId="{79E413F4-33C5-9A4A-BC2A-81044B50B24D}" destId="{FD41F515-9577-1542-BD08-489290E060B4}" srcOrd="1" destOrd="0" presId="urn:microsoft.com/office/officeart/2005/8/layout/hierarchy2"/>
    <dgm:cxn modelId="{4DF77718-26E7-1348-B73D-F1E92E4873CD}" type="presOf" srcId="{81C9EF4D-9A4D-E244-8AF1-889D63FE80AC}" destId="{D8230FE5-C320-5142-A56B-0720C6126A25}" srcOrd="1" destOrd="0" presId="urn:microsoft.com/office/officeart/2005/8/layout/hierarchy2"/>
    <dgm:cxn modelId="{B1E9913A-C374-F844-8604-EC80096F739D}" srcId="{45105850-7F5B-E846-8192-686AA08E96CE}" destId="{870DB8F3-7CF9-2A43-BEEA-171C2B6CAB61}" srcOrd="0" destOrd="0" parTransId="{C7533989-630C-6D40-A399-1D41A77F0A0B}" sibTransId="{22F4B4BD-31DE-2446-86A0-E814B1B0CC6C}"/>
    <dgm:cxn modelId="{81FD473B-1704-DD42-9479-25DED390FCDE}" type="presOf" srcId="{529D3D70-BFD7-0C43-9B9D-37053EA9BC56}" destId="{19EC3E53-26F6-D548-AD3A-F3552556B956}" srcOrd="0" destOrd="0" presId="urn:microsoft.com/office/officeart/2005/8/layout/hierarchy2"/>
    <dgm:cxn modelId="{C721AA4D-7D52-554D-86E0-FDD84B51DA7E}" type="presOf" srcId="{79E413F4-33C5-9A4A-BC2A-81044B50B24D}" destId="{721CC0E3-AAE9-0B47-920F-4DFF86272C1C}" srcOrd="0" destOrd="0" presId="urn:microsoft.com/office/officeart/2005/8/layout/hierarchy2"/>
    <dgm:cxn modelId="{26375754-93CF-F940-AECA-5712CA78DF65}" type="presOf" srcId="{E1E1D6ED-DE40-A049-BF06-736D0D4A91B9}" destId="{42EBEAFA-A9D8-CC4E-A551-46816EC07F1F}" srcOrd="0" destOrd="0" presId="urn:microsoft.com/office/officeart/2005/8/layout/hierarchy2"/>
    <dgm:cxn modelId="{EEC64161-8094-A04E-AD62-B60BEE88348B}" srcId="{9F3A9A19-2584-094A-BAA9-4C512E1EA045}" destId="{BB8296BC-E55A-9B46-84AE-43826A6C99F4}" srcOrd="0" destOrd="0" parTransId="{E721F38A-DE60-594D-97D8-B57A48AFE75C}" sibTransId="{B66017B6-F759-444A-BD80-6D9A50057DE6}"/>
    <dgm:cxn modelId="{C5E94B68-7EDD-2243-BD61-371C830581D2}" type="presOf" srcId="{9CDBFA0D-9777-084E-B8EB-BA2142C1A29C}" destId="{62875762-39F5-244D-A999-0FAF3C422F95}" srcOrd="1" destOrd="0" presId="urn:microsoft.com/office/officeart/2005/8/layout/hierarchy2"/>
    <dgm:cxn modelId="{45E09A80-8460-3548-BA1F-094B31EF1565}" srcId="{870DB8F3-7CF9-2A43-BEEA-171C2B6CAB61}" destId="{9F3A9A19-2584-094A-BAA9-4C512E1EA045}" srcOrd="1" destOrd="0" parTransId="{81C9EF4D-9A4D-E244-8AF1-889D63FE80AC}" sibTransId="{140B9C51-8AD8-8542-9120-5DF09B254BB4}"/>
    <dgm:cxn modelId="{97F73286-54B3-9C4A-8807-4257B66236AF}" type="presOf" srcId="{9F3A9A19-2584-094A-BAA9-4C512E1EA045}" destId="{3127BD04-DA0E-E041-9234-1C1D9021ED58}" srcOrd="0" destOrd="0" presId="urn:microsoft.com/office/officeart/2005/8/layout/hierarchy2"/>
    <dgm:cxn modelId="{6FCAAF8D-E141-1F45-8533-80C4056FB47E}" type="presOf" srcId="{9CDBFA0D-9777-084E-B8EB-BA2142C1A29C}" destId="{5E3F7D1A-E720-4E4C-A211-8A8A7CF4B283}" srcOrd="0" destOrd="0" presId="urn:microsoft.com/office/officeart/2005/8/layout/hierarchy2"/>
    <dgm:cxn modelId="{629AE894-3B25-0240-B08A-A7B4AE988133}" type="presOf" srcId="{E721F38A-DE60-594D-97D8-B57A48AFE75C}" destId="{5805BF8B-CE39-F34D-A9BF-A4BF76E14199}" srcOrd="1" destOrd="0" presId="urn:microsoft.com/office/officeart/2005/8/layout/hierarchy2"/>
    <dgm:cxn modelId="{F1F1D896-D365-3549-B5C1-897F06F0C9F4}" srcId="{9A54B172-304C-C94E-9187-5D221FF8A4B6}" destId="{19A695AE-B210-8241-AADC-B72BA132571F}" srcOrd="0" destOrd="0" parTransId="{9D08249A-566E-4A40-A7DF-F607BB87CA9B}" sibTransId="{C2883C27-86DF-3E4A-B2BC-92E4492272AE}"/>
    <dgm:cxn modelId="{3FB352AD-3023-7D45-85FB-20D14D44B3AA}" type="presOf" srcId="{E1E1D6ED-DE40-A049-BF06-736D0D4A91B9}" destId="{9C860107-0A8F-2446-8460-61D77C156459}" srcOrd="1" destOrd="0" presId="urn:microsoft.com/office/officeart/2005/8/layout/hierarchy2"/>
    <dgm:cxn modelId="{727617AE-DCCE-CD41-8D8D-97F0301E0253}" type="presOf" srcId="{BB8296BC-E55A-9B46-84AE-43826A6C99F4}" destId="{6840C99E-FD8B-D444-B457-504F1B367F67}" srcOrd="0" destOrd="0" presId="urn:microsoft.com/office/officeart/2005/8/layout/hierarchy2"/>
    <dgm:cxn modelId="{4A33C5BE-A3A8-BB41-9D8D-48236BE7C3EC}" type="presOf" srcId="{9D08249A-566E-4A40-A7DF-F607BB87CA9B}" destId="{0A5DC528-0459-2745-8CA8-3B6F9FF34B76}" srcOrd="1" destOrd="0" presId="urn:microsoft.com/office/officeart/2005/8/layout/hierarchy2"/>
    <dgm:cxn modelId="{92AEDDBE-3A11-8C4F-B330-7A8FCF949F2E}" type="presOf" srcId="{19A695AE-B210-8241-AADC-B72BA132571F}" destId="{E9193380-D702-234E-9046-F3C3AE8E6A9B}" srcOrd="0" destOrd="0" presId="urn:microsoft.com/office/officeart/2005/8/layout/hierarchy2"/>
    <dgm:cxn modelId="{112528C5-1AE6-A14C-9E03-127A589F29F3}" type="presOf" srcId="{9D08249A-566E-4A40-A7DF-F607BB87CA9B}" destId="{F18DB2E2-58CF-1142-83F0-B86F236BDC94}" srcOrd="0" destOrd="0" presId="urn:microsoft.com/office/officeart/2005/8/layout/hierarchy2"/>
    <dgm:cxn modelId="{D5B966D5-075B-2947-AD7E-7CBD98D9D0B5}" srcId="{19A695AE-B210-8241-AADC-B72BA132571F}" destId="{803D718B-7DFA-754A-8AF6-C0CE323380A2}" srcOrd="0" destOrd="0" parTransId="{E1E1D6ED-DE40-A049-BF06-736D0D4A91B9}" sibTransId="{826D2383-5A35-AC41-AD18-470E2E95F860}"/>
    <dgm:cxn modelId="{2ED939DE-1476-594F-BFA1-C75B7F178F7B}" type="presOf" srcId="{81C9EF4D-9A4D-E244-8AF1-889D63FE80AC}" destId="{978DC7B0-D56D-D54B-9059-2608EB4C2FE8}" srcOrd="0" destOrd="0" presId="urn:microsoft.com/office/officeart/2005/8/layout/hierarchy2"/>
    <dgm:cxn modelId="{C5CB8EE0-AE45-3242-92E5-61F23993A565}" type="presOf" srcId="{45105850-7F5B-E846-8192-686AA08E96CE}" destId="{1B40A7FE-D4DD-B94F-95F3-2771F818B9BA}" srcOrd="0" destOrd="0" presId="urn:microsoft.com/office/officeart/2005/8/layout/hierarchy2"/>
    <dgm:cxn modelId="{B23784EA-2A40-5A4F-AC13-7063BC78D311}" srcId="{870DB8F3-7CF9-2A43-BEEA-171C2B6CAB61}" destId="{9A54B172-304C-C94E-9187-5D221FF8A4B6}" srcOrd="0" destOrd="0" parTransId="{79E413F4-33C5-9A4A-BC2A-81044B50B24D}" sibTransId="{7A2C4A34-A7BA-1F4E-A583-6B5634B47F9F}"/>
    <dgm:cxn modelId="{B89778ED-C199-9D43-8C5D-BCECA36A4F05}" type="presOf" srcId="{9A54B172-304C-C94E-9187-5D221FF8A4B6}" destId="{16C75E75-A916-CA41-AE2C-044C7AB0B231}" srcOrd="0" destOrd="0" presId="urn:microsoft.com/office/officeart/2005/8/layout/hierarchy2"/>
    <dgm:cxn modelId="{F50CCC11-0149-5546-AEF3-F7C836E6A26B}" type="presParOf" srcId="{1B40A7FE-D4DD-B94F-95F3-2771F818B9BA}" destId="{FDB6FFDA-F752-8945-9B8C-5627342D6D4E}" srcOrd="0" destOrd="0" presId="urn:microsoft.com/office/officeart/2005/8/layout/hierarchy2"/>
    <dgm:cxn modelId="{15196DE0-682D-A045-AF7A-9079ECFA735D}" type="presParOf" srcId="{FDB6FFDA-F752-8945-9B8C-5627342D6D4E}" destId="{22B87BEC-C6B4-394E-8060-D942DEB0CECB}" srcOrd="0" destOrd="0" presId="urn:microsoft.com/office/officeart/2005/8/layout/hierarchy2"/>
    <dgm:cxn modelId="{E413FAFE-7C0D-F648-87A4-6E3E1F49FD83}" type="presParOf" srcId="{FDB6FFDA-F752-8945-9B8C-5627342D6D4E}" destId="{F4DAFDB8-AA39-D34B-A5D5-4B50EC81B86E}" srcOrd="1" destOrd="0" presId="urn:microsoft.com/office/officeart/2005/8/layout/hierarchy2"/>
    <dgm:cxn modelId="{27141180-CDAE-BB4E-8B3A-0547D8C97F1E}" type="presParOf" srcId="{F4DAFDB8-AA39-D34B-A5D5-4B50EC81B86E}" destId="{721CC0E3-AAE9-0B47-920F-4DFF86272C1C}" srcOrd="0" destOrd="0" presId="urn:microsoft.com/office/officeart/2005/8/layout/hierarchy2"/>
    <dgm:cxn modelId="{CF2608DC-5758-C740-AF37-D2B639133FCB}" type="presParOf" srcId="{721CC0E3-AAE9-0B47-920F-4DFF86272C1C}" destId="{FD41F515-9577-1542-BD08-489290E060B4}" srcOrd="0" destOrd="0" presId="urn:microsoft.com/office/officeart/2005/8/layout/hierarchy2"/>
    <dgm:cxn modelId="{F784C5F2-9072-DB4E-89EF-2677FCAF5C75}" type="presParOf" srcId="{F4DAFDB8-AA39-D34B-A5D5-4B50EC81B86E}" destId="{D701343E-E5A4-9241-BE87-43523F301ECD}" srcOrd="1" destOrd="0" presId="urn:microsoft.com/office/officeart/2005/8/layout/hierarchy2"/>
    <dgm:cxn modelId="{9F895A0B-5AF4-1748-8277-D23692B86843}" type="presParOf" srcId="{D701343E-E5A4-9241-BE87-43523F301ECD}" destId="{16C75E75-A916-CA41-AE2C-044C7AB0B231}" srcOrd="0" destOrd="0" presId="urn:microsoft.com/office/officeart/2005/8/layout/hierarchy2"/>
    <dgm:cxn modelId="{DEF26E1D-A0FE-1D46-B4DD-E2ED824FA82D}" type="presParOf" srcId="{D701343E-E5A4-9241-BE87-43523F301ECD}" destId="{C1963F67-5FD1-4145-8B58-4F1419B43662}" srcOrd="1" destOrd="0" presId="urn:microsoft.com/office/officeart/2005/8/layout/hierarchy2"/>
    <dgm:cxn modelId="{0E471AD3-2E0B-DE48-AE51-A3302C3DA849}" type="presParOf" srcId="{C1963F67-5FD1-4145-8B58-4F1419B43662}" destId="{F18DB2E2-58CF-1142-83F0-B86F236BDC94}" srcOrd="0" destOrd="0" presId="urn:microsoft.com/office/officeart/2005/8/layout/hierarchy2"/>
    <dgm:cxn modelId="{0051C8CB-4245-AD49-A2C4-65D6EB43FB41}" type="presParOf" srcId="{F18DB2E2-58CF-1142-83F0-B86F236BDC94}" destId="{0A5DC528-0459-2745-8CA8-3B6F9FF34B76}" srcOrd="0" destOrd="0" presId="urn:microsoft.com/office/officeart/2005/8/layout/hierarchy2"/>
    <dgm:cxn modelId="{30F5D613-19BF-924D-AE8F-D6FE9BB8D3F5}" type="presParOf" srcId="{C1963F67-5FD1-4145-8B58-4F1419B43662}" destId="{245F4ED2-3576-C94A-BC0A-44BDB30333D2}" srcOrd="1" destOrd="0" presId="urn:microsoft.com/office/officeart/2005/8/layout/hierarchy2"/>
    <dgm:cxn modelId="{6C775E71-7675-DD42-8A1D-62340C801920}" type="presParOf" srcId="{245F4ED2-3576-C94A-BC0A-44BDB30333D2}" destId="{E9193380-D702-234E-9046-F3C3AE8E6A9B}" srcOrd="0" destOrd="0" presId="urn:microsoft.com/office/officeart/2005/8/layout/hierarchy2"/>
    <dgm:cxn modelId="{871A7FAA-6E6C-EF4D-9DED-89444D9F0680}" type="presParOf" srcId="{245F4ED2-3576-C94A-BC0A-44BDB30333D2}" destId="{049FEE86-8A0E-A44A-81AC-88F10F960AF1}" srcOrd="1" destOrd="0" presId="urn:microsoft.com/office/officeart/2005/8/layout/hierarchy2"/>
    <dgm:cxn modelId="{2975E45D-8937-E74A-A7B1-C3BE2F3165FA}" type="presParOf" srcId="{049FEE86-8A0E-A44A-81AC-88F10F960AF1}" destId="{42EBEAFA-A9D8-CC4E-A551-46816EC07F1F}" srcOrd="0" destOrd="0" presId="urn:microsoft.com/office/officeart/2005/8/layout/hierarchy2"/>
    <dgm:cxn modelId="{B46D24F8-895D-7145-A871-EF24920782EB}" type="presParOf" srcId="{42EBEAFA-A9D8-CC4E-A551-46816EC07F1F}" destId="{9C860107-0A8F-2446-8460-61D77C156459}" srcOrd="0" destOrd="0" presId="urn:microsoft.com/office/officeart/2005/8/layout/hierarchy2"/>
    <dgm:cxn modelId="{65FE2C1C-59E1-3B4A-9BAD-621D5E4AC3F0}" type="presParOf" srcId="{049FEE86-8A0E-A44A-81AC-88F10F960AF1}" destId="{D365EB53-FC2E-B540-B17A-3C36C72B72E3}" srcOrd="1" destOrd="0" presId="urn:microsoft.com/office/officeart/2005/8/layout/hierarchy2"/>
    <dgm:cxn modelId="{F2443D57-3C6F-7B48-8274-A314B02C405D}" type="presParOf" srcId="{D365EB53-FC2E-B540-B17A-3C36C72B72E3}" destId="{84BA8D31-D147-9B43-B1C2-430BC7C56140}" srcOrd="0" destOrd="0" presId="urn:microsoft.com/office/officeart/2005/8/layout/hierarchy2"/>
    <dgm:cxn modelId="{997C7CD1-97EB-DC40-ABB5-16EDECBE88F6}" type="presParOf" srcId="{D365EB53-FC2E-B540-B17A-3C36C72B72E3}" destId="{9D29DEE8-C514-6442-88E8-A0D2647656FC}" srcOrd="1" destOrd="0" presId="urn:microsoft.com/office/officeart/2005/8/layout/hierarchy2"/>
    <dgm:cxn modelId="{625B4D17-A2DB-1E4C-99E6-1059FBCF3C1F}" type="presParOf" srcId="{F4DAFDB8-AA39-D34B-A5D5-4B50EC81B86E}" destId="{978DC7B0-D56D-D54B-9059-2608EB4C2FE8}" srcOrd="2" destOrd="0" presId="urn:microsoft.com/office/officeart/2005/8/layout/hierarchy2"/>
    <dgm:cxn modelId="{5F5EC5E0-4929-7043-99DB-0AD7FD87B181}" type="presParOf" srcId="{978DC7B0-D56D-D54B-9059-2608EB4C2FE8}" destId="{D8230FE5-C320-5142-A56B-0720C6126A25}" srcOrd="0" destOrd="0" presId="urn:microsoft.com/office/officeart/2005/8/layout/hierarchy2"/>
    <dgm:cxn modelId="{9E0868EC-AEA2-AB47-99FC-7BE7365B91BD}" type="presParOf" srcId="{F4DAFDB8-AA39-D34B-A5D5-4B50EC81B86E}" destId="{15FF872A-A931-CD43-989F-B9FEACC1F849}" srcOrd="3" destOrd="0" presId="urn:microsoft.com/office/officeart/2005/8/layout/hierarchy2"/>
    <dgm:cxn modelId="{1BFB79F1-6067-1940-8552-D71F27793A7F}" type="presParOf" srcId="{15FF872A-A931-CD43-989F-B9FEACC1F849}" destId="{3127BD04-DA0E-E041-9234-1C1D9021ED58}" srcOrd="0" destOrd="0" presId="urn:microsoft.com/office/officeart/2005/8/layout/hierarchy2"/>
    <dgm:cxn modelId="{E071A288-F0F2-574C-BC46-B2206DF74CAD}" type="presParOf" srcId="{15FF872A-A931-CD43-989F-B9FEACC1F849}" destId="{094E3E41-013B-6841-838D-F9EFC437E5FE}" srcOrd="1" destOrd="0" presId="urn:microsoft.com/office/officeart/2005/8/layout/hierarchy2"/>
    <dgm:cxn modelId="{CBF811E4-D8AC-1345-9D6A-0E732AF224E9}" type="presParOf" srcId="{094E3E41-013B-6841-838D-F9EFC437E5FE}" destId="{0C35139D-498E-0A49-A12D-63466B9C31B3}" srcOrd="0" destOrd="0" presId="urn:microsoft.com/office/officeart/2005/8/layout/hierarchy2"/>
    <dgm:cxn modelId="{20330A32-41A1-5A44-B75D-3966EA59875A}" type="presParOf" srcId="{0C35139D-498E-0A49-A12D-63466B9C31B3}" destId="{5805BF8B-CE39-F34D-A9BF-A4BF76E14199}" srcOrd="0" destOrd="0" presId="urn:microsoft.com/office/officeart/2005/8/layout/hierarchy2"/>
    <dgm:cxn modelId="{2CEC938E-5D81-F144-BF72-780376C1DB4A}" type="presParOf" srcId="{094E3E41-013B-6841-838D-F9EFC437E5FE}" destId="{E31D4329-0D25-0C4A-B8CE-1EA8FAB3804B}" srcOrd="1" destOrd="0" presId="urn:microsoft.com/office/officeart/2005/8/layout/hierarchy2"/>
    <dgm:cxn modelId="{FD586A4D-BF08-9B4E-A2E6-093A3A4C2D00}" type="presParOf" srcId="{E31D4329-0D25-0C4A-B8CE-1EA8FAB3804B}" destId="{6840C99E-FD8B-D444-B457-504F1B367F67}" srcOrd="0" destOrd="0" presId="urn:microsoft.com/office/officeart/2005/8/layout/hierarchy2"/>
    <dgm:cxn modelId="{EEAF97C8-9616-9145-8EE1-08D00D984EC1}" type="presParOf" srcId="{E31D4329-0D25-0C4A-B8CE-1EA8FAB3804B}" destId="{1751EC03-AFF1-A048-B940-05DFEA91EB19}" srcOrd="1" destOrd="0" presId="urn:microsoft.com/office/officeart/2005/8/layout/hierarchy2"/>
    <dgm:cxn modelId="{7DA4F452-C08B-6043-966F-6B005CC8A0EB}" type="presParOf" srcId="{1751EC03-AFF1-A048-B940-05DFEA91EB19}" destId="{5E3F7D1A-E720-4E4C-A211-8A8A7CF4B283}" srcOrd="0" destOrd="0" presId="urn:microsoft.com/office/officeart/2005/8/layout/hierarchy2"/>
    <dgm:cxn modelId="{4848FE8F-29C2-C44B-8C04-88944CDE3B73}" type="presParOf" srcId="{5E3F7D1A-E720-4E4C-A211-8A8A7CF4B283}" destId="{62875762-39F5-244D-A999-0FAF3C422F95}" srcOrd="0" destOrd="0" presId="urn:microsoft.com/office/officeart/2005/8/layout/hierarchy2"/>
    <dgm:cxn modelId="{22D11D57-37AD-C24F-8C02-2DAD0E885B0F}" type="presParOf" srcId="{1751EC03-AFF1-A048-B940-05DFEA91EB19}" destId="{174BED4E-98B9-9241-B4E3-F84378915F70}" srcOrd="1" destOrd="0" presId="urn:microsoft.com/office/officeart/2005/8/layout/hierarchy2"/>
    <dgm:cxn modelId="{073D4639-7CAA-914A-93E2-88684DE3991B}" type="presParOf" srcId="{174BED4E-98B9-9241-B4E3-F84378915F70}" destId="{19EC3E53-26F6-D548-AD3A-F3552556B956}" srcOrd="0" destOrd="0" presId="urn:microsoft.com/office/officeart/2005/8/layout/hierarchy2"/>
    <dgm:cxn modelId="{F5D18BF6-574C-BB4E-9D99-17A574B776FD}" type="presParOf" srcId="{174BED4E-98B9-9241-B4E3-F84378915F70}" destId="{207D22F5-D8AD-4349-9999-F5FF655A37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05850-7F5B-E846-8192-686AA08E96CE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0DB8F3-7CF9-2A43-BEEA-171C2B6CAB61}">
      <dgm:prSet phldrT="[Text]"/>
      <dgm:spPr/>
      <dgm:t>
        <a:bodyPr/>
        <a:lstStyle/>
        <a:p>
          <a:r>
            <a:rPr lang="en-GB" dirty="0"/>
            <a:t>Allocation </a:t>
          </a:r>
        </a:p>
      </dgm:t>
    </dgm:pt>
    <dgm:pt modelId="{C7533989-630C-6D40-A399-1D41A77F0A0B}" type="parTrans" cxnId="{B1E9913A-C374-F844-8604-EC80096F739D}">
      <dgm:prSet/>
      <dgm:spPr/>
      <dgm:t>
        <a:bodyPr/>
        <a:lstStyle/>
        <a:p>
          <a:endParaRPr lang="en-GB"/>
        </a:p>
      </dgm:t>
    </dgm:pt>
    <dgm:pt modelId="{22F4B4BD-31DE-2446-86A0-E814B1B0CC6C}" type="sibTrans" cxnId="{B1E9913A-C374-F844-8604-EC80096F739D}">
      <dgm:prSet/>
      <dgm:spPr/>
      <dgm:t>
        <a:bodyPr/>
        <a:lstStyle/>
        <a:p>
          <a:endParaRPr lang="en-GB"/>
        </a:p>
      </dgm:t>
    </dgm:pt>
    <dgm:pt modelId="{9A54B172-304C-C94E-9187-5D221FF8A4B6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Fevicol</a:t>
          </a:r>
        </a:p>
      </dgm:t>
    </dgm:pt>
    <dgm:pt modelId="{79E413F4-33C5-9A4A-BC2A-81044B50B24D}" type="parTrans" cxnId="{B23784EA-2A40-5A4F-AC13-7063BC78D311}">
      <dgm:prSet/>
      <dgm:spPr/>
      <dgm:t>
        <a:bodyPr/>
        <a:lstStyle/>
        <a:p>
          <a:endParaRPr lang="en-GB"/>
        </a:p>
      </dgm:t>
    </dgm:pt>
    <dgm:pt modelId="{7A2C4A34-A7BA-1F4E-A583-6B5634B47F9F}" type="sibTrans" cxnId="{B23784EA-2A40-5A4F-AC13-7063BC78D311}">
      <dgm:prSet/>
      <dgm:spPr/>
      <dgm:t>
        <a:bodyPr/>
        <a:lstStyle/>
        <a:p>
          <a:endParaRPr lang="en-GB"/>
        </a:p>
      </dgm:t>
    </dgm:pt>
    <dgm:pt modelId="{19A695AE-B210-8241-AADC-B72BA132571F}">
      <dgm:prSet phldrT="[Text]" custT="1"/>
      <dgm:spPr/>
      <dgm:t>
        <a:bodyPr/>
        <a:lstStyle/>
        <a:p>
          <a:r>
            <a:rPr lang="en-GB" sz="2000" dirty="0"/>
            <a:t>10,000 * </a:t>
          </a:r>
          <a:r>
            <a:rPr lang="en-GB" sz="2000" u="sng" dirty="0"/>
            <a:t>6,000</a:t>
          </a:r>
        </a:p>
        <a:p>
          <a:r>
            <a:rPr lang="en-GB" sz="2000" u="none" dirty="0"/>
            <a:t>    	  8,000</a:t>
          </a:r>
        </a:p>
      </dgm:t>
    </dgm:pt>
    <dgm:pt modelId="{9D08249A-566E-4A40-A7DF-F607BB87CA9B}" type="parTrans" cxnId="{F1F1D896-D365-3549-B5C1-897F06F0C9F4}">
      <dgm:prSet/>
      <dgm:spPr/>
      <dgm:t>
        <a:bodyPr/>
        <a:lstStyle/>
        <a:p>
          <a:endParaRPr lang="en-GB"/>
        </a:p>
      </dgm:t>
    </dgm:pt>
    <dgm:pt modelId="{C2883C27-86DF-3E4A-B2BC-92E4492272AE}" type="sibTrans" cxnId="{F1F1D896-D365-3549-B5C1-897F06F0C9F4}">
      <dgm:prSet/>
      <dgm:spPr/>
      <dgm:t>
        <a:bodyPr/>
        <a:lstStyle/>
        <a:p>
          <a:endParaRPr lang="en-GB"/>
        </a:p>
      </dgm:t>
    </dgm:pt>
    <dgm:pt modelId="{9F3A9A19-2584-094A-BAA9-4C512E1EA045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M – Seal </a:t>
          </a:r>
        </a:p>
      </dgm:t>
    </dgm:pt>
    <dgm:pt modelId="{81C9EF4D-9A4D-E244-8AF1-889D63FE80AC}" type="parTrans" cxnId="{45E09A80-8460-3548-BA1F-094B31EF1565}">
      <dgm:prSet/>
      <dgm:spPr/>
      <dgm:t>
        <a:bodyPr/>
        <a:lstStyle/>
        <a:p>
          <a:endParaRPr lang="en-GB"/>
        </a:p>
      </dgm:t>
    </dgm:pt>
    <dgm:pt modelId="{140B9C51-8AD8-8542-9120-5DF09B254BB4}" type="sibTrans" cxnId="{45E09A80-8460-3548-BA1F-094B31EF1565}">
      <dgm:prSet/>
      <dgm:spPr/>
      <dgm:t>
        <a:bodyPr/>
        <a:lstStyle/>
        <a:p>
          <a:endParaRPr lang="en-GB"/>
        </a:p>
      </dgm:t>
    </dgm:pt>
    <dgm:pt modelId="{BB8296BC-E55A-9B46-84AE-43826A6C99F4}">
      <dgm:prSet phldrT="[Text]" custT="1"/>
      <dgm:spPr/>
      <dgm:t>
        <a:bodyPr/>
        <a:lstStyle/>
        <a:p>
          <a:r>
            <a:rPr lang="en-GB" sz="2000" dirty="0"/>
            <a:t>10,000 * </a:t>
          </a:r>
          <a:r>
            <a:rPr lang="en-GB" sz="2000" u="sng" dirty="0"/>
            <a:t>2,000</a:t>
          </a:r>
        </a:p>
        <a:p>
          <a:r>
            <a:rPr lang="en-GB" sz="2000" u="none" dirty="0"/>
            <a:t>               8,000</a:t>
          </a:r>
          <a:endParaRPr lang="en-GB" sz="2000" dirty="0"/>
        </a:p>
      </dgm:t>
    </dgm:pt>
    <dgm:pt modelId="{E721F38A-DE60-594D-97D8-B57A48AFE75C}" type="parTrans" cxnId="{EEC64161-8094-A04E-AD62-B60BEE88348B}">
      <dgm:prSet/>
      <dgm:spPr/>
      <dgm:t>
        <a:bodyPr/>
        <a:lstStyle/>
        <a:p>
          <a:endParaRPr lang="en-GB"/>
        </a:p>
      </dgm:t>
    </dgm:pt>
    <dgm:pt modelId="{B66017B6-F759-444A-BD80-6D9A50057DE6}" type="sibTrans" cxnId="{EEC64161-8094-A04E-AD62-B60BEE88348B}">
      <dgm:prSet/>
      <dgm:spPr/>
      <dgm:t>
        <a:bodyPr/>
        <a:lstStyle/>
        <a:p>
          <a:endParaRPr lang="en-GB"/>
        </a:p>
      </dgm:t>
    </dgm:pt>
    <dgm:pt modelId="{803D718B-7DFA-754A-8AF6-C0CE323380A2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$7500</a:t>
          </a:r>
        </a:p>
      </dgm:t>
    </dgm:pt>
    <dgm:pt modelId="{E1E1D6ED-DE40-A049-BF06-736D0D4A91B9}" type="parTrans" cxnId="{D5B966D5-075B-2947-AD7E-7CBD98D9D0B5}">
      <dgm:prSet/>
      <dgm:spPr/>
      <dgm:t>
        <a:bodyPr/>
        <a:lstStyle/>
        <a:p>
          <a:endParaRPr lang="en-GB"/>
        </a:p>
      </dgm:t>
    </dgm:pt>
    <dgm:pt modelId="{826D2383-5A35-AC41-AD18-470E2E95F860}" type="sibTrans" cxnId="{D5B966D5-075B-2947-AD7E-7CBD98D9D0B5}">
      <dgm:prSet/>
      <dgm:spPr/>
      <dgm:t>
        <a:bodyPr/>
        <a:lstStyle/>
        <a:p>
          <a:endParaRPr lang="en-GB"/>
        </a:p>
      </dgm:t>
    </dgm:pt>
    <dgm:pt modelId="{529D3D70-BFD7-0C43-9B9D-37053EA9BC56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$2500</a:t>
          </a:r>
        </a:p>
      </dgm:t>
    </dgm:pt>
    <dgm:pt modelId="{9CDBFA0D-9777-084E-B8EB-BA2142C1A29C}" type="parTrans" cxnId="{ECDFF60D-B40D-F348-A5F6-A1C2491F7CC3}">
      <dgm:prSet/>
      <dgm:spPr/>
      <dgm:t>
        <a:bodyPr/>
        <a:lstStyle/>
        <a:p>
          <a:endParaRPr lang="en-GB"/>
        </a:p>
      </dgm:t>
    </dgm:pt>
    <dgm:pt modelId="{80F3926F-E74A-3248-A8CC-70EB76CCB9AD}" type="sibTrans" cxnId="{ECDFF60D-B40D-F348-A5F6-A1C2491F7CC3}">
      <dgm:prSet/>
      <dgm:spPr/>
      <dgm:t>
        <a:bodyPr/>
        <a:lstStyle/>
        <a:p>
          <a:endParaRPr lang="en-GB"/>
        </a:p>
      </dgm:t>
    </dgm:pt>
    <dgm:pt modelId="{1B40A7FE-D4DD-B94F-95F3-2771F818B9BA}" type="pres">
      <dgm:prSet presAssocID="{45105850-7F5B-E846-8192-686AA08E96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B6FFDA-F752-8945-9B8C-5627342D6D4E}" type="pres">
      <dgm:prSet presAssocID="{870DB8F3-7CF9-2A43-BEEA-171C2B6CAB61}" presName="root1" presStyleCnt="0"/>
      <dgm:spPr/>
    </dgm:pt>
    <dgm:pt modelId="{22B87BEC-C6B4-394E-8060-D942DEB0CECB}" type="pres">
      <dgm:prSet presAssocID="{870DB8F3-7CF9-2A43-BEEA-171C2B6CAB61}" presName="LevelOneTextNode" presStyleLbl="node0" presStyleIdx="0" presStyleCnt="1">
        <dgm:presLayoutVars>
          <dgm:chPref val="3"/>
        </dgm:presLayoutVars>
      </dgm:prSet>
      <dgm:spPr/>
    </dgm:pt>
    <dgm:pt modelId="{F4DAFDB8-AA39-D34B-A5D5-4B50EC81B86E}" type="pres">
      <dgm:prSet presAssocID="{870DB8F3-7CF9-2A43-BEEA-171C2B6CAB61}" presName="level2hierChild" presStyleCnt="0"/>
      <dgm:spPr/>
    </dgm:pt>
    <dgm:pt modelId="{721CC0E3-AAE9-0B47-920F-4DFF86272C1C}" type="pres">
      <dgm:prSet presAssocID="{79E413F4-33C5-9A4A-BC2A-81044B50B24D}" presName="conn2-1" presStyleLbl="parChTrans1D2" presStyleIdx="0" presStyleCnt="2"/>
      <dgm:spPr/>
    </dgm:pt>
    <dgm:pt modelId="{FD41F515-9577-1542-BD08-489290E060B4}" type="pres">
      <dgm:prSet presAssocID="{79E413F4-33C5-9A4A-BC2A-81044B50B24D}" presName="connTx" presStyleLbl="parChTrans1D2" presStyleIdx="0" presStyleCnt="2"/>
      <dgm:spPr/>
    </dgm:pt>
    <dgm:pt modelId="{D701343E-E5A4-9241-BE87-43523F301ECD}" type="pres">
      <dgm:prSet presAssocID="{9A54B172-304C-C94E-9187-5D221FF8A4B6}" presName="root2" presStyleCnt="0"/>
      <dgm:spPr/>
    </dgm:pt>
    <dgm:pt modelId="{16C75E75-A916-CA41-AE2C-044C7AB0B231}" type="pres">
      <dgm:prSet presAssocID="{9A54B172-304C-C94E-9187-5D221FF8A4B6}" presName="LevelTwoTextNode" presStyleLbl="node2" presStyleIdx="0" presStyleCnt="2">
        <dgm:presLayoutVars>
          <dgm:chPref val="3"/>
        </dgm:presLayoutVars>
      </dgm:prSet>
      <dgm:spPr/>
    </dgm:pt>
    <dgm:pt modelId="{C1963F67-5FD1-4145-8B58-4F1419B43662}" type="pres">
      <dgm:prSet presAssocID="{9A54B172-304C-C94E-9187-5D221FF8A4B6}" presName="level3hierChild" presStyleCnt="0"/>
      <dgm:spPr/>
    </dgm:pt>
    <dgm:pt modelId="{F18DB2E2-58CF-1142-83F0-B86F236BDC94}" type="pres">
      <dgm:prSet presAssocID="{9D08249A-566E-4A40-A7DF-F607BB87CA9B}" presName="conn2-1" presStyleLbl="parChTrans1D3" presStyleIdx="0" presStyleCnt="2"/>
      <dgm:spPr/>
    </dgm:pt>
    <dgm:pt modelId="{0A5DC528-0459-2745-8CA8-3B6F9FF34B76}" type="pres">
      <dgm:prSet presAssocID="{9D08249A-566E-4A40-A7DF-F607BB87CA9B}" presName="connTx" presStyleLbl="parChTrans1D3" presStyleIdx="0" presStyleCnt="2"/>
      <dgm:spPr/>
    </dgm:pt>
    <dgm:pt modelId="{245F4ED2-3576-C94A-BC0A-44BDB30333D2}" type="pres">
      <dgm:prSet presAssocID="{19A695AE-B210-8241-AADC-B72BA132571F}" presName="root2" presStyleCnt="0"/>
      <dgm:spPr/>
    </dgm:pt>
    <dgm:pt modelId="{E9193380-D702-234E-9046-F3C3AE8E6A9B}" type="pres">
      <dgm:prSet presAssocID="{19A695AE-B210-8241-AADC-B72BA132571F}" presName="LevelTwoTextNode" presStyleLbl="node3" presStyleIdx="0" presStyleCnt="2">
        <dgm:presLayoutVars>
          <dgm:chPref val="3"/>
        </dgm:presLayoutVars>
      </dgm:prSet>
      <dgm:spPr/>
    </dgm:pt>
    <dgm:pt modelId="{049FEE86-8A0E-A44A-81AC-88F10F960AF1}" type="pres">
      <dgm:prSet presAssocID="{19A695AE-B210-8241-AADC-B72BA132571F}" presName="level3hierChild" presStyleCnt="0"/>
      <dgm:spPr/>
    </dgm:pt>
    <dgm:pt modelId="{42EBEAFA-A9D8-CC4E-A551-46816EC07F1F}" type="pres">
      <dgm:prSet presAssocID="{E1E1D6ED-DE40-A049-BF06-736D0D4A91B9}" presName="conn2-1" presStyleLbl="parChTrans1D4" presStyleIdx="0" presStyleCnt="2"/>
      <dgm:spPr/>
    </dgm:pt>
    <dgm:pt modelId="{9C860107-0A8F-2446-8460-61D77C156459}" type="pres">
      <dgm:prSet presAssocID="{E1E1D6ED-DE40-A049-BF06-736D0D4A91B9}" presName="connTx" presStyleLbl="parChTrans1D4" presStyleIdx="0" presStyleCnt="2"/>
      <dgm:spPr/>
    </dgm:pt>
    <dgm:pt modelId="{D365EB53-FC2E-B540-B17A-3C36C72B72E3}" type="pres">
      <dgm:prSet presAssocID="{803D718B-7DFA-754A-8AF6-C0CE323380A2}" presName="root2" presStyleCnt="0"/>
      <dgm:spPr/>
    </dgm:pt>
    <dgm:pt modelId="{84BA8D31-D147-9B43-B1C2-430BC7C56140}" type="pres">
      <dgm:prSet presAssocID="{803D718B-7DFA-754A-8AF6-C0CE323380A2}" presName="LevelTwoTextNode" presStyleLbl="node4" presStyleIdx="0" presStyleCnt="2">
        <dgm:presLayoutVars>
          <dgm:chPref val="3"/>
        </dgm:presLayoutVars>
      </dgm:prSet>
      <dgm:spPr/>
    </dgm:pt>
    <dgm:pt modelId="{9D29DEE8-C514-6442-88E8-A0D2647656FC}" type="pres">
      <dgm:prSet presAssocID="{803D718B-7DFA-754A-8AF6-C0CE323380A2}" presName="level3hierChild" presStyleCnt="0"/>
      <dgm:spPr/>
    </dgm:pt>
    <dgm:pt modelId="{978DC7B0-D56D-D54B-9059-2608EB4C2FE8}" type="pres">
      <dgm:prSet presAssocID="{81C9EF4D-9A4D-E244-8AF1-889D63FE80AC}" presName="conn2-1" presStyleLbl="parChTrans1D2" presStyleIdx="1" presStyleCnt="2"/>
      <dgm:spPr/>
    </dgm:pt>
    <dgm:pt modelId="{D8230FE5-C320-5142-A56B-0720C6126A25}" type="pres">
      <dgm:prSet presAssocID="{81C9EF4D-9A4D-E244-8AF1-889D63FE80AC}" presName="connTx" presStyleLbl="parChTrans1D2" presStyleIdx="1" presStyleCnt="2"/>
      <dgm:spPr/>
    </dgm:pt>
    <dgm:pt modelId="{15FF872A-A931-CD43-989F-B9FEACC1F849}" type="pres">
      <dgm:prSet presAssocID="{9F3A9A19-2584-094A-BAA9-4C512E1EA045}" presName="root2" presStyleCnt="0"/>
      <dgm:spPr/>
    </dgm:pt>
    <dgm:pt modelId="{3127BD04-DA0E-E041-9234-1C1D9021ED58}" type="pres">
      <dgm:prSet presAssocID="{9F3A9A19-2584-094A-BAA9-4C512E1EA045}" presName="LevelTwoTextNode" presStyleLbl="node2" presStyleIdx="1" presStyleCnt="2">
        <dgm:presLayoutVars>
          <dgm:chPref val="3"/>
        </dgm:presLayoutVars>
      </dgm:prSet>
      <dgm:spPr/>
    </dgm:pt>
    <dgm:pt modelId="{094E3E41-013B-6841-838D-F9EFC437E5FE}" type="pres">
      <dgm:prSet presAssocID="{9F3A9A19-2584-094A-BAA9-4C512E1EA045}" presName="level3hierChild" presStyleCnt="0"/>
      <dgm:spPr/>
    </dgm:pt>
    <dgm:pt modelId="{0C35139D-498E-0A49-A12D-63466B9C31B3}" type="pres">
      <dgm:prSet presAssocID="{E721F38A-DE60-594D-97D8-B57A48AFE75C}" presName="conn2-1" presStyleLbl="parChTrans1D3" presStyleIdx="1" presStyleCnt="2"/>
      <dgm:spPr/>
    </dgm:pt>
    <dgm:pt modelId="{5805BF8B-CE39-F34D-A9BF-A4BF76E14199}" type="pres">
      <dgm:prSet presAssocID="{E721F38A-DE60-594D-97D8-B57A48AFE75C}" presName="connTx" presStyleLbl="parChTrans1D3" presStyleIdx="1" presStyleCnt="2"/>
      <dgm:spPr/>
    </dgm:pt>
    <dgm:pt modelId="{E31D4329-0D25-0C4A-B8CE-1EA8FAB3804B}" type="pres">
      <dgm:prSet presAssocID="{BB8296BC-E55A-9B46-84AE-43826A6C99F4}" presName="root2" presStyleCnt="0"/>
      <dgm:spPr/>
    </dgm:pt>
    <dgm:pt modelId="{6840C99E-FD8B-D444-B457-504F1B367F67}" type="pres">
      <dgm:prSet presAssocID="{BB8296BC-E55A-9B46-84AE-43826A6C99F4}" presName="LevelTwoTextNode" presStyleLbl="node3" presStyleIdx="1" presStyleCnt="2">
        <dgm:presLayoutVars>
          <dgm:chPref val="3"/>
        </dgm:presLayoutVars>
      </dgm:prSet>
      <dgm:spPr/>
    </dgm:pt>
    <dgm:pt modelId="{1751EC03-AFF1-A048-B940-05DFEA91EB19}" type="pres">
      <dgm:prSet presAssocID="{BB8296BC-E55A-9B46-84AE-43826A6C99F4}" presName="level3hierChild" presStyleCnt="0"/>
      <dgm:spPr/>
    </dgm:pt>
    <dgm:pt modelId="{5E3F7D1A-E720-4E4C-A211-8A8A7CF4B283}" type="pres">
      <dgm:prSet presAssocID="{9CDBFA0D-9777-084E-B8EB-BA2142C1A29C}" presName="conn2-1" presStyleLbl="parChTrans1D4" presStyleIdx="1" presStyleCnt="2"/>
      <dgm:spPr/>
    </dgm:pt>
    <dgm:pt modelId="{62875762-39F5-244D-A999-0FAF3C422F95}" type="pres">
      <dgm:prSet presAssocID="{9CDBFA0D-9777-084E-B8EB-BA2142C1A29C}" presName="connTx" presStyleLbl="parChTrans1D4" presStyleIdx="1" presStyleCnt="2"/>
      <dgm:spPr/>
    </dgm:pt>
    <dgm:pt modelId="{174BED4E-98B9-9241-B4E3-F84378915F70}" type="pres">
      <dgm:prSet presAssocID="{529D3D70-BFD7-0C43-9B9D-37053EA9BC56}" presName="root2" presStyleCnt="0"/>
      <dgm:spPr/>
    </dgm:pt>
    <dgm:pt modelId="{19EC3E53-26F6-D548-AD3A-F3552556B956}" type="pres">
      <dgm:prSet presAssocID="{529D3D70-BFD7-0C43-9B9D-37053EA9BC56}" presName="LevelTwoTextNode" presStyleLbl="node4" presStyleIdx="1" presStyleCnt="2">
        <dgm:presLayoutVars>
          <dgm:chPref val="3"/>
        </dgm:presLayoutVars>
      </dgm:prSet>
      <dgm:spPr/>
    </dgm:pt>
    <dgm:pt modelId="{207D22F5-D8AD-4349-9999-F5FF655A3734}" type="pres">
      <dgm:prSet presAssocID="{529D3D70-BFD7-0C43-9B9D-37053EA9BC56}" presName="level3hierChild" presStyleCnt="0"/>
      <dgm:spPr/>
    </dgm:pt>
  </dgm:ptLst>
  <dgm:cxnLst>
    <dgm:cxn modelId="{BC959B03-A8F8-8B46-AED8-ED2E063B5D9A}" type="presOf" srcId="{803D718B-7DFA-754A-8AF6-C0CE323380A2}" destId="{84BA8D31-D147-9B43-B1C2-430BC7C56140}" srcOrd="0" destOrd="0" presId="urn:microsoft.com/office/officeart/2005/8/layout/hierarchy2"/>
    <dgm:cxn modelId="{39CFDF04-F204-ED48-B2D4-ACA9D32029ED}" type="presOf" srcId="{870DB8F3-7CF9-2A43-BEEA-171C2B6CAB61}" destId="{22B87BEC-C6B4-394E-8060-D942DEB0CECB}" srcOrd="0" destOrd="0" presId="urn:microsoft.com/office/officeart/2005/8/layout/hierarchy2"/>
    <dgm:cxn modelId="{2FB4C30A-E143-2743-9EE5-1A754C59D40C}" type="presOf" srcId="{E721F38A-DE60-594D-97D8-B57A48AFE75C}" destId="{0C35139D-498E-0A49-A12D-63466B9C31B3}" srcOrd="0" destOrd="0" presId="urn:microsoft.com/office/officeart/2005/8/layout/hierarchy2"/>
    <dgm:cxn modelId="{ECDFF60D-B40D-F348-A5F6-A1C2491F7CC3}" srcId="{BB8296BC-E55A-9B46-84AE-43826A6C99F4}" destId="{529D3D70-BFD7-0C43-9B9D-37053EA9BC56}" srcOrd="0" destOrd="0" parTransId="{9CDBFA0D-9777-084E-B8EB-BA2142C1A29C}" sibTransId="{80F3926F-E74A-3248-A8CC-70EB76CCB9AD}"/>
    <dgm:cxn modelId="{845E8D0E-E836-3041-B887-81DFDF2F8650}" type="presOf" srcId="{79E413F4-33C5-9A4A-BC2A-81044B50B24D}" destId="{FD41F515-9577-1542-BD08-489290E060B4}" srcOrd="1" destOrd="0" presId="urn:microsoft.com/office/officeart/2005/8/layout/hierarchy2"/>
    <dgm:cxn modelId="{4DF77718-26E7-1348-B73D-F1E92E4873CD}" type="presOf" srcId="{81C9EF4D-9A4D-E244-8AF1-889D63FE80AC}" destId="{D8230FE5-C320-5142-A56B-0720C6126A25}" srcOrd="1" destOrd="0" presId="urn:microsoft.com/office/officeart/2005/8/layout/hierarchy2"/>
    <dgm:cxn modelId="{B1E9913A-C374-F844-8604-EC80096F739D}" srcId="{45105850-7F5B-E846-8192-686AA08E96CE}" destId="{870DB8F3-7CF9-2A43-BEEA-171C2B6CAB61}" srcOrd="0" destOrd="0" parTransId="{C7533989-630C-6D40-A399-1D41A77F0A0B}" sibTransId="{22F4B4BD-31DE-2446-86A0-E814B1B0CC6C}"/>
    <dgm:cxn modelId="{81FD473B-1704-DD42-9479-25DED390FCDE}" type="presOf" srcId="{529D3D70-BFD7-0C43-9B9D-37053EA9BC56}" destId="{19EC3E53-26F6-D548-AD3A-F3552556B956}" srcOrd="0" destOrd="0" presId="urn:microsoft.com/office/officeart/2005/8/layout/hierarchy2"/>
    <dgm:cxn modelId="{C721AA4D-7D52-554D-86E0-FDD84B51DA7E}" type="presOf" srcId="{79E413F4-33C5-9A4A-BC2A-81044B50B24D}" destId="{721CC0E3-AAE9-0B47-920F-4DFF86272C1C}" srcOrd="0" destOrd="0" presId="urn:microsoft.com/office/officeart/2005/8/layout/hierarchy2"/>
    <dgm:cxn modelId="{26375754-93CF-F940-AECA-5712CA78DF65}" type="presOf" srcId="{E1E1D6ED-DE40-A049-BF06-736D0D4A91B9}" destId="{42EBEAFA-A9D8-CC4E-A551-46816EC07F1F}" srcOrd="0" destOrd="0" presId="urn:microsoft.com/office/officeart/2005/8/layout/hierarchy2"/>
    <dgm:cxn modelId="{EEC64161-8094-A04E-AD62-B60BEE88348B}" srcId="{9F3A9A19-2584-094A-BAA9-4C512E1EA045}" destId="{BB8296BC-E55A-9B46-84AE-43826A6C99F4}" srcOrd="0" destOrd="0" parTransId="{E721F38A-DE60-594D-97D8-B57A48AFE75C}" sibTransId="{B66017B6-F759-444A-BD80-6D9A50057DE6}"/>
    <dgm:cxn modelId="{C5E94B68-7EDD-2243-BD61-371C830581D2}" type="presOf" srcId="{9CDBFA0D-9777-084E-B8EB-BA2142C1A29C}" destId="{62875762-39F5-244D-A999-0FAF3C422F95}" srcOrd="1" destOrd="0" presId="urn:microsoft.com/office/officeart/2005/8/layout/hierarchy2"/>
    <dgm:cxn modelId="{45E09A80-8460-3548-BA1F-094B31EF1565}" srcId="{870DB8F3-7CF9-2A43-BEEA-171C2B6CAB61}" destId="{9F3A9A19-2584-094A-BAA9-4C512E1EA045}" srcOrd="1" destOrd="0" parTransId="{81C9EF4D-9A4D-E244-8AF1-889D63FE80AC}" sibTransId="{140B9C51-8AD8-8542-9120-5DF09B254BB4}"/>
    <dgm:cxn modelId="{97F73286-54B3-9C4A-8807-4257B66236AF}" type="presOf" srcId="{9F3A9A19-2584-094A-BAA9-4C512E1EA045}" destId="{3127BD04-DA0E-E041-9234-1C1D9021ED58}" srcOrd="0" destOrd="0" presId="urn:microsoft.com/office/officeart/2005/8/layout/hierarchy2"/>
    <dgm:cxn modelId="{6FCAAF8D-E141-1F45-8533-80C4056FB47E}" type="presOf" srcId="{9CDBFA0D-9777-084E-B8EB-BA2142C1A29C}" destId="{5E3F7D1A-E720-4E4C-A211-8A8A7CF4B283}" srcOrd="0" destOrd="0" presId="urn:microsoft.com/office/officeart/2005/8/layout/hierarchy2"/>
    <dgm:cxn modelId="{629AE894-3B25-0240-B08A-A7B4AE988133}" type="presOf" srcId="{E721F38A-DE60-594D-97D8-B57A48AFE75C}" destId="{5805BF8B-CE39-F34D-A9BF-A4BF76E14199}" srcOrd="1" destOrd="0" presId="urn:microsoft.com/office/officeart/2005/8/layout/hierarchy2"/>
    <dgm:cxn modelId="{F1F1D896-D365-3549-B5C1-897F06F0C9F4}" srcId="{9A54B172-304C-C94E-9187-5D221FF8A4B6}" destId="{19A695AE-B210-8241-AADC-B72BA132571F}" srcOrd="0" destOrd="0" parTransId="{9D08249A-566E-4A40-A7DF-F607BB87CA9B}" sibTransId="{C2883C27-86DF-3E4A-B2BC-92E4492272AE}"/>
    <dgm:cxn modelId="{3FB352AD-3023-7D45-85FB-20D14D44B3AA}" type="presOf" srcId="{E1E1D6ED-DE40-A049-BF06-736D0D4A91B9}" destId="{9C860107-0A8F-2446-8460-61D77C156459}" srcOrd="1" destOrd="0" presId="urn:microsoft.com/office/officeart/2005/8/layout/hierarchy2"/>
    <dgm:cxn modelId="{727617AE-DCCE-CD41-8D8D-97F0301E0253}" type="presOf" srcId="{BB8296BC-E55A-9B46-84AE-43826A6C99F4}" destId="{6840C99E-FD8B-D444-B457-504F1B367F67}" srcOrd="0" destOrd="0" presId="urn:microsoft.com/office/officeart/2005/8/layout/hierarchy2"/>
    <dgm:cxn modelId="{4A33C5BE-A3A8-BB41-9D8D-48236BE7C3EC}" type="presOf" srcId="{9D08249A-566E-4A40-A7DF-F607BB87CA9B}" destId="{0A5DC528-0459-2745-8CA8-3B6F9FF34B76}" srcOrd="1" destOrd="0" presId="urn:microsoft.com/office/officeart/2005/8/layout/hierarchy2"/>
    <dgm:cxn modelId="{92AEDDBE-3A11-8C4F-B330-7A8FCF949F2E}" type="presOf" srcId="{19A695AE-B210-8241-AADC-B72BA132571F}" destId="{E9193380-D702-234E-9046-F3C3AE8E6A9B}" srcOrd="0" destOrd="0" presId="urn:microsoft.com/office/officeart/2005/8/layout/hierarchy2"/>
    <dgm:cxn modelId="{112528C5-1AE6-A14C-9E03-127A589F29F3}" type="presOf" srcId="{9D08249A-566E-4A40-A7DF-F607BB87CA9B}" destId="{F18DB2E2-58CF-1142-83F0-B86F236BDC94}" srcOrd="0" destOrd="0" presId="urn:microsoft.com/office/officeart/2005/8/layout/hierarchy2"/>
    <dgm:cxn modelId="{D5B966D5-075B-2947-AD7E-7CBD98D9D0B5}" srcId="{19A695AE-B210-8241-AADC-B72BA132571F}" destId="{803D718B-7DFA-754A-8AF6-C0CE323380A2}" srcOrd="0" destOrd="0" parTransId="{E1E1D6ED-DE40-A049-BF06-736D0D4A91B9}" sibTransId="{826D2383-5A35-AC41-AD18-470E2E95F860}"/>
    <dgm:cxn modelId="{2ED939DE-1476-594F-BFA1-C75B7F178F7B}" type="presOf" srcId="{81C9EF4D-9A4D-E244-8AF1-889D63FE80AC}" destId="{978DC7B0-D56D-D54B-9059-2608EB4C2FE8}" srcOrd="0" destOrd="0" presId="urn:microsoft.com/office/officeart/2005/8/layout/hierarchy2"/>
    <dgm:cxn modelId="{C5CB8EE0-AE45-3242-92E5-61F23993A565}" type="presOf" srcId="{45105850-7F5B-E846-8192-686AA08E96CE}" destId="{1B40A7FE-D4DD-B94F-95F3-2771F818B9BA}" srcOrd="0" destOrd="0" presId="urn:microsoft.com/office/officeart/2005/8/layout/hierarchy2"/>
    <dgm:cxn modelId="{B23784EA-2A40-5A4F-AC13-7063BC78D311}" srcId="{870DB8F3-7CF9-2A43-BEEA-171C2B6CAB61}" destId="{9A54B172-304C-C94E-9187-5D221FF8A4B6}" srcOrd="0" destOrd="0" parTransId="{79E413F4-33C5-9A4A-BC2A-81044B50B24D}" sibTransId="{7A2C4A34-A7BA-1F4E-A583-6B5634B47F9F}"/>
    <dgm:cxn modelId="{B89778ED-C199-9D43-8C5D-BCECA36A4F05}" type="presOf" srcId="{9A54B172-304C-C94E-9187-5D221FF8A4B6}" destId="{16C75E75-A916-CA41-AE2C-044C7AB0B231}" srcOrd="0" destOrd="0" presId="urn:microsoft.com/office/officeart/2005/8/layout/hierarchy2"/>
    <dgm:cxn modelId="{F50CCC11-0149-5546-AEF3-F7C836E6A26B}" type="presParOf" srcId="{1B40A7FE-D4DD-B94F-95F3-2771F818B9BA}" destId="{FDB6FFDA-F752-8945-9B8C-5627342D6D4E}" srcOrd="0" destOrd="0" presId="urn:microsoft.com/office/officeart/2005/8/layout/hierarchy2"/>
    <dgm:cxn modelId="{15196DE0-682D-A045-AF7A-9079ECFA735D}" type="presParOf" srcId="{FDB6FFDA-F752-8945-9B8C-5627342D6D4E}" destId="{22B87BEC-C6B4-394E-8060-D942DEB0CECB}" srcOrd="0" destOrd="0" presId="urn:microsoft.com/office/officeart/2005/8/layout/hierarchy2"/>
    <dgm:cxn modelId="{E413FAFE-7C0D-F648-87A4-6E3E1F49FD83}" type="presParOf" srcId="{FDB6FFDA-F752-8945-9B8C-5627342D6D4E}" destId="{F4DAFDB8-AA39-D34B-A5D5-4B50EC81B86E}" srcOrd="1" destOrd="0" presId="urn:microsoft.com/office/officeart/2005/8/layout/hierarchy2"/>
    <dgm:cxn modelId="{27141180-CDAE-BB4E-8B3A-0547D8C97F1E}" type="presParOf" srcId="{F4DAFDB8-AA39-D34B-A5D5-4B50EC81B86E}" destId="{721CC0E3-AAE9-0B47-920F-4DFF86272C1C}" srcOrd="0" destOrd="0" presId="urn:microsoft.com/office/officeart/2005/8/layout/hierarchy2"/>
    <dgm:cxn modelId="{CF2608DC-5758-C740-AF37-D2B639133FCB}" type="presParOf" srcId="{721CC0E3-AAE9-0B47-920F-4DFF86272C1C}" destId="{FD41F515-9577-1542-BD08-489290E060B4}" srcOrd="0" destOrd="0" presId="urn:microsoft.com/office/officeart/2005/8/layout/hierarchy2"/>
    <dgm:cxn modelId="{F784C5F2-9072-DB4E-89EF-2677FCAF5C75}" type="presParOf" srcId="{F4DAFDB8-AA39-D34B-A5D5-4B50EC81B86E}" destId="{D701343E-E5A4-9241-BE87-43523F301ECD}" srcOrd="1" destOrd="0" presId="urn:microsoft.com/office/officeart/2005/8/layout/hierarchy2"/>
    <dgm:cxn modelId="{9F895A0B-5AF4-1748-8277-D23692B86843}" type="presParOf" srcId="{D701343E-E5A4-9241-BE87-43523F301ECD}" destId="{16C75E75-A916-CA41-AE2C-044C7AB0B231}" srcOrd="0" destOrd="0" presId="urn:microsoft.com/office/officeart/2005/8/layout/hierarchy2"/>
    <dgm:cxn modelId="{DEF26E1D-A0FE-1D46-B4DD-E2ED824FA82D}" type="presParOf" srcId="{D701343E-E5A4-9241-BE87-43523F301ECD}" destId="{C1963F67-5FD1-4145-8B58-4F1419B43662}" srcOrd="1" destOrd="0" presId="urn:microsoft.com/office/officeart/2005/8/layout/hierarchy2"/>
    <dgm:cxn modelId="{0E471AD3-2E0B-DE48-AE51-A3302C3DA849}" type="presParOf" srcId="{C1963F67-5FD1-4145-8B58-4F1419B43662}" destId="{F18DB2E2-58CF-1142-83F0-B86F236BDC94}" srcOrd="0" destOrd="0" presId="urn:microsoft.com/office/officeart/2005/8/layout/hierarchy2"/>
    <dgm:cxn modelId="{0051C8CB-4245-AD49-A2C4-65D6EB43FB41}" type="presParOf" srcId="{F18DB2E2-58CF-1142-83F0-B86F236BDC94}" destId="{0A5DC528-0459-2745-8CA8-3B6F9FF34B76}" srcOrd="0" destOrd="0" presId="urn:microsoft.com/office/officeart/2005/8/layout/hierarchy2"/>
    <dgm:cxn modelId="{30F5D613-19BF-924D-AE8F-D6FE9BB8D3F5}" type="presParOf" srcId="{C1963F67-5FD1-4145-8B58-4F1419B43662}" destId="{245F4ED2-3576-C94A-BC0A-44BDB30333D2}" srcOrd="1" destOrd="0" presId="urn:microsoft.com/office/officeart/2005/8/layout/hierarchy2"/>
    <dgm:cxn modelId="{6C775E71-7675-DD42-8A1D-62340C801920}" type="presParOf" srcId="{245F4ED2-3576-C94A-BC0A-44BDB30333D2}" destId="{E9193380-D702-234E-9046-F3C3AE8E6A9B}" srcOrd="0" destOrd="0" presId="urn:microsoft.com/office/officeart/2005/8/layout/hierarchy2"/>
    <dgm:cxn modelId="{871A7FAA-6E6C-EF4D-9DED-89444D9F0680}" type="presParOf" srcId="{245F4ED2-3576-C94A-BC0A-44BDB30333D2}" destId="{049FEE86-8A0E-A44A-81AC-88F10F960AF1}" srcOrd="1" destOrd="0" presId="urn:microsoft.com/office/officeart/2005/8/layout/hierarchy2"/>
    <dgm:cxn modelId="{2975E45D-8937-E74A-A7B1-C3BE2F3165FA}" type="presParOf" srcId="{049FEE86-8A0E-A44A-81AC-88F10F960AF1}" destId="{42EBEAFA-A9D8-CC4E-A551-46816EC07F1F}" srcOrd="0" destOrd="0" presId="urn:microsoft.com/office/officeart/2005/8/layout/hierarchy2"/>
    <dgm:cxn modelId="{B46D24F8-895D-7145-A871-EF24920782EB}" type="presParOf" srcId="{42EBEAFA-A9D8-CC4E-A551-46816EC07F1F}" destId="{9C860107-0A8F-2446-8460-61D77C156459}" srcOrd="0" destOrd="0" presId="urn:microsoft.com/office/officeart/2005/8/layout/hierarchy2"/>
    <dgm:cxn modelId="{65FE2C1C-59E1-3B4A-9BAD-621D5E4AC3F0}" type="presParOf" srcId="{049FEE86-8A0E-A44A-81AC-88F10F960AF1}" destId="{D365EB53-FC2E-B540-B17A-3C36C72B72E3}" srcOrd="1" destOrd="0" presId="urn:microsoft.com/office/officeart/2005/8/layout/hierarchy2"/>
    <dgm:cxn modelId="{F2443D57-3C6F-7B48-8274-A314B02C405D}" type="presParOf" srcId="{D365EB53-FC2E-B540-B17A-3C36C72B72E3}" destId="{84BA8D31-D147-9B43-B1C2-430BC7C56140}" srcOrd="0" destOrd="0" presId="urn:microsoft.com/office/officeart/2005/8/layout/hierarchy2"/>
    <dgm:cxn modelId="{997C7CD1-97EB-DC40-ABB5-16EDECBE88F6}" type="presParOf" srcId="{D365EB53-FC2E-B540-B17A-3C36C72B72E3}" destId="{9D29DEE8-C514-6442-88E8-A0D2647656FC}" srcOrd="1" destOrd="0" presId="urn:microsoft.com/office/officeart/2005/8/layout/hierarchy2"/>
    <dgm:cxn modelId="{625B4D17-A2DB-1E4C-99E6-1059FBCF3C1F}" type="presParOf" srcId="{F4DAFDB8-AA39-D34B-A5D5-4B50EC81B86E}" destId="{978DC7B0-D56D-D54B-9059-2608EB4C2FE8}" srcOrd="2" destOrd="0" presId="urn:microsoft.com/office/officeart/2005/8/layout/hierarchy2"/>
    <dgm:cxn modelId="{5F5EC5E0-4929-7043-99DB-0AD7FD87B181}" type="presParOf" srcId="{978DC7B0-D56D-D54B-9059-2608EB4C2FE8}" destId="{D8230FE5-C320-5142-A56B-0720C6126A25}" srcOrd="0" destOrd="0" presId="urn:microsoft.com/office/officeart/2005/8/layout/hierarchy2"/>
    <dgm:cxn modelId="{9E0868EC-AEA2-AB47-99FC-7BE7365B91BD}" type="presParOf" srcId="{F4DAFDB8-AA39-D34B-A5D5-4B50EC81B86E}" destId="{15FF872A-A931-CD43-989F-B9FEACC1F849}" srcOrd="3" destOrd="0" presId="urn:microsoft.com/office/officeart/2005/8/layout/hierarchy2"/>
    <dgm:cxn modelId="{1BFB79F1-6067-1940-8552-D71F27793A7F}" type="presParOf" srcId="{15FF872A-A931-CD43-989F-B9FEACC1F849}" destId="{3127BD04-DA0E-E041-9234-1C1D9021ED58}" srcOrd="0" destOrd="0" presId="urn:microsoft.com/office/officeart/2005/8/layout/hierarchy2"/>
    <dgm:cxn modelId="{E071A288-F0F2-574C-BC46-B2206DF74CAD}" type="presParOf" srcId="{15FF872A-A931-CD43-989F-B9FEACC1F849}" destId="{094E3E41-013B-6841-838D-F9EFC437E5FE}" srcOrd="1" destOrd="0" presId="urn:microsoft.com/office/officeart/2005/8/layout/hierarchy2"/>
    <dgm:cxn modelId="{CBF811E4-D8AC-1345-9D6A-0E732AF224E9}" type="presParOf" srcId="{094E3E41-013B-6841-838D-F9EFC437E5FE}" destId="{0C35139D-498E-0A49-A12D-63466B9C31B3}" srcOrd="0" destOrd="0" presId="urn:microsoft.com/office/officeart/2005/8/layout/hierarchy2"/>
    <dgm:cxn modelId="{20330A32-41A1-5A44-B75D-3966EA59875A}" type="presParOf" srcId="{0C35139D-498E-0A49-A12D-63466B9C31B3}" destId="{5805BF8B-CE39-F34D-A9BF-A4BF76E14199}" srcOrd="0" destOrd="0" presId="urn:microsoft.com/office/officeart/2005/8/layout/hierarchy2"/>
    <dgm:cxn modelId="{2CEC938E-5D81-F144-BF72-780376C1DB4A}" type="presParOf" srcId="{094E3E41-013B-6841-838D-F9EFC437E5FE}" destId="{E31D4329-0D25-0C4A-B8CE-1EA8FAB3804B}" srcOrd="1" destOrd="0" presId="urn:microsoft.com/office/officeart/2005/8/layout/hierarchy2"/>
    <dgm:cxn modelId="{FD586A4D-BF08-9B4E-A2E6-093A3A4C2D00}" type="presParOf" srcId="{E31D4329-0D25-0C4A-B8CE-1EA8FAB3804B}" destId="{6840C99E-FD8B-D444-B457-504F1B367F67}" srcOrd="0" destOrd="0" presId="urn:microsoft.com/office/officeart/2005/8/layout/hierarchy2"/>
    <dgm:cxn modelId="{EEAF97C8-9616-9145-8EE1-08D00D984EC1}" type="presParOf" srcId="{E31D4329-0D25-0C4A-B8CE-1EA8FAB3804B}" destId="{1751EC03-AFF1-A048-B940-05DFEA91EB19}" srcOrd="1" destOrd="0" presId="urn:microsoft.com/office/officeart/2005/8/layout/hierarchy2"/>
    <dgm:cxn modelId="{7DA4F452-C08B-6043-966F-6B005CC8A0EB}" type="presParOf" srcId="{1751EC03-AFF1-A048-B940-05DFEA91EB19}" destId="{5E3F7D1A-E720-4E4C-A211-8A8A7CF4B283}" srcOrd="0" destOrd="0" presId="urn:microsoft.com/office/officeart/2005/8/layout/hierarchy2"/>
    <dgm:cxn modelId="{4848FE8F-29C2-C44B-8C04-88944CDE3B73}" type="presParOf" srcId="{5E3F7D1A-E720-4E4C-A211-8A8A7CF4B283}" destId="{62875762-39F5-244D-A999-0FAF3C422F95}" srcOrd="0" destOrd="0" presId="urn:microsoft.com/office/officeart/2005/8/layout/hierarchy2"/>
    <dgm:cxn modelId="{22D11D57-37AD-C24F-8C02-2DAD0E885B0F}" type="presParOf" srcId="{1751EC03-AFF1-A048-B940-05DFEA91EB19}" destId="{174BED4E-98B9-9241-B4E3-F84378915F70}" srcOrd="1" destOrd="0" presId="urn:microsoft.com/office/officeart/2005/8/layout/hierarchy2"/>
    <dgm:cxn modelId="{073D4639-7CAA-914A-93E2-88684DE3991B}" type="presParOf" srcId="{174BED4E-98B9-9241-B4E3-F84378915F70}" destId="{19EC3E53-26F6-D548-AD3A-F3552556B956}" srcOrd="0" destOrd="0" presId="urn:microsoft.com/office/officeart/2005/8/layout/hierarchy2"/>
    <dgm:cxn modelId="{F5D18BF6-574C-BB4E-9D99-17A574B776FD}" type="presParOf" srcId="{174BED4E-98B9-9241-B4E3-F84378915F70}" destId="{207D22F5-D8AD-4349-9999-F5FF655A37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05850-7F5B-E846-8192-686AA08E96CE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0DB8F3-7CF9-2A43-BEEA-171C2B6CAB61}">
      <dgm:prSet phldrT="[Text]"/>
      <dgm:spPr/>
      <dgm:t>
        <a:bodyPr/>
        <a:lstStyle/>
        <a:p>
          <a:r>
            <a:rPr lang="en-GB" dirty="0"/>
            <a:t>Allocation </a:t>
          </a:r>
        </a:p>
      </dgm:t>
    </dgm:pt>
    <dgm:pt modelId="{C7533989-630C-6D40-A399-1D41A77F0A0B}" type="parTrans" cxnId="{B1E9913A-C374-F844-8604-EC80096F739D}">
      <dgm:prSet/>
      <dgm:spPr/>
      <dgm:t>
        <a:bodyPr/>
        <a:lstStyle/>
        <a:p>
          <a:endParaRPr lang="en-GB"/>
        </a:p>
      </dgm:t>
    </dgm:pt>
    <dgm:pt modelId="{22F4B4BD-31DE-2446-86A0-E814B1B0CC6C}" type="sibTrans" cxnId="{B1E9913A-C374-F844-8604-EC80096F739D}">
      <dgm:prSet/>
      <dgm:spPr/>
      <dgm:t>
        <a:bodyPr/>
        <a:lstStyle/>
        <a:p>
          <a:endParaRPr lang="en-GB"/>
        </a:p>
      </dgm:t>
    </dgm:pt>
    <dgm:pt modelId="{9A54B172-304C-C94E-9187-5D221FF8A4B6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Fevicol</a:t>
          </a:r>
        </a:p>
      </dgm:t>
    </dgm:pt>
    <dgm:pt modelId="{79E413F4-33C5-9A4A-BC2A-81044B50B24D}" type="parTrans" cxnId="{B23784EA-2A40-5A4F-AC13-7063BC78D311}">
      <dgm:prSet/>
      <dgm:spPr/>
      <dgm:t>
        <a:bodyPr/>
        <a:lstStyle/>
        <a:p>
          <a:endParaRPr lang="en-GB"/>
        </a:p>
      </dgm:t>
    </dgm:pt>
    <dgm:pt modelId="{7A2C4A34-A7BA-1F4E-A583-6B5634B47F9F}" type="sibTrans" cxnId="{B23784EA-2A40-5A4F-AC13-7063BC78D311}">
      <dgm:prSet/>
      <dgm:spPr/>
      <dgm:t>
        <a:bodyPr/>
        <a:lstStyle/>
        <a:p>
          <a:endParaRPr lang="en-GB"/>
        </a:p>
      </dgm:t>
    </dgm:pt>
    <dgm:pt modelId="{19A695AE-B210-8241-AADC-B72BA132571F}">
      <dgm:prSet phldrT="[Text]" custT="1"/>
      <dgm:spPr/>
      <dgm:t>
        <a:bodyPr/>
        <a:lstStyle/>
        <a:p>
          <a:r>
            <a:rPr lang="en-GB" sz="2000" dirty="0"/>
            <a:t>25,000 * </a:t>
          </a:r>
          <a:r>
            <a:rPr lang="en-GB" sz="2000" u="sng" dirty="0"/>
            <a:t>1,000</a:t>
          </a:r>
        </a:p>
        <a:p>
          <a:r>
            <a:rPr lang="en-GB" sz="2000" u="none" dirty="0"/>
            <a:t>    	  5,000</a:t>
          </a:r>
        </a:p>
      </dgm:t>
    </dgm:pt>
    <dgm:pt modelId="{9D08249A-566E-4A40-A7DF-F607BB87CA9B}" type="parTrans" cxnId="{F1F1D896-D365-3549-B5C1-897F06F0C9F4}">
      <dgm:prSet/>
      <dgm:spPr/>
      <dgm:t>
        <a:bodyPr/>
        <a:lstStyle/>
        <a:p>
          <a:endParaRPr lang="en-GB"/>
        </a:p>
      </dgm:t>
    </dgm:pt>
    <dgm:pt modelId="{C2883C27-86DF-3E4A-B2BC-92E4492272AE}" type="sibTrans" cxnId="{F1F1D896-D365-3549-B5C1-897F06F0C9F4}">
      <dgm:prSet/>
      <dgm:spPr/>
      <dgm:t>
        <a:bodyPr/>
        <a:lstStyle/>
        <a:p>
          <a:endParaRPr lang="en-GB"/>
        </a:p>
      </dgm:t>
    </dgm:pt>
    <dgm:pt modelId="{9F3A9A19-2584-094A-BAA9-4C512E1EA045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M – Seal </a:t>
          </a:r>
        </a:p>
      </dgm:t>
    </dgm:pt>
    <dgm:pt modelId="{81C9EF4D-9A4D-E244-8AF1-889D63FE80AC}" type="parTrans" cxnId="{45E09A80-8460-3548-BA1F-094B31EF1565}">
      <dgm:prSet/>
      <dgm:spPr/>
      <dgm:t>
        <a:bodyPr/>
        <a:lstStyle/>
        <a:p>
          <a:endParaRPr lang="en-GB"/>
        </a:p>
      </dgm:t>
    </dgm:pt>
    <dgm:pt modelId="{140B9C51-8AD8-8542-9120-5DF09B254BB4}" type="sibTrans" cxnId="{45E09A80-8460-3548-BA1F-094B31EF1565}">
      <dgm:prSet/>
      <dgm:spPr/>
      <dgm:t>
        <a:bodyPr/>
        <a:lstStyle/>
        <a:p>
          <a:endParaRPr lang="en-GB"/>
        </a:p>
      </dgm:t>
    </dgm:pt>
    <dgm:pt modelId="{BB8296BC-E55A-9B46-84AE-43826A6C99F4}">
      <dgm:prSet phldrT="[Text]" custT="1"/>
      <dgm:spPr/>
      <dgm:t>
        <a:bodyPr/>
        <a:lstStyle/>
        <a:p>
          <a:r>
            <a:rPr lang="en-GB" sz="2000" dirty="0"/>
            <a:t>25,000 * </a:t>
          </a:r>
          <a:r>
            <a:rPr lang="en-GB" sz="2000" u="sng" dirty="0"/>
            <a:t>4,000</a:t>
          </a:r>
        </a:p>
        <a:p>
          <a:r>
            <a:rPr lang="en-GB" sz="2000" u="none" dirty="0"/>
            <a:t>               5,000</a:t>
          </a:r>
          <a:endParaRPr lang="en-GB" sz="2000" dirty="0"/>
        </a:p>
      </dgm:t>
    </dgm:pt>
    <dgm:pt modelId="{E721F38A-DE60-594D-97D8-B57A48AFE75C}" type="parTrans" cxnId="{EEC64161-8094-A04E-AD62-B60BEE88348B}">
      <dgm:prSet/>
      <dgm:spPr/>
      <dgm:t>
        <a:bodyPr/>
        <a:lstStyle/>
        <a:p>
          <a:endParaRPr lang="en-GB"/>
        </a:p>
      </dgm:t>
    </dgm:pt>
    <dgm:pt modelId="{B66017B6-F759-444A-BD80-6D9A50057DE6}" type="sibTrans" cxnId="{EEC64161-8094-A04E-AD62-B60BEE88348B}">
      <dgm:prSet/>
      <dgm:spPr/>
      <dgm:t>
        <a:bodyPr/>
        <a:lstStyle/>
        <a:p>
          <a:endParaRPr lang="en-GB"/>
        </a:p>
      </dgm:t>
    </dgm:pt>
    <dgm:pt modelId="{803D718B-7DFA-754A-8AF6-C0CE323380A2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$5000</a:t>
          </a:r>
        </a:p>
      </dgm:t>
    </dgm:pt>
    <dgm:pt modelId="{E1E1D6ED-DE40-A049-BF06-736D0D4A91B9}" type="parTrans" cxnId="{D5B966D5-075B-2947-AD7E-7CBD98D9D0B5}">
      <dgm:prSet/>
      <dgm:spPr/>
      <dgm:t>
        <a:bodyPr/>
        <a:lstStyle/>
        <a:p>
          <a:endParaRPr lang="en-GB"/>
        </a:p>
      </dgm:t>
    </dgm:pt>
    <dgm:pt modelId="{826D2383-5A35-AC41-AD18-470E2E95F860}" type="sibTrans" cxnId="{D5B966D5-075B-2947-AD7E-7CBD98D9D0B5}">
      <dgm:prSet/>
      <dgm:spPr/>
      <dgm:t>
        <a:bodyPr/>
        <a:lstStyle/>
        <a:p>
          <a:endParaRPr lang="en-GB"/>
        </a:p>
      </dgm:t>
    </dgm:pt>
    <dgm:pt modelId="{529D3D70-BFD7-0C43-9B9D-37053EA9BC56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$20,000</a:t>
          </a:r>
        </a:p>
      </dgm:t>
    </dgm:pt>
    <dgm:pt modelId="{9CDBFA0D-9777-084E-B8EB-BA2142C1A29C}" type="parTrans" cxnId="{ECDFF60D-B40D-F348-A5F6-A1C2491F7CC3}">
      <dgm:prSet/>
      <dgm:spPr/>
      <dgm:t>
        <a:bodyPr/>
        <a:lstStyle/>
        <a:p>
          <a:endParaRPr lang="en-GB"/>
        </a:p>
      </dgm:t>
    </dgm:pt>
    <dgm:pt modelId="{80F3926F-E74A-3248-A8CC-70EB76CCB9AD}" type="sibTrans" cxnId="{ECDFF60D-B40D-F348-A5F6-A1C2491F7CC3}">
      <dgm:prSet/>
      <dgm:spPr/>
      <dgm:t>
        <a:bodyPr/>
        <a:lstStyle/>
        <a:p>
          <a:endParaRPr lang="en-GB"/>
        </a:p>
      </dgm:t>
    </dgm:pt>
    <dgm:pt modelId="{1B40A7FE-D4DD-B94F-95F3-2771F818B9BA}" type="pres">
      <dgm:prSet presAssocID="{45105850-7F5B-E846-8192-686AA08E96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B6FFDA-F752-8945-9B8C-5627342D6D4E}" type="pres">
      <dgm:prSet presAssocID="{870DB8F3-7CF9-2A43-BEEA-171C2B6CAB61}" presName="root1" presStyleCnt="0"/>
      <dgm:spPr/>
    </dgm:pt>
    <dgm:pt modelId="{22B87BEC-C6B4-394E-8060-D942DEB0CECB}" type="pres">
      <dgm:prSet presAssocID="{870DB8F3-7CF9-2A43-BEEA-171C2B6CAB61}" presName="LevelOneTextNode" presStyleLbl="node0" presStyleIdx="0" presStyleCnt="1">
        <dgm:presLayoutVars>
          <dgm:chPref val="3"/>
        </dgm:presLayoutVars>
      </dgm:prSet>
      <dgm:spPr/>
    </dgm:pt>
    <dgm:pt modelId="{F4DAFDB8-AA39-D34B-A5D5-4B50EC81B86E}" type="pres">
      <dgm:prSet presAssocID="{870DB8F3-7CF9-2A43-BEEA-171C2B6CAB61}" presName="level2hierChild" presStyleCnt="0"/>
      <dgm:spPr/>
    </dgm:pt>
    <dgm:pt modelId="{721CC0E3-AAE9-0B47-920F-4DFF86272C1C}" type="pres">
      <dgm:prSet presAssocID="{79E413F4-33C5-9A4A-BC2A-81044B50B24D}" presName="conn2-1" presStyleLbl="parChTrans1D2" presStyleIdx="0" presStyleCnt="2"/>
      <dgm:spPr/>
    </dgm:pt>
    <dgm:pt modelId="{FD41F515-9577-1542-BD08-489290E060B4}" type="pres">
      <dgm:prSet presAssocID="{79E413F4-33C5-9A4A-BC2A-81044B50B24D}" presName="connTx" presStyleLbl="parChTrans1D2" presStyleIdx="0" presStyleCnt="2"/>
      <dgm:spPr/>
    </dgm:pt>
    <dgm:pt modelId="{D701343E-E5A4-9241-BE87-43523F301ECD}" type="pres">
      <dgm:prSet presAssocID="{9A54B172-304C-C94E-9187-5D221FF8A4B6}" presName="root2" presStyleCnt="0"/>
      <dgm:spPr/>
    </dgm:pt>
    <dgm:pt modelId="{16C75E75-A916-CA41-AE2C-044C7AB0B231}" type="pres">
      <dgm:prSet presAssocID="{9A54B172-304C-C94E-9187-5D221FF8A4B6}" presName="LevelTwoTextNode" presStyleLbl="node2" presStyleIdx="0" presStyleCnt="2">
        <dgm:presLayoutVars>
          <dgm:chPref val="3"/>
        </dgm:presLayoutVars>
      </dgm:prSet>
      <dgm:spPr/>
    </dgm:pt>
    <dgm:pt modelId="{C1963F67-5FD1-4145-8B58-4F1419B43662}" type="pres">
      <dgm:prSet presAssocID="{9A54B172-304C-C94E-9187-5D221FF8A4B6}" presName="level3hierChild" presStyleCnt="0"/>
      <dgm:spPr/>
    </dgm:pt>
    <dgm:pt modelId="{F18DB2E2-58CF-1142-83F0-B86F236BDC94}" type="pres">
      <dgm:prSet presAssocID="{9D08249A-566E-4A40-A7DF-F607BB87CA9B}" presName="conn2-1" presStyleLbl="parChTrans1D3" presStyleIdx="0" presStyleCnt="2"/>
      <dgm:spPr/>
    </dgm:pt>
    <dgm:pt modelId="{0A5DC528-0459-2745-8CA8-3B6F9FF34B76}" type="pres">
      <dgm:prSet presAssocID="{9D08249A-566E-4A40-A7DF-F607BB87CA9B}" presName="connTx" presStyleLbl="parChTrans1D3" presStyleIdx="0" presStyleCnt="2"/>
      <dgm:spPr/>
    </dgm:pt>
    <dgm:pt modelId="{245F4ED2-3576-C94A-BC0A-44BDB30333D2}" type="pres">
      <dgm:prSet presAssocID="{19A695AE-B210-8241-AADC-B72BA132571F}" presName="root2" presStyleCnt="0"/>
      <dgm:spPr/>
    </dgm:pt>
    <dgm:pt modelId="{E9193380-D702-234E-9046-F3C3AE8E6A9B}" type="pres">
      <dgm:prSet presAssocID="{19A695AE-B210-8241-AADC-B72BA132571F}" presName="LevelTwoTextNode" presStyleLbl="node3" presStyleIdx="0" presStyleCnt="2">
        <dgm:presLayoutVars>
          <dgm:chPref val="3"/>
        </dgm:presLayoutVars>
      </dgm:prSet>
      <dgm:spPr/>
    </dgm:pt>
    <dgm:pt modelId="{049FEE86-8A0E-A44A-81AC-88F10F960AF1}" type="pres">
      <dgm:prSet presAssocID="{19A695AE-B210-8241-AADC-B72BA132571F}" presName="level3hierChild" presStyleCnt="0"/>
      <dgm:spPr/>
    </dgm:pt>
    <dgm:pt modelId="{42EBEAFA-A9D8-CC4E-A551-46816EC07F1F}" type="pres">
      <dgm:prSet presAssocID="{E1E1D6ED-DE40-A049-BF06-736D0D4A91B9}" presName="conn2-1" presStyleLbl="parChTrans1D4" presStyleIdx="0" presStyleCnt="2"/>
      <dgm:spPr/>
    </dgm:pt>
    <dgm:pt modelId="{9C860107-0A8F-2446-8460-61D77C156459}" type="pres">
      <dgm:prSet presAssocID="{E1E1D6ED-DE40-A049-BF06-736D0D4A91B9}" presName="connTx" presStyleLbl="parChTrans1D4" presStyleIdx="0" presStyleCnt="2"/>
      <dgm:spPr/>
    </dgm:pt>
    <dgm:pt modelId="{D365EB53-FC2E-B540-B17A-3C36C72B72E3}" type="pres">
      <dgm:prSet presAssocID="{803D718B-7DFA-754A-8AF6-C0CE323380A2}" presName="root2" presStyleCnt="0"/>
      <dgm:spPr/>
    </dgm:pt>
    <dgm:pt modelId="{84BA8D31-D147-9B43-B1C2-430BC7C56140}" type="pres">
      <dgm:prSet presAssocID="{803D718B-7DFA-754A-8AF6-C0CE323380A2}" presName="LevelTwoTextNode" presStyleLbl="node4" presStyleIdx="0" presStyleCnt="2">
        <dgm:presLayoutVars>
          <dgm:chPref val="3"/>
        </dgm:presLayoutVars>
      </dgm:prSet>
      <dgm:spPr/>
    </dgm:pt>
    <dgm:pt modelId="{9D29DEE8-C514-6442-88E8-A0D2647656FC}" type="pres">
      <dgm:prSet presAssocID="{803D718B-7DFA-754A-8AF6-C0CE323380A2}" presName="level3hierChild" presStyleCnt="0"/>
      <dgm:spPr/>
    </dgm:pt>
    <dgm:pt modelId="{978DC7B0-D56D-D54B-9059-2608EB4C2FE8}" type="pres">
      <dgm:prSet presAssocID="{81C9EF4D-9A4D-E244-8AF1-889D63FE80AC}" presName="conn2-1" presStyleLbl="parChTrans1D2" presStyleIdx="1" presStyleCnt="2"/>
      <dgm:spPr/>
    </dgm:pt>
    <dgm:pt modelId="{D8230FE5-C320-5142-A56B-0720C6126A25}" type="pres">
      <dgm:prSet presAssocID="{81C9EF4D-9A4D-E244-8AF1-889D63FE80AC}" presName="connTx" presStyleLbl="parChTrans1D2" presStyleIdx="1" presStyleCnt="2"/>
      <dgm:spPr/>
    </dgm:pt>
    <dgm:pt modelId="{15FF872A-A931-CD43-989F-B9FEACC1F849}" type="pres">
      <dgm:prSet presAssocID="{9F3A9A19-2584-094A-BAA9-4C512E1EA045}" presName="root2" presStyleCnt="0"/>
      <dgm:spPr/>
    </dgm:pt>
    <dgm:pt modelId="{3127BD04-DA0E-E041-9234-1C1D9021ED58}" type="pres">
      <dgm:prSet presAssocID="{9F3A9A19-2584-094A-BAA9-4C512E1EA045}" presName="LevelTwoTextNode" presStyleLbl="node2" presStyleIdx="1" presStyleCnt="2">
        <dgm:presLayoutVars>
          <dgm:chPref val="3"/>
        </dgm:presLayoutVars>
      </dgm:prSet>
      <dgm:spPr/>
    </dgm:pt>
    <dgm:pt modelId="{094E3E41-013B-6841-838D-F9EFC437E5FE}" type="pres">
      <dgm:prSet presAssocID="{9F3A9A19-2584-094A-BAA9-4C512E1EA045}" presName="level3hierChild" presStyleCnt="0"/>
      <dgm:spPr/>
    </dgm:pt>
    <dgm:pt modelId="{0C35139D-498E-0A49-A12D-63466B9C31B3}" type="pres">
      <dgm:prSet presAssocID="{E721F38A-DE60-594D-97D8-B57A48AFE75C}" presName="conn2-1" presStyleLbl="parChTrans1D3" presStyleIdx="1" presStyleCnt="2"/>
      <dgm:spPr/>
    </dgm:pt>
    <dgm:pt modelId="{5805BF8B-CE39-F34D-A9BF-A4BF76E14199}" type="pres">
      <dgm:prSet presAssocID="{E721F38A-DE60-594D-97D8-B57A48AFE75C}" presName="connTx" presStyleLbl="parChTrans1D3" presStyleIdx="1" presStyleCnt="2"/>
      <dgm:spPr/>
    </dgm:pt>
    <dgm:pt modelId="{E31D4329-0D25-0C4A-B8CE-1EA8FAB3804B}" type="pres">
      <dgm:prSet presAssocID="{BB8296BC-E55A-9B46-84AE-43826A6C99F4}" presName="root2" presStyleCnt="0"/>
      <dgm:spPr/>
    </dgm:pt>
    <dgm:pt modelId="{6840C99E-FD8B-D444-B457-504F1B367F67}" type="pres">
      <dgm:prSet presAssocID="{BB8296BC-E55A-9B46-84AE-43826A6C99F4}" presName="LevelTwoTextNode" presStyleLbl="node3" presStyleIdx="1" presStyleCnt="2">
        <dgm:presLayoutVars>
          <dgm:chPref val="3"/>
        </dgm:presLayoutVars>
      </dgm:prSet>
      <dgm:spPr/>
    </dgm:pt>
    <dgm:pt modelId="{1751EC03-AFF1-A048-B940-05DFEA91EB19}" type="pres">
      <dgm:prSet presAssocID="{BB8296BC-E55A-9B46-84AE-43826A6C99F4}" presName="level3hierChild" presStyleCnt="0"/>
      <dgm:spPr/>
    </dgm:pt>
    <dgm:pt modelId="{5E3F7D1A-E720-4E4C-A211-8A8A7CF4B283}" type="pres">
      <dgm:prSet presAssocID="{9CDBFA0D-9777-084E-B8EB-BA2142C1A29C}" presName="conn2-1" presStyleLbl="parChTrans1D4" presStyleIdx="1" presStyleCnt="2"/>
      <dgm:spPr/>
    </dgm:pt>
    <dgm:pt modelId="{62875762-39F5-244D-A999-0FAF3C422F95}" type="pres">
      <dgm:prSet presAssocID="{9CDBFA0D-9777-084E-B8EB-BA2142C1A29C}" presName="connTx" presStyleLbl="parChTrans1D4" presStyleIdx="1" presStyleCnt="2"/>
      <dgm:spPr/>
    </dgm:pt>
    <dgm:pt modelId="{174BED4E-98B9-9241-B4E3-F84378915F70}" type="pres">
      <dgm:prSet presAssocID="{529D3D70-BFD7-0C43-9B9D-37053EA9BC56}" presName="root2" presStyleCnt="0"/>
      <dgm:spPr/>
    </dgm:pt>
    <dgm:pt modelId="{19EC3E53-26F6-D548-AD3A-F3552556B956}" type="pres">
      <dgm:prSet presAssocID="{529D3D70-BFD7-0C43-9B9D-37053EA9BC56}" presName="LevelTwoTextNode" presStyleLbl="node4" presStyleIdx="1" presStyleCnt="2">
        <dgm:presLayoutVars>
          <dgm:chPref val="3"/>
        </dgm:presLayoutVars>
      </dgm:prSet>
      <dgm:spPr/>
    </dgm:pt>
    <dgm:pt modelId="{207D22F5-D8AD-4349-9999-F5FF655A3734}" type="pres">
      <dgm:prSet presAssocID="{529D3D70-BFD7-0C43-9B9D-37053EA9BC56}" presName="level3hierChild" presStyleCnt="0"/>
      <dgm:spPr/>
    </dgm:pt>
  </dgm:ptLst>
  <dgm:cxnLst>
    <dgm:cxn modelId="{BC959B03-A8F8-8B46-AED8-ED2E063B5D9A}" type="presOf" srcId="{803D718B-7DFA-754A-8AF6-C0CE323380A2}" destId="{84BA8D31-D147-9B43-B1C2-430BC7C56140}" srcOrd="0" destOrd="0" presId="urn:microsoft.com/office/officeart/2005/8/layout/hierarchy2"/>
    <dgm:cxn modelId="{39CFDF04-F204-ED48-B2D4-ACA9D32029ED}" type="presOf" srcId="{870DB8F3-7CF9-2A43-BEEA-171C2B6CAB61}" destId="{22B87BEC-C6B4-394E-8060-D942DEB0CECB}" srcOrd="0" destOrd="0" presId="urn:microsoft.com/office/officeart/2005/8/layout/hierarchy2"/>
    <dgm:cxn modelId="{2FB4C30A-E143-2743-9EE5-1A754C59D40C}" type="presOf" srcId="{E721F38A-DE60-594D-97D8-B57A48AFE75C}" destId="{0C35139D-498E-0A49-A12D-63466B9C31B3}" srcOrd="0" destOrd="0" presId="urn:microsoft.com/office/officeart/2005/8/layout/hierarchy2"/>
    <dgm:cxn modelId="{ECDFF60D-B40D-F348-A5F6-A1C2491F7CC3}" srcId="{BB8296BC-E55A-9B46-84AE-43826A6C99F4}" destId="{529D3D70-BFD7-0C43-9B9D-37053EA9BC56}" srcOrd="0" destOrd="0" parTransId="{9CDBFA0D-9777-084E-B8EB-BA2142C1A29C}" sibTransId="{80F3926F-E74A-3248-A8CC-70EB76CCB9AD}"/>
    <dgm:cxn modelId="{845E8D0E-E836-3041-B887-81DFDF2F8650}" type="presOf" srcId="{79E413F4-33C5-9A4A-BC2A-81044B50B24D}" destId="{FD41F515-9577-1542-BD08-489290E060B4}" srcOrd="1" destOrd="0" presId="urn:microsoft.com/office/officeart/2005/8/layout/hierarchy2"/>
    <dgm:cxn modelId="{4DF77718-26E7-1348-B73D-F1E92E4873CD}" type="presOf" srcId="{81C9EF4D-9A4D-E244-8AF1-889D63FE80AC}" destId="{D8230FE5-C320-5142-A56B-0720C6126A25}" srcOrd="1" destOrd="0" presId="urn:microsoft.com/office/officeart/2005/8/layout/hierarchy2"/>
    <dgm:cxn modelId="{B1E9913A-C374-F844-8604-EC80096F739D}" srcId="{45105850-7F5B-E846-8192-686AA08E96CE}" destId="{870DB8F3-7CF9-2A43-BEEA-171C2B6CAB61}" srcOrd="0" destOrd="0" parTransId="{C7533989-630C-6D40-A399-1D41A77F0A0B}" sibTransId="{22F4B4BD-31DE-2446-86A0-E814B1B0CC6C}"/>
    <dgm:cxn modelId="{81FD473B-1704-DD42-9479-25DED390FCDE}" type="presOf" srcId="{529D3D70-BFD7-0C43-9B9D-37053EA9BC56}" destId="{19EC3E53-26F6-D548-AD3A-F3552556B956}" srcOrd="0" destOrd="0" presId="urn:microsoft.com/office/officeart/2005/8/layout/hierarchy2"/>
    <dgm:cxn modelId="{C721AA4D-7D52-554D-86E0-FDD84B51DA7E}" type="presOf" srcId="{79E413F4-33C5-9A4A-BC2A-81044B50B24D}" destId="{721CC0E3-AAE9-0B47-920F-4DFF86272C1C}" srcOrd="0" destOrd="0" presId="urn:microsoft.com/office/officeart/2005/8/layout/hierarchy2"/>
    <dgm:cxn modelId="{26375754-93CF-F940-AECA-5712CA78DF65}" type="presOf" srcId="{E1E1D6ED-DE40-A049-BF06-736D0D4A91B9}" destId="{42EBEAFA-A9D8-CC4E-A551-46816EC07F1F}" srcOrd="0" destOrd="0" presId="urn:microsoft.com/office/officeart/2005/8/layout/hierarchy2"/>
    <dgm:cxn modelId="{EEC64161-8094-A04E-AD62-B60BEE88348B}" srcId="{9F3A9A19-2584-094A-BAA9-4C512E1EA045}" destId="{BB8296BC-E55A-9B46-84AE-43826A6C99F4}" srcOrd="0" destOrd="0" parTransId="{E721F38A-DE60-594D-97D8-B57A48AFE75C}" sibTransId="{B66017B6-F759-444A-BD80-6D9A50057DE6}"/>
    <dgm:cxn modelId="{C5E94B68-7EDD-2243-BD61-371C830581D2}" type="presOf" srcId="{9CDBFA0D-9777-084E-B8EB-BA2142C1A29C}" destId="{62875762-39F5-244D-A999-0FAF3C422F95}" srcOrd="1" destOrd="0" presId="urn:microsoft.com/office/officeart/2005/8/layout/hierarchy2"/>
    <dgm:cxn modelId="{45E09A80-8460-3548-BA1F-094B31EF1565}" srcId="{870DB8F3-7CF9-2A43-BEEA-171C2B6CAB61}" destId="{9F3A9A19-2584-094A-BAA9-4C512E1EA045}" srcOrd="1" destOrd="0" parTransId="{81C9EF4D-9A4D-E244-8AF1-889D63FE80AC}" sibTransId="{140B9C51-8AD8-8542-9120-5DF09B254BB4}"/>
    <dgm:cxn modelId="{97F73286-54B3-9C4A-8807-4257B66236AF}" type="presOf" srcId="{9F3A9A19-2584-094A-BAA9-4C512E1EA045}" destId="{3127BD04-DA0E-E041-9234-1C1D9021ED58}" srcOrd="0" destOrd="0" presId="urn:microsoft.com/office/officeart/2005/8/layout/hierarchy2"/>
    <dgm:cxn modelId="{6FCAAF8D-E141-1F45-8533-80C4056FB47E}" type="presOf" srcId="{9CDBFA0D-9777-084E-B8EB-BA2142C1A29C}" destId="{5E3F7D1A-E720-4E4C-A211-8A8A7CF4B283}" srcOrd="0" destOrd="0" presId="urn:microsoft.com/office/officeart/2005/8/layout/hierarchy2"/>
    <dgm:cxn modelId="{629AE894-3B25-0240-B08A-A7B4AE988133}" type="presOf" srcId="{E721F38A-DE60-594D-97D8-B57A48AFE75C}" destId="{5805BF8B-CE39-F34D-A9BF-A4BF76E14199}" srcOrd="1" destOrd="0" presId="urn:microsoft.com/office/officeart/2005/8/layout/hierarchy2"/>
    <dgm:cxn modelId="{F1F1D896-D365-3549-B5C1-897F06F0C9F4}" srcId="{9A54B172-304C-C94E-9187-5D221FF8A4B6}" destId="{19A695AE-B210-8241-AADC-B72BA132571F}" srcOrd="0" destOrd="0" parTransId="{9D08249A-566E-4A40-A7DF-F607BB87CA9B}" sibTransId="{C2883C27-86DF-3E4A-B2BC-92E4492272AE}"/>
    <dgm:cxn modelId="{3FB352AD-3023-7D45-85FB-20D14D44B3AA}" type="presOf" srcId="{E1E1D6ED-DE40-A049-BF06-736D0D4A91B9}" destId="{9C860107-0A8F-2446-8460-61D77C156459}" srcOrd="1" destOrd="0" presId="urn:microsoft.com/office/officeart/2005/8/layout/hierarchy2"/>
    <dgm:cxn modelId="{727617AE-DCCE-CD41-8D8D-97F0301E0253}" type="presOf" srcId="{BB8296BC-E55A-9B46-84AE-43826A6C99F4}" destId="{6840C99E-FD8B-D444-B457-504F1B367F67}" srcOrd="0" destOrd="0" presId="urn:microsoft.com/office/officeart/2005/8/layout/hierarchy2"/>
    <dgm:cxn modelId="{4A33C5BE-A3A8-BB41-9D8D-48236BE7C3EC}" type="presOf" srcId="{9D08249A-566E-4A40-A7DF-F607BB87CA9B}" destId="{0A5DC528-0459-2745-8CA8-3B6F9FF34B76}" srcOrd="1" destOrd="0" presId="urn:microsoft.com/office/officeart/2005/8/layout/hierarchy2"/>
    <dgm:cxn modelId="{92AEDDBE-3A11-8C4F-B330-7A8FCF949F2E}" type="presOf" srcId="{19A695AE-B210-8241-AADC-B72BA132571F}" destId="{E9193380-D702-234E-9046-F3C3AE8E6A9B}" srcOrd="0" destOrd="0" presId="urn:microsoft.com/office/officeart/2005/8/layout/hierarchy2"/>
    <dgm:cxn modelId="{112528C5-1AE6-A14C-9E03-127A589F29F3}" type="presOf" srcId="{9D08249A-566E-4A40-A7DF-F607BB87CA9B}" destId="{F18DB2E2-58CF-1142-83F0-B86F236BDC94}" srcOrd="0" destOrd="0" presId="urn:microsoft.com/office/officeart/2005/8/layout/hierarchy2"/>
    <dgm:cxn modelId="{D5B966D5-075B-2947-AD7E-7CBD98D9D0B5}" srcId="{19A695AE-B210-8241-AADC-B72BA132571F}" destId="{803D718B-7DFA-754A-8AF6-C0CE323380A2}" srcOrd="0" destOrd="0" parTransId="{E1E1D6ED-DE40-A049-BF06-736D0D4A91B9}" sibTransId="{826D2383-5A35-AC41-AD18-470E2E95F860}"/>
    <dgm:cxn modelId="{2ED939DE-1476-594F-BFA1-C75B7F178F7B}" type="presOf" srcId="{81C9EF4D-9A4D-E244-8AF1-889D63FE80AC}" destId="{978DC7B0-D56D-D54B-9059-2608EB4C2FE8}" srcOrd="0" destOrd="0" presId="urn:microsoft.com/office/officeart/2005/8/layout/hierarchy2"/>
    <dgm:cxn modelId="{C5CB8EE0-AE45-3242-92E5-61F23993A565}" type="presOf" srcId="{45105850-7F5B-E846-8192-686AA08E96CE}" destId="{1B40A7FE-D4DD-B94F-95F3-2771F818B9BA}" srcOrd="0" destOrd="0" presId="urn:microsoft.com/office/officeart/2005/8/layout/hierarchy2"/>
    <dgm:cxn modelId="{B23784EA-2A40-5A4F-AC13-7063BC78D311}" srcId="{870DB8F3-7CF9-2A43-BEEA-171C2B6CAB61}" destId="{9A54B172-304C-C94E-9187-5D221FF8A4B6}" srcOrd="0" destOrd="0" parTransId="{79E413F4-33C5-9A4A-BC2A-81044B50B24D}" sibTransId="{7A2C4A34-A7BA-1F4E-A583-6B5634B47F9F}"/>
    <dgm:cxn modelId="{B89778ED-C199-9D43-8C5D-BCECA36A4F05}" type="presOf" srcId="{9A54B172-304C-C94E-9187-5D221FF8A4B6}" destId="{16C75E75-A916-CA41-AE2C-044C7AB0B231}" srcOrd="0" destOrd="0" presId="urn:microsoft.com/office/officeart/2005/8/layout/hierarchy2"/>
    <dgm:cxn modelId="{F50CCC11-0149-5546-AEF3-F7C836E6A26B}" type="presParOf" srcId="{1B40A7FE-D4DD-B94F-95F3-2771F818B9BA}" destId="{FDB6FFDA-F752-8945-9B8C-5627342D6D4E}" srcOrd="0" destOrd="0" presId="urn:microsoft.com/office/officeart/2005/8/layout/hierarchy2"/>
    <dgm:cxn modelId="{15196DE0-682D-A045-AF7A-9079ECFA735D}" type="presParOf" srcId="{FDB6FFDA-F752-8945-9B8C-5627342D6D4E}" destId="{22B87BEC-C6B4-394E-8060-D942DEB0CECB}" srcOrd="0" destOrd="0" presId="urn:microsoft.com/office/officeart/2005/8/layout/hierarchy2"/>
    <dgm:cxn modelId="{E413FAFE-7C0D-F648-87A4-6E3E1F49FD83}" type="presParOf" srcId="{FDB6FFDA-F752-8945-9B8C-5627342D6D4E}" destId="{F4DAFDB8-AA39-D34B-A5D5-4B50EC81B86E}" srcOrd="1" destOrd="0" presId="urn:microsoft.com/office/officeart/2005/8/layout/hierarchy2"/>
    <dgm:cxn modelId="{27141180-CDAE-BB4E-8B3A-0547D8C97F1E}" type="presParOf" srcId="{F4DAFDB8-AA39-D34B-A5D5-4B50EC81B86E}" destId="{721CC0E3-AAE9-0B47-920F-4DFF86272C1C}" srcOrd="0" destOrd="0" presId="urn:microsoft.com/office/officeart/2005/8/layout/hierarchy2"/>
    <dgm:cxn modelId="{CF2608DC-5758-C740-AF37-D2B639133FCB}" type="presParOf" srcId="{721CC0E3-AAE9-0B47-920F-4DFF86272C1C}" destId="{FD41F515-9577-1542-BD08-489290E060B4}" srcOrd="0" destOrd="0" presId="urn:microsoft.com/office/officeart/2005/8/layout/hierarchy2"/>
    <dgm:cxn modelId="{F784C5F2-9072-DB4E-89EF-2677FCAF5C75}" type="presParOf" srcId="{F4DAFDB8-AA39-D34B-A5D5-4B50EC81B86E}" destId="{D701343E-E5A4-9241-BE87-43523F301ECD}" srcOrd="1" destOrd="0" presId="urn:microsoft.com/office/officeart/2005/8/layout/hierarchy2"/>
    <dgm:cxn modelId="{9F895A0B-5AF4-1748-8277-D23692B86843}" type="presParOf" srcId="{D701343E-E5A4-9241-BE87-43523F301ECD}" destId="{16C75E75-A916-CA41-AE2C-044C7AB0B231}" srcOrd="0" destOrd="0" presId="urn:microsoft.com/office/officeart/2005/8/layout/hierarchy2"/>
    <dgm:cxn modelId="{DEF26E1D-A0FE-1D46-B4DD-E2ED824FA82D}" type="presParOf" srcId="{D701343E-E5A4-9241-BE87-43523F301ECD}" destId="{C1963F67-5FD1-4145-8B58-4F1419B43662}" srcOrd="1" destOrd="0" presId="urn:microsoft.com/office/officeart/2005/8/layout/hierarchy2"/>
    <dgm:cxn modelId="{0E471AD3-2E0B-DE48-AE51-A3302C3DA849}" type="presParOf" srcId="{C1963F67-5FD1-4145-8B58-4F1419B43662}" destId="{F18DB2E2-58CF-1142-83F0-B86F236BDC94}" srcOrd="0" destOrd="0" presId="urn:microsoft.com/office/officeart/2005/8/layout/hierarchy2"/>
    <dgm:cxn modelId="{0051C8CB-4245-AD49-A2C4-65D6EB43FB41}" type="presParOf" srcId="{F18DB2E2-58CF-1142-83F0-B86F236BDC94}" destId="{0A5DC528-0459-2745-8CA8-3B6F9FF34B76}" srcOrd="0" destOrd="0" presId="urn:microsoft.com/office/officeart/2005/8/layout/hierarchy2"/>
    <dgm:cxn modelId="{30F5D613-19BF-924D-AE8F-D6FE9BB8D3F5}" type="presParOf" srcId="{C1963F67-5FD1-4145-8B58-4F1419B43662}" destId="{245F4ED2-3576-C94A-BC0A-44BDB30333D2}" srcOrd="1" destOrd="0" presId="urn:microsoft.com/office/officeart/2005/8/layout/hierarchy2"/>
    <dgm:cxn modelId="{6C775E71-7675-DD42-8A1D-62340C801920}" type="presParOf" srcId="{245F4ED2-3576-C94A-BC0A-44BDB30333D2}" destId="{E9193380-D702-234E-9046-F3C3AE8E6A9B}" srcOrd="0" destOrd="0" presId="urn:microsoft.com/office/officeart/2005/8/layout/hierarchy2"/>
    <dgm:cxn modelId="{871A7FAA-6E6C-EF4D-9DED-89444D9F0680}" type="presParOf" srcId="{245F4ED2-3576-C94A-BC0A-44BDB30333D2}" destId="{049FEE86-8A0E-A44A-81AC-88F10F960AF1}" srcOrd="1" destOrd="0" presId="urn:microsoft.com/office/officeart/2005/8/layout/hierarchy2"/>
    <dgm:cxn modelId="{2975E45D-8937-E74A-A7B1-C3BE2F3165FA}" type="presParOf" srcId="{049FEE86-8A0E-A44A-81AC-88F10F960AF1}" destId="{42EBEAFA-A9D8-CC4E-A551-46816EC07F1F}" srcOrd="0" destOrd="0" presId="urn:microsoft.com/office/officeart/2005/8/layout/hierarchy2"/>
    <dgm:cxn modelId="{B46D24F8-895D-7145-A871-EF24920782EB}" type="presParOf" srcId="{42EBEAFA-A9D8-CC4E-A551-46816EC07F1F}" destId="{9C860107-0A8F-2446-8460-61D77C156459}" srcOrd="0" destOrd="0" presId="urn:microsoft.com/office/officeart/2005/8/layout/hierarchy2"/>
    <dgm:cxn modelId="{65FE2C1C-59E1-3B4A-9BAD-621D5E4AC3F0}" type="presParOf" srcId="{049FEE86-8A0E-A44A-81AC-88F10F960AF1}" destId="{D365EB53-FC2E-B540-B17A-3C36C72B72E3}" srcOrd="1" destOrd="0" presId="urn:microsoft.com/office/officeart/2005/8/layout/hierarchy2"/>
    <dgm:cxn modelId="{F2443D57-3C6F-7B48-8274-A314B02C405D}" type="presParOf" srcId="{D365EB53-FC2E-B540-B17A-3C36C72B72E3}" destId="{84BA8D31-D147-9B43-B1C2-430BC7C56140}" srcOrd="0" destOrd="0" presId="urn:microsoft.com/office/officeart/2005/8/layout/hierarchy2"/>
    <dgm:cxn modelId="{997C7CD1-97EB-DC40-ABB5-16EDECBE88F6}" type="presParOf" srcId="{D365EB53-FC2E-B540-B17A-3C36C72B72E3}" destId="{9D29DEE8-C514-6442-88E8-A0D2647656FC}" srcOrd="1" destOrd="0" presId="urn:microsoft.com/office/officeart/2005/8/layout/hierarchy2"/>
    <dgm:cxn modelId="{625B4D17-A2DB-1E4C-99E6-1059FBCF3C1F}" type="presParOf" srcId="{F4DAFDB8-AA39-D34B-A5D5-4B50EC81B86E}" destId="{978DC7B0-D56D-D54B-9059-2608EB4C2FE8}" srcOrd="2" destOrd="0" presId="urn:microsoft.com/office/officeart/2005/8/layout/hierarchy2"/>
    <dgm:cxn modelId="{5F5EC5E0-4929-7043-99DB-0AD7FD87B181}" type="presParOf" srcId="{978DC7B0-D56D-D54B-9059-2608EB4C2FE8}" destId="{D8230FE5-C320-5142-A56B-0720C6126A25}" srcOrd="0" destOrd="0" presId="urn:microsoft.com/office/officeart/2005/8/layout/hierarchy2"/>
    <dgm:cxn modelId="{9E0868EC-AEA2-AB47-99FC-7BE7365B91BD}" type="presParOf" srcId="{F4DAFDB8-AA39-D34B-A5D5-4B50EC81B86E}" destId="{15FF872A-A931-CD43-989F-B9FEACC1F849}" srcOrd="3" destOrd="0" presId="urn:microsoft.com/office/officeart/2005/8/layout/hierarchy2"/>
    <dgm:cxn modelId="{1BFB79F1-6067-1940-8552-D71F27793A7F}" type="presParOf" srcId="{15FF872A-A931-CD43-989F-B9FEACC1F849}" destId="{3127BD04-DA0E-E041-9234-1C1D9021ED58}" srcOrd="0" destOrd="0" presId="urn:microsoft.com/office/officeart/2005/8/layout/hierarchy2"/>
    <dgm:cxn modelId="{E071A288-F0F2-574C-BC46-B2206DF74CAD}" type="presParOf" srcId="{15FF872A-A931-CD43-989F-B9FEACC1F849}" destId="{094E3E41-013B-6841-838D-F9EFC437E5FE}" srcOrd="1" destOrd="0" presId="urn:microsoft.com/office/officeart/2005/8/layout/hierarchy2"/>
    <dgm:cxn modelId="{CBF811E4-D8AC-1345-9D6A-0E732AF224E9}" type="presParOf" srcId="{094E3E41-013B-6841-838D-F9EFC437E5FE}" destId="{0C35139D-498E-0A49-A12D-63466B9C31B3}" srcOrd="0" destOrd="0" presId="urn:microsoft.com/office/officeart/2005/8/layout/hierarchy2"/>
    <dgm:cxn modelId="{20330A32-41A1-5A44-B75D-3966EA59875A}" type="presParOf" srcId="{0C35139D-498E-0A49-A12D-63466B9C31B3}" destId="{5805BF8B-CE39-F34D-A9BF-A4BF76E14199}" srcOrd="0" destOrd="0" presId="urn:microsoft.com/office/officeart/2005/8/layout/hierarchy2"/>
    <dgm:cxn modelId="{2CEC938E-5D81-F144-BF72-780376C1DB4A}" type="presParOf" srcId="{094E3E41-013B-6841-838D-F9EFC437E5FE}" destId="{E31D4329-0D25-0C4A-B8CE-1EA8FAB3804B}" srcOrd="1" destOrd="0" presId="urn:microsoft.com/office/officeart/2005/8/layout/hierarchy2"/>
    <dgm:cxn modelId="{FD586A4D-BF08-9B4E-A2E6-093A3A4C2D00}" type="presParOf" srcId="{E31D4329-0D25-0C4A-B8CE-1EA8FAB3804B}" destId="{6840C99E-FD8B-D444-B457-504F1B367F67}" srcOrd="0" destOrd="0" presId="urn:microsoft.com/office/officeart/2005/8/layout/hierarchy2"/>
    <dgm:cxn modelId="{EEAF97C8-9616-9145-8EE1-08D00D984EC1}" type="presParOf" srcId="{E31D4329-0D25-0C4A-B8CE-1EA8FAB3804B}" destId="{1751EC03-AFF1-A048-B940-05DFEA91EB19}" srcOrd="1" destOrd="0" presId="urn:microsoft.com/office/officeart/2005/8/layout/hierarchy2"/>
    <dgm:cxn modelId="{7DA4F452-C08B-6043-966F-6B005CC8A0EB}" type="presParOf" srcId="{1751EC03-AFF1-A048-B940-05DFEA91EB19}" destId="{5E3F7D1A-E720-4E4C-A211-8A8A7CF4B283}" srcOrd="0" destOrd="0" presId="urn:microsoft.com/office/officeart/2005/8/layout/hierarchy2"/>
    <dgm:cxn modelId="{4848FE8F-29C2-C44B-8C04-88944CDE3B73}" type="presParOf" srcId="{5E3F7D1A-E720-4E4C-A211-8A8A7CF4B283}" destId="{62875762-39F5-244D-A999-0FAF3C422F95}" srcOrd="0" destOrd="0" presId="urn:microsoft.com/office/officeart/2005/8/layout/hierarchy2"/>
    <dgm:cxn modelId="{22D11D57-37AD-C24F-8C02-2DAD0E885B0F}" type="presParOf" srcId="{1751EC03-AFF1-A048-B940-05DFEA91EB19}" destId="{174BED4E-98B9-9241-B4E3-F84378915F70}" srcOrd="1" destOrd="0" presId="urn:microsoft.com/office/officeart/2005/8/layout/hierarchy2"/>
    <dgm:cxn modelId="{073D4639-7CAA-914A-93E2-88684DE3991B}" type="presParOf" srcId="{174BED4E-98B9-9241-B4E3-F84378915F70}" destId="{19EC3E53-26F6-D548-AD3A-F3552556B956}" srcOrd="0" destOrd="0" presId="urn:microsoft.com/office/officeart/2005/8/layout/hierarchy2"/>
    <dgm:cxn modelId="{F5D18BF6-574C-BB4E-9D99-17A574B776FD}" type="presParOf" srcId="{174BED4E-98B9-9241-B4E3-F84378915F70}" destId="{207D22F5-D8AD-4349-9999-F5FF655A37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105850-7F5B-E846-8192-686AA08E96CE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70DB8F3-7CF9-2A43-BEEA-171C2B6CAB61}">
      <dgm:prSet phldrT="[Text]"/>
      <dgm:spPr/>
      <dgm:t>
        <a:bodyPr/>
        <a:lstStyle/>
        <a:p>
          <a:r>
            <a:rPr lang="en-GB" dirty="0"/>
            <a:t>Allocation </a:t>
          </a:r>
        </a:p>
      </dgm:t>
    </dgm:pt>
    <dgm:pt modelId="{C7533989-630C-6D40-A399-1D41A77F0A0B}" type="parTrans" cxnId="{B1E9913A-C374-F844-8604-EC80096F739D}">
      <dgm:prSet/>
      <dgm:spPr/>
      <dgm:t>
        <a:bodyPr/>
        <a:lstStyle/>
        <a:p>
          <a:endParaRPr lang="en-GB"/>
        </a:p>
      </dgm:t>
    </dgm:pt>
    <dgm:pt modelId="{22F4B4BD-31DE-2446-86A0-E814B1B0CC6C}" type="sibTrans" cxnId="{B1E9913A-C374-F844-8604-EC80096F739D}">
      <dgm:prSet/>
      <dgm:spPr/>
      <dgm:t>
        <a:bodyPr/>
        <a:lstStyle/>
        <a:p>
          <a:endParaRPr lang="en-GB"/>
        </a:p>
      </dgm:t>
    </dgm:pt>
    <dgm:pt modelId="{9A54B172-304C-C94E-9187-5D221FF8A4B6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Fevicol</a:t>
          </a:r>
        </a:p>
      </dgm:t>
    </dgm:pt>
    <dgm:pt modelId="{79E413F4-33C5-9A4A-BC2A-81044B50B24D}" type="parTrans" cxnId="{B23784EA-2A40-5A4F-AC13-7063BC78D311}">
      <dgm:prSet/>
      <dgm:spPr/>
      <dgm:t>
        <a:bodyPr/>
        <a:lstStyle/>
        <a:p>
          <a:endParaRPr lang="en-GB"/>
        </a:p>
      </dgm:t>
    </dgm:pt>
    <dgm:pt modelId="{7A2C4A34-A7BA-1F4E-A583-6B5634B47F9F}" type="sibTrans" cxnId="{B23784EA-2A40-5A4F-AC13-7063BC78D311}">
      <dgm:prSet/>
      <dgm:spPr/>
      <dgm:t>
        <a:bodyPr/>
        <a:lstStyle/>
        <a:p>
          <a:endParaRPr lang="en-GB"/>
        </a:p>
      </dgm:t>
    </dgm:pt>
    <dgm:pt modelId="{19A695AE-B210-8241-AADC-B72BA132571F}">
      <dgm:prSet phldrT="[Text]" custT="1"/>
      <dgm:spPr/>
      <dgm:t>
        <a:bodyPr/>
        <a:lstStyle/>
        <a:p>
          <a:r>
            <a:rPr lang="en-GB" sz="2000" dirty="0"/>
            <a:t>25,000 * </a:t>
          </a:r>
          <a:r>
            <a:rPr lang="en-GB" sz="2000" u="sng" dirty="0"/>
            <a:t>30,000</a:t>
          </a:r>
        </a:p>
        <a:p>
          <a:r>
            <a:rPr lang="en-GB" sz="2000" u="none" dirty="0"/>
            <a:t>    	  35,000</a:t>
          </a:r>
        </a:p>
      </dgm:t>
    </dgm:pt>
    <dgm:pt modelId="{9D08249A-566E-4A40-A7DF-F607BB87CA9B}" type="parTrans" cxnId="{F1F1D896-D365-3549-B5C1-897F06F0C9F4}">
      <dgm:prSet/>
      <dgm:spPr/>
      <dgm:t>
        <a:bodyPr/>
        <a:lstStyle/>
        <a:p>
          <a:endParaRPr lang="en-GB"/>
        </a:p>
      </dgm:t>
    </dgm:pt>
    <dgm:pt modelId="{C2883C27-86DF-3E4A-B2BC-92E4492272AE}" type="sibTrans" cxnId="{F1F1D896-D365-3549-B5C1-897F06F0C9F4}">
      <dgm:prSet/>
      <dgm:spPr/>
      <dgm:t>
        <a:bodyPr/>
        <a:lstStyle/>
        <a:p>
          <a:endParaRPr lang="en-GB"/>
        </a:p>
      </dgm:t>
    </dgm:pt>
    <dgm:pt modelId="{9F3A9A19-2584-094A-BAA9-4C512E1EA045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M – Seal </a:t>
          </a:r>
        </a:p>
      </dgm:t>
    </dgm:pt>
    <dgm:pt modelId="{81C9EF4D-9A4D-E244-8AF1-889D63FE80AC}" type="parTrans" cxnId="{45E09A80-8460-3548-BA1F-094B31EF1565}">
      <dgm:prSet/>
      <dgm:spPr/>
      <dgm:t>
        <a:bodyPr/>
        <a:lstStyle/>
        <a:p>
          <a:endParaRPr lang="en-GB"/>
        </a:p>
      </dgm:t>
    </dgm:pt>
    <dgm:pt modelId="{140B9C51-8AD8-8542-9120-5DF09B254BB4}" type="sibTrans" cxnId="{45E09A80-8460-3548-BA1F-094B31EF1565}">
      <dgm:prSet/>
      <dgm:spPr/>
      <dgm:t>
        <a:bodyPr/>
        <a:lstStyle/>
        <a:p>
          <a:endParaRPr lang="en-GB"/>
        </a:p>
      </dgm:t>
    </dgm:pt>
    <dgm:pt modelId="{BB8296BC-E55A-9B46-84AE-43826A6C99F4}">
      <dgm:prSet phldrT="[Text]" custT="1"/>
      <dgm:spPr/>
      <dgm:t>
        <a:bodyPr/>
        <a:lstStyle/>
        <a:p>
          <a:r>
            <a:rPr lang="en-GB" sz="2000" dirty="0"/>
            <a:t>25,000 * </a:t>
          </a:r>
          <a:r>
            <a:rPr lang="en-GB" sz="2000" u="sng" dirty="0"/>
            <a:t>5,000</a:t>
          </a:r>
        </a:p>
        <a:p>
          <a:r>
            <a:rPr lang="en-GB" sz="2000" u="none" dirty="0"/>
            <a:t>               35,000</a:t>
          </a:r>
          <a:endParaRPr lang="en-GB" sz="2000" dirty="0"/>
        </a:p>
      </dgm:t>
    </dgm:pt>
    <dgm:pt modelId="{E721F38A-DE60-594D-97D8-B57A48AFE75C}" type="parTrans" cxnId="{EEC64161-8094-A04E-AD62-B60BEE88348B}">
      <dgm:prSet/>
      <dgm:spPr/>
      <dgm:t>
        <a:bodyPr/>
        <a:lstStyle/>
        <a:p>
          <a:endParaRPr lang="en-GB"/>
        </a:p>
      </dgm:t>
    </dgm:pt>
    <dgm:pt modelId="{B66017B6-F759-444A-BD80-6D9A50057DE6}" type="sibTrans" cxnId="{EEC64161-8094-A04E-AD62-B60BEE88348B}">
      <dgm:prSet/>
      <dgm:spPr/>
      <dgm:t>
        <a:bodyPr/>
        <a:lstStyle/>
        <a:p>
          <a:endParaRPr lang="en-GB"/>
        </a:p>
      </dgm:t>
    </dgm:pt>
    <dgm:pt modelId="{803D718B-7DFA-754A-8AF6-C0CE323380A2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$21500</a:t>
          </a:r>
        </a:p>
      </dgm:t>
    </dgm:pt>
    <dgm:pt modelId="{E1E1D6ED-DE40-A049-BF06-736D0D4A91B9}" type="parTrans" cxnId="{D5B966D5-075B-2947-AD7E-7CBD98D9D0B5}">
      <dgm:prSet/>
      <dgm:spPr/>
      <dgm:t>
        <a:bodyPr/>
        <a:lstStyle/>
        <a:p>
          <a:endParaRPr lang="en-GB"/>
        </a:p>
      </dgm:t>
    </dgm:pt>
    <dgm:pt modelId="{826D2383-5A35-AC41-AD18-470E2E95F860}" type="sibTrans" cxnId="{D5B966D5-075B-2947-AD7E-7CBD98D9D0B5}">
      <dgm:prSet/>
      <dgm:spPr/>
      <dgm:t>
        <a:bodyPr/>
        <a:lstStyle/>
        <a:p>
          <a:endParaRPr lang="en-GB"/>
        </a:p>
      </dgm:t>
    </dgm:pt>
    <dgm:pt modelId="{529D3D70-BFD7-0C43-9B9D-37053EA9BC56}">
      <dgm:prSet/>
      <dgm:spPr>
        <a:solidFill>
          <a:schemeClr val="tx1"/>
        </a:solidFill>
      </dgm:spPr>
      <dgm:t>
        <a:bodyPr/>
        <a:lstStyle/>
        <a:p>
          <a:r>
            <a:rPr lang="en-GB" dirty="0"/>
            <a:t>$3571</a:t>
          </a:r>
        </a:p>
      </dgm:t>
    </dgm:pt>
    <dgm:pt modelId="{9CDBFA0D-9777-084E-B8EB-BA2142C1A29C}" type="parTrans" cxnId="{ECDFF60D-B40D-F348-A5F6-A1C2491F7CC3}">
      <dgm:prSet/>
      <dgm:spPr/>
      <dgm:t>
        <a:bodyPr/>
        <a:lstStyle/>
        <a:p>
          <a:endParaRPr lang="en-GB"/>
        </a:p>
      </dgm:t>
    </dgm:pt>
    <dgm:pt modelId="{80F3926F-E74A-3248-A8CC-70EB76CCB9AD}" type="sibTrans" cxnId="{ECDFF60D-B40D-F348-A5F6-A1C2491F7CC3}">
      <dgm:prSet/>
      <dgm:spPr/>
      <dgm:t>
        <a:bodyPr/>
        <a:lstStyle/>
        <a:p>
          <a:endParaRPr lang="en-GB"/>
        </a:p>
      </dgm:t>
    </dgm:pt>
    <dgm:pt modelId="{1B40A7FE-D4DD-B94F-95F3-2771F818B9BA}" type="pres">
      <dgm:prSet presAssocID="{45105850-7F5B-E846-8192-686AA08E96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B6FFDA-F752-8945-9B8C-5627342D6D4E}" type="pres">
      <dgm:prSet presAssocID="{870DB8F3-7CF9-2A43-BEEA-171C2B6CAB61}" presName="root1" presStyleCnt="0"/>
      <dgm:spPr/>
    </dgm:pt>
    <dgm:pt modelId="{22B87BEC-C6B4-394E-8060-D942DEB0CECB}" type="pres">
      <dgm:prSet presAssocID="{870DB8F3-7CF9-2A43-BEEA-171C2B6CAB61}" presName="LevelOneTextNode" presStyleLbl="node0" presStyleIdx="0" presStyleCnt="1">
        <dgm:presLayoutVars>
          <dgm:chPref val="3"/>
        </dgm:presLayoutVars>
      </dgm:prSet>
      <dgm:spPr/>
    </dgm:pt>
    <dgm:pt modelId="{F4DAFDB8-AA39-D34B-A5D5-4B50EC81B86E}" type="pres">
      <dgm:prSet presAssocID="{870DB8F3-7CF9-2A43-BEEA-171C2B6CAB61}" presName="level2hierChild" presStyleCnt="0"/>
      <dgm:spPr/>
    </dgm:pt>
    <dgm:pt modelId="{721CC0E3-AAE9-0B47-920F-4DFF86272C1C}" type="pres">
      <dgm:prSet presAssocID="{79E413F4-33C5-9A4A-BC2A-81044B50B24D}" presName="conn2-1" presStyleLbl="parChTrans1D2" presStyleIdx="0" presStyleCnt="2"/>
      <dgm:spPr/>
    </dgm:pt>
    <dgm:pt modelId="{FD41F515-9577-1542-BD08-489290E060B4}" type="pres">
      <dgm:prSet presAssocID="{79E413F4-33C5-9A4A-BC2A-81044B50B24D}" presName="connTx" presStyleLbl="parChTrans1D2" presStyleIdx="0" presStyleCnt="2"/>
      <dgm:spPr/>
    </dgm:pt>
    <dgm:pt modelId="{D701343E-E5A4-9241-BE87-43523F301ECD}" type="pres">
      <dgm:prSet presAssocID="{9A54B172-304C-C94E-9187-5D221FF8A4B6}" presName="root2" presStyleCnt="0"/>
      <dgm:spPr/>
    </dgm:pt>
    <dgm:pt modelId="{16C75E75-A916-CA41-AE2C-044C7AB0B231}" type="pres">
      <dgm:prSet presAssocID="{9A54B172-304C-C94E-9187-5D221FF8A4B6}" presName="LevelTwoTextNode" presStyleLbl="node2" presStyleIdx="0" presStyleCnt="2">
        <dgm:presLayoutVars>
          <dgm:chPref val="3"/>
        </dgm:presLayoutVars>
      </dgm:prSet>
      <dgm:spPr/>
    </dgm:pt>
    <dgm:pt modelId="{C1963F67-5FD1-4145-8B58-4F1419B43662}" type="pres">
      <dgm:prSet presAssocID="{9A54B172-304C-C94E-9187-5D221FF8A4B6}" presName="level3hierChild" presStyleCnt="0"/>
      <dgm:spPr/>
    </dgm:pt>
    <dgm:pt modelId="{F18DB2E2-58CF-1142-83F0-B86F236BDC94}" type="pres">
      <dgm:prSet presAssocID="{9D08249A-566E-4A40-A7DF-F607BB87CA9B}" presName="conn2-1" presStyleLbl="parChTrans1D3" presStyleIdx="0" presStyleCnt="2"/>
      <dgm:spPr/>
    </dgm:pt>
    <dgm:pt modelId="{0A5DC528-0459-2745-8CA8-3B6F9FF34B76}" type="pres">
      <dgm:prSet presAssocID="{9D08249A-566E-4A40-A7DF-F607BB87CA9B}" presName="connTx" presStyleLbl="parChTrans1D3" presStyleIdx="0" presStyleCnt="2"/>
      <dgm:spPr/>
    </dgm:pt>
    <dgm:pt modelId="{245F4ED2-3576-C94A-BC0A-44BDB30333D2}" type="pres">
      <dgm:prSet presAssocID="{19A695AE-B210-8241-AADC-B72BA132571F}" presName="root2" presStyleCnt="0"/>
      <dgm:spPr/>
    </dgm:pt>
    <dgm:pt modelId="{E9193380-D702-234E-9046-F3C3AE8E6A9B}" type="pres">
      <dgm:prSet presAssocID="{19A695AE-B210-8241-AADC-B72BA132571F}" presName="LevelTwoTextNode" presStyleLbl="node3" presStyleIdx="0" presStyleCnt="2">
        <dgm:presLayoutVars>
          <dgm:chPref val="3"/>
        </dgm:presLayoutVars>
      </dgm:prSet>
      <dgm:spPr/>
    </dgm:pt>
    <dgm:pt modelId="{049FEE86-8A0E-A44A-81AC-88F10F960AF1}" type="pres">
      <dgm:prSet presAssocID="{19A695AE-B210-8241-AADC-B72BA132571F}" presName="level3hierChild" presStyleCnt="0"/>
      <dgm:spPr/>
    </dgm:pt>
    <dgm:pt modelId="{42EBEAFA-A9D8-CC4E-A551-46816EC07F1F}" type="pres">
      <dgm:prSet presAssocID="{E1E1D6ED-DE40-A049-BF06-736D0D4A91B9}" presName="conn2-1" presStyleLbl="parChTrans1D4" presStyleIdx="0" presStyleCnt="2"/>
      <dgm:spPr/>
    </dgm:pt>
    <dgm:pt modelId="{9C860107-0A8F-2446-8460-61D77C156459}" type="pres">
      <dgm:prSet presAssocID="{E1E1D6ED-DE40-A049-BF06-736D0D4A91B9}" presName="connTx" presStyleLbl="parChTrans1D4" presStyleIdx="0" presStyleCnt="2"/>
      <dgm:spPr/>
    </dgm:pt>
    <dgm:pt modelId="{D365EB53-FC2E-B540-B17A-3C36C72B72E3}" type="pres">
      <dgm:prSet presAssocID="{803D718B-7DFA-754A-8AF6-C0CE323380A2}" presName="root2" presStyleCnt="0"/>
      <dgm:spPr/>
    </dgm:pt>
    <dgm:pt modelId="{84BA8D31-D147-9B43-B1C2-430BC7C56140}" type="pres">
      <dgm:prSet presAssocID="{803D718B-7DFA-754A-8AF6-C0CE323380A2}" presName="LevelTwoTextNode" presStyleLbl="node4" presStyleIdx="0" presStyleCnt="2">
        <dgm:presLayoutVars>
          <dgm:chPref val="3"/>
        </dgm:presLayoutVars>
      </dgm:prSet>
      <dgm:spPr/>
    </dgm:pt>
    <dgm:pt modelId="{9D29DEE8-C514-6442-88E8-A0D2647656FC}" type="pres">
      <dgm:prSet presAssocID="{803D718B-7DFA-754A-8AF6-C0CE323380A2}" presName="level3hierChild" presStyleCnt="0"/>
      <dgm:spPr/>
    </dgm:pt>
    <dgm:pt modelId="{978DC7B0-D56D-D54B-9059-2608EB4C2FE8}" type="pres">
      <dgm:prSet presAssocID="{81C9EF4D-9A4D-E244-8AF1-889D63FE80AC}" presName="conn2-1" presStyleLbl="parChTrans1D2" presStyleIdx="1" presStyleCnt="2"/>
      <dgm:spPr/>
    </dgm:pt>
    <dgm:pt modelId="{D8230FE5-C320-5142-A56B-0720C6126A25}" type="pres">
      <dgm:prSet presAssocID="{81C9EF4D-9A4D-E244-8AF1-889D63FE80AC}" presName="connTx" presStyleLbl="parChTrans1D2" presStyleIdx="1" presStyleCnt="2"/>
      <dgm:spPr/>
    </dgm:pt>
    <dgm:pt modelId="{15FF872A-A931-CD43-989F-B9FEACC1F849}" type="pres">
      <dgm:prSet presAssocID="{9F3A9A19-2584-094A-BAA9-4C512E1EA045}" presName="root2" presStyleCnt="0"/>
      <dgm:spPr/>
    </dgm:pt>
    <dgm:pt modelId="{3127BD04-DA0E-E041-9234-1C1D9021ED58}" type="pres">
      <dgm:prSet presAssocID="{9F3A9A19-2584-094A-BAA9-4C512E1EA045}" presName="LevelTwoTextNode" presStyleLbl="node2" presStyleIdx="1" presStyleCnt="2">
        <dgm:presLayoutVars>
          <dgm:chPref val="3"/>
        </dgm:presLayoutVars>
      </dgm:prSet>
      <dgm:spPr/>
    </dgm:pt>
    <dgm:pt modelId="{094E3E41-013B-6841-838D-F9EFC437E5FE}" type="pres">
      <dgm:prSet presAssocID="{9F3A9A19-2584-094A-BAA9-4C512E1EA045}" presName="level3hierChild" presStyleCnt="0"/>
      <dgm:spPr/>
    </dgm:pt>
    <dgm:pt modelId="{0C35139D-498E-0A49-A12D-63466B9C31B3}" type="pres">
      <dgm:prSet presAssocID="{E721F38A-DE60-594D-97D8-B57A48AFE75C}" presName="conn2-1" presStyleLbl="parChTrans1D3" presStyleIdx="1" presStyleCnt="2"/>
      <dgm:spPr/>
    </dgm:pt>
    <dgm:pt modelId="{5805BF8B-CE39-F34D-A9BF-A4BF76E14199}" type="pres">
      <dgm:prSet presAssocID="{E721F38A-DE60-594D-97D8-B57A48AFE75C}" presName="connTx" presStyleLbl="parChTrans1D3" presStyleIdx="1" presStyleCnt="2"/>
      <dgm:spPr/>
    </dgm:pt>
    <dgm:pt modelId="{E31D4329-0D25-0C4A-B8CE-1EA8FAB3804B}" type="pres">
      <dgm:prSet presAssocID="{BB8296BC-E55A-9B46-84AE-43826A6C99F4}" presName="root2" presStyleCnt="0"/>
      <dgm:spPr/>
    </dgm:pt>
    <dgm:pt modelId="{6840C99E-FD8B-D444-B457-504F1B367F67}" type="pres">
      <dgm:prSet presAssocID="{BB8296BC-E55A-9B46-84AE-43826A6C99F4}" presName="LevelTwoTextNode" presStyleLbl="node3" presStyleIdx="1" presStyleCnt="2">
        <dgm:presLayoutVars>
          <dgm:chPref val="3"/>
        </dgm:presLayoutVars>
      </dgm:prSet>
      <dgm:spPr/>
    </dgm:pt>
    <dgm:pt modelId="{1751EC03-AFF1-A048-B940-05DFEA91EB19}" type="pres">
      <dgm:prSet presAssocID="{BB8296BC-E55A-9B46-84AE-43826A6C99F4}" presName="level3hierChild" presStyleCnt="0"/>
      <dgm:spPr/>
    </dgm:pt>
    <dgm:pt modelId="{5E3F7D1A-E720-4E4C-A211-8A8A7CF4B283}" type="pres">
      <dgm:prSet presAssocID="{9CDBFA0D-9777-084E-B8EB-BA2142C1A29C}" presName="conn2-1" presStyleLbl="parChTrans1D4" presStyleIdx="1" presStyleCnt="2"/>
      <dgm:spPr/>
    </dgm:pt>
    <dgm:pt modelId="{62875762-39F5-244D-A999-0FAF3C422F95}" type="pres">
      <dgm:prSet presAssocID="{9CDBFA0D-9777-084E-B8EB-BA2142C1A29C}" presName="connTx" presStyleLbl="parChTrans1D4" presStyleIdx="1" presStyleCnt="2"/>
      <dgm:spPr/>
    </dgm:pt>
    <dgm:pt modelId="{174BED4E-98B9-9241-B4E3-F84378915F70}" type="pres">
      <dgm:prSet presAssocID="{529D3D70-BFD7-0C43-9B9D-37053EA9BC56}" presName="root2" presStyleCnt="0"/>
      <dgm:spPr/>
    </dgm:pt>
    <dgm:pt modelId="{19EC3E53-26F6-D548-AD3A-F3552556B956}" type="pres">
      <dgm:prSet presAssocID="{529D3D70-BFD7-0C43-9B9D-37053EA9BC56}" presName="LevelTwoTextNode" presStyleLbl="node4" presStyleIdx="1" presStyleCnt="2">
        <dgm:presLayoutVars>
          <dgm:chPref val="3"/>
        </dgm:presLayoutVars>
      </dgm:prSet>
      <dgm:spPr/>
    </dgm:pt>
    <dgm:pt modelId="{207D22F5-D8AD-4349-9999-F5FF655A3734}" type="pres">
      <dgm:prSet presAssocID="{529D3D70-BFD7-0C43-9B9D-37053EA9BC56}" presName="level3hierChild" presStyleCnt="0"/>
      <dgm:spPr/>
    </dgm:pt>
  </dgm:ptLst>
  <dgm:cxnLst>
    <dgm:cxn modelId="{BC959B03-A8F8-8B46-AED8-ED2E063B5D9A}" type="presOf" srcId="{803D718B-7DFA-754A-8AF6-C0CE323380A2}" destId="{84BA8D31-D147-9B43-B1C2-430BC7C56140}" srcOrd="0" destOrd="0" presId="urn:microsoft.com/office/officeart/2005/8/layout/hierarchy2"/>
    <dgm:cxn modelId="{39CFDF04-F204-ED48-B2D4-ACA9D32029ED}" type="presOf" srcId="{870DB8F3-7CF9-2A43-BEEA-171C2B6CAB61}" destId="{22B87BEC-C6B4-394E-8060-D942DEB0CECB}" srcOrd="0" destOrd="0" presId="urn:microsoft.com/office/officeart/2005/8/layout/hierarchy2"/>
    <dgm:cxn modelId="{2FB4C30A-E143-2743-9EE5-1A754C59D40C}" type="presOf" srcId="{E721F38A-DE60-594D-97D8-B57A48AFE75C}" destId="{0C35139D-498E-0A49-A12D-63466B9C31B3}" srcOrd="0" destOrd="0" presId="urn:microsoft.com/office/officeart/2005/8/layout/hierarchy2"/>
    <dgm:cxn modelId="{ECDFF60D-B40D-F348-A5F6-A1C2491F7CC3}" srcId="{BB8296BC-E55A-9B46-84AE-43826A6C99F4}" destId="{529D3D70-BFD7-0C43-9B9D-37053EA9BC56}" srcOrd="0" destOrd="0" parTransId="{9CDBFA0D-9777-084E-B8EB-BA2142C1A29C}" sibTransId="{80F3926F-E74A-3248-A8CC-70EB76CCB9AD}"/>
    <dgm:cxn modelId="{845E8D0E-E836-3041-B887-81DFDF2F8650}" type="presOf" srcId="{79E413F4-33C5-9A4A-BC2A-81044B50B24D}" destId="{FD41F515-9577-1542-BD08-489290E060B4}" srcOrd="1" destOrd="0" presId="urn:microsoft.com/office/officeart/2005/8/layout/hierarchy2"/>
    <dgm:cxn modelId="{4DF77718-26E7-1348-B73D-F1E92E4873CD}" type="presOf" srcId="{81C9EF4D-9A4D-E244-8AF1-889D63FE80AC}" destId="{D8230FE5-C320-5142-A56B-0720C6126A25}" srcOrd="1" destOrd="0" presId="urn:microsoft.com/office/officeart/2005/8/layout/hierarchy2"/>
    <dgm:cxn modelId="{B1E9913A-C374-F844-8604-EC80096F739D}" srcId="{45105850-7F5B-E846-8192-686AA08E96CE}" destId="{870DB8F3-7CF9-2A43-BEEA-171C2B6CAB61}" srcOrd="0" destOrd="0" parTransId="{C7533989-630C-6D40-A399-1D41A77F0A0B}" sibTransId="{22F4B4BD-31DE-2446-86A0-E814B1B0CC6C}"/>
    <dgm:cxn modelId="{81FD473B-1704-DD42-9479-25DED390FCDE}" type="presOf" srcId="{529D3D70-BFD7-0C43-9B9D-37053EA9BC56}" destId="{19EC3E53-26F6-D548-AD3A-F3552556B956}" srcOrd="0" destOrd="0" presId="urn:microsoft.com/office/officeart/2005/8/layout/hierarchy2"/>
    <dgm:cxn modelId="{C721AA4D-7D52-554D-86E0-FDD84B51DA7E}" type="presOf" srcId="{79E413F4-33C5-9A4A-BC2A-81044B50B24D}" destId="{721CC0E3-AAE9-0B47-920F-4DFF86272C1C}" srcOrd="0" destOrd="0" presId="urn:microsoft.com/office/officeart/2005/8/layout/hierarchy2"/>
    <dgm:cxn modelId="{26375754-93CF-F940-AECA-5712CA78DF65}" type="presOf" srcId="{E1E1D6ED-DE40-A049-BF06-736D0D4A91B9}" destId="{42EBEAFA-A9D8-CC4E-A551-46816EC07F1F}" srcOrd="0" destOrd="0" presId="urn:microsoft.com/office/officeart/2005/8/layout/hierarchy2"/>
    <dgm:cxn modelId="{EEC64161-8094-A04E-AD62-B60BEE88348B}" srcId="{9F3A9A19-2584-094A-BAA9-4C512E1EA045}" destId="{BB8296BC-E55A-9B46-84AE-43826A6C99F4}" srcOrd="0" destOrd="0" parTransId="{E721F38A-DE60-594D-97D8-B57A48AFE75C}" sibTransId="{B66017B6-F759-444A-BD80-6D9A50057DE6}"/>
    <dgm:cxn modelId="{C5E94B68-7EDD-2243-BD61-371C830581D2}" type="presOf" srcId="{9CDBFA0D-9777-084E-B8EB-BA2142C1A29C}" destId="{62875762-39F5-244D-A999-0FAF3C422F95}" srcOrd="1" destOrd="0" presId="urn:microsoft.com/office/officeart/2005/8/layout/hierarchy2"/>
    <dgm:cxn modelId="{45E09A80-8460-3548-BA1F-094B31EF1565}" srcId="{870DB8F3-7CF9-2A43-BEEA-171C2B6CAB61}" destId="{9F3A9A19-2584-094A-BAA9-4C512E1EA045}" srcOrd="1" destOrd="0" parTransId="{81C9EF4D-9A4D-E244-8AF1-889D63FE80AC}" sibTransId="{140B9C51-8AD8-8542-9120-5DF09B254BB4}"/>
    <dgm:cxn modelId="{97F73286-54B3-9C4A-8807-4257B66236AF}" type="presOf" srcId="{9F3A9A19-2584-094A-BAA9-4C512E1EA045}" destId="{3127BD04-DA0E-E041-9234-1C1D9021ED58}" srcOrd="0" destOrd="0" presId="urn:microsoft.com/office/officeart/2005/8/layout/hierarchy2"/>
    <dgm:cxn modelId="{6FCAAF8D-E141-1F45-8533-80C4056FB47E}" type="presOf" srcId="{9CDBFA0D-9777-084E-B8EB-BA2142C1A29C}" destId="{5E3F7D1A-E720-4E4C-A211-8A8A7CF4B283}" srcOrd="0" destOrd="0" presId="urn:microsoft.com/office/officeart/2005/8/layout/hierarchy2"/>
    <dgm:cxn modelId="{629AE894-3B25-0240-B08A-A7B4AE988133}" type="presOf" srcId="{E721F38A-DE60-594D-97D8-B57A48AFE75C}" destId="{5805BF8B-CE39-F34D-A9BF-A4BF76E14199}" srcOrd="1" destOrd="0" presId="urn:microsoft.com/office/officeart/2005/8/layout/hierarchy2"/>
    <dgm:cxn modelId="{F1F1D896-D365-3549-B5C1-897F06F0C9F4}" srcId="{9A54B172-304C-C94E-9187-5D221FF8A4B6}" destId="{19A695AE-B210-8241-AADC-B72BA132571F}" srcOrd="0" destOrd="0" parTransId="{9D08249A-566E-4A40-A7DF-F607BB87CA9B}" sibTransId="{C2883C27-86DF-3E4A-B2BC-92E4492272AE}"/>
    <dgm:cxn modelId="{3FB352AD-3023-7D45-85FB-20D14D44B3AA}" type="presOf" srcId="{E1E1D6ED-DE40-A049-BF06-736D0D4A91B9}" destId="{9C860107-0A8F-2446-8460-61D77C156459}" srcOrd="1" destOrd="0" presId="urn:microsoft.com/office/officeart/2005/8/layout/hierarchy2"/>
    <dgm:cxn modelId="{727617AE-DCCE-CD41-8D8D-97F0301E0253}" type="presOf" srcId="{BB8296BC-E55A-9B46-84AE-43826A6C99F4}" destId="{6840C99E-FD8B-D444-B457-504F1B367F67}" srcOrd="0" destOrd="0" presId="urn:microsoft.com/office/officeart/2005/8/layout/hierarchy2"/>
    <dgm:cxn modelId="{4A33C5BE-A3A8-BB41-9D8D-48236BE7C3EC}" type="presOf" srcId="{9D08249A-566E-4A40-A7DF-F607BB87CA9B}" destId="{0A5DC528-0459-2745-8CA8-3B6F9FF34B76}" srcOrd="1" destOrd="0" presId="urn:microsoft.com/office/officeart/2005/8/layout/hierarchy2"/>
    <dgm:cxn modelId="{92AEDDBE-3A11-8C4F-B330-7A8FCF949F2E}" type="presOf" srcId="{19A695AE-B210-8241-AADC-B72BA132571F}" destId="{E9193380-D702-234E-9046-F3C3AE8E6A9B}" srcOrd="0" destOrd="0" presId="urn:microsoft.com/office/officeart/2005/8/layout/hierarchy2"/>
    <dgm:cxn modelId="{112528C5-1AE6-A14C-9E03-127A589F29F3}" type="presOf" srcId="{9D08249A-566E-4A40-A7DF-F607BB87CA9B}" destId="{F18DB2E2-58CF-1142-83F0-B86F236BDC94}" srcOrd="0" destOrd="0" presId="urn:microsoft.com/office/officeart/2005/8/layout/hierarchy2"/>
    <dgm:cxn modelId="{D5B966D5-075B-2947-AD7E-7CBD98D9D0B5}" srcId="{19A695AE-B210-8241-AADC-B72BA132571F}" destId="{803D718B-7DFA-754A-8AF6-C0CE323380A2}" srcOrd="0" destOrd="0" parTransId="{E1E1D6ED-DE40-A049-BF06-736D0D4A91B9}" sibTransId="{826D2383-5A35-AC41-AD18-470E2E95F860}"/>
    <dgm:cxn modelId="{2ED939DE-1476-594F-BFA1-C75B7F178F7B}" type="presOf" srcId="{81C9EF4D-9A4D-E244-8AF1-889D63FE80AC}" destId="{978DC7B0-D56D-D54B-9059-2608EB4C2FE8}" srcOrd="0" destOrd="0" presId="urn:microsoft.com/office/officeart/2005/8/layout/hierarchy2"/>
    <dgm:cxn modelId="{C5CB8EE0-AE45-3242-92E5-61F23993A565}" type="presOf" srcId="{45105850-7F5B-E846-8192-686AA08E96CE}" destId="{1B40A7FE-D4DD-B94F-95F3-2771F818B9BA}" srcOrd="0" destOrd="0" presId="urn:microsoft.com/office/officeart/2005/8/layout/hierarchy2"/>
    <dgm:cxn modelId="{B23784EA-2A40-5A4F-AC13-7063BC78D311}" srcId="{870DB8F3-7CF9-2A43-BEEA-171C2B6CAB61}" destId="{9A54B172-304C-C94E-9187-5D221FF8A4B6}" srcOrd="0" destOrd="0" parTransId="{79E413F4-33C5-9A4A-BC2A-81044B50B24D}" sibTransId="{7A2C4A34-A7BA-1F4E-A583-6B5634B47F9F}"/>
    <dgm:cxn modelId="{B89778ED-C199-9D43-8C5D-BCECA36A4F05}" type="presOf" srcId="{9A54B172-304C-C94E-9187-5D221FF8A4B6}" destId="{16C75E75-A916-CA41-AE2C-044C7AB0B231}" srcOrd="0" destOrd="0" presId="urn:microsoft.com/office/officeart/2005/8/layout/hierarchy2"/>
    <dgm:cxn modelId="{F50CCC11-0149-5546-AEF3-F7C836E6A26B}" type="presParOf" srcId="{1B40A7FE-D4DD-B94F-95F3-2771F818B9BA}" destId="{FDB6FFDA-F752-8945-9B8C-5627342D6D4E}" srcOrd="0" destOrd="0" presId="urn:microsoft.com/office/officeart/2005/8/layout/hierarchy2"/>
    <dgm:cxn modelId="{15196DE0-682D-A045-AF7A-9079ECFA735D}" type="presParOf" srcId="{FDB6FFDA-F752-8945-9B8C-5627342D6D4E}" destId="{22B87BEC-C6B4-394E-8060-D942DEB0CECB}" srcOrd="0" destOrd="0" presId="urn:microsoft.com/office/officeart/2005/8/layout/hierarchy2"/>
    <dgm:cxn modelId="{E413FAFE-7C0D-F648-87A4-6E3E1F49FD83}" type="presParOf" srcId="{FDB6FFDA-F752-8945-9B8C-5627342D6D4E}" destId="{F4DAFDB8-AA39-D34B-A5D5-4B50EC81B86E}" srcOrd="1" destOrd="0" presId="urn:microsoft.com/office/officeart/2005/8/layout/hierarchy2"/>
    <dgm:cxn modelId="{27141180-CDAE-BB4E-8B3A-0547D8C97F1E}" type="presParOf" srcId="{F4DAFDB8-AA39-D34B-A5D5-4B50EC81B86E}" destId="{721CC0E3-AAE9-0B47-920F-4DFF86272C1C}" srcOrd="0" destOrd="0" presId="urn:microsoft.com/office/officeart/2005/8/layout/hierarchy2"/>
    <dgm:cxn modelId="{CF2608DC-5758-C740-AF37-D2B639133FCB}" type="presParOf" srcId="{721CC0E3-AAE9-0B47-920F-4DFF86272C1C}" destId="{FD41F515-9577-1542-BD08-489290E060B4}" srcOrd="0" destOrd="0" presId="urn:microsoft.com/office/officeart/2005/8/layout/hierarchy2"/>
    <dgm:cxn modelId="{F784C5F2-9072-DB4E-89EF-2677FCAF5C75}" type="presParOf" srcId="{F4DAFDB8-AA39-D34B-A5D5-4B50EC81B86E}" destId="{D701343E-E5A4-9241-BE87-43523F301ECD}" srcOrd="1" destOrd="0" presId="urn:microsoft.com/office/officeart/2005/8/layout/hierarchy2"/>
    <dgm:cxn modelId="{9F895A0B-5AF4-1748-8277-D23692B86843}" type="presParOf" srcId="{D701343E-E5A4-9241-BE87-43523F301ECD}" destId="{16C75E75-A916-CA41-AE2C-044C7AB0B231}" srcOrd="0" destOrd="0" presId="urn:microsoft.com/office/officeart/2005/8/layout/hierarchy2"/>
    <dgm:cxn modelId="{DEF26E1D-A0FE-1D46-B4DD-E2ED824FA82D}" type="presParOf" srcId="{D701343E-E5A4-9241-BE87-43523F301ECD}" destId="{C1963F67-5FD1-4145-8B58-4F1419B43662}" srcOrd="1" destOrd="0" presId="urn:microsoft.com/office/officeart/2005/8/layout/hierarchy2"/>
    <dgm:cxn modelId="{0E471AD3-2E0B-DE48-AE51-A3302C3DA849}" type="presParOf" srcId="{C1963F67-5FD1-4145-8B58-4F1419B43662}" destId="{F18DB2E2-58CF-1142-83F0-B86F236BDC94}" srcOrd="0" destOrd="0" presId="urn:microsoft.com/office/officeart/2005/8/layout/hierarchy2"/>
    <dgm:cxn modelId="{0051C8CB-4245-AD49-A2C4-65D6EB43FB41}" type="presParOf" srcId="{F18DB2E2-58CF-1142-83F0-B86F236BDC94}" destId="{0A5DC528-0459-2745-8CA8-3B6F9FF34B76}" srcOrd="0" destOrd="0" presId="urn:microsoft.com/office/officeart/2005/8/layout/hierarchy2"/>
    <dgm:cxn modelId="{30F5D613-19BF-924D-AE8F-D6FE9BB8D3F5}" type="presParOf" srcId="{C1963F67-5FD1-4145-8B58-4F1419B43662}" destId="{245F4ED2-3576-C94A-BC0A-44BDB30333D2}" srcOrd="1" destOrd="0" presId="urn:microsoft.com/office/officeart/2005/8/layout/hierarchy2"/>
    <dgm:cxn modelId="{6C775E71-7675-DD42-8A1D-62340C801920}" type="presParOf" srcId="{245F4ED2-3576-C94A-BC0A-44BDB30333D2}" destId="{E9193380-D702-234E-9046-F3C3AE8E6A9B}" srcOrd="0" destOrd="0" presId="urn:microsoft.com/office/officeart/2005/8/layout/hierarchy2"/>
    <dgm:cxn modelId="{871A7FAA-6E6C-EF4D-9DED-89444D9F0680}" type="presParOf" srcId="{245F4ED2-3576-C94A-BC0A-44BDB30333D2}" destId="{049FEE86-8A0E-A44A-81AC-88F10F960AF1}" srcOrd="1" destOrd="0" presId="urn:microsoft.com/office/officeart/2005/8/layout/hierarchy2"/>
    <dgm:cxn modelId="{2975E45D-8937-E74A-A7B1-C3BE2F3165FA}" type="presParOf" srcId="{049FEE86-8A0E-A44A-81AC-88F10F960AF1}" destId="{42EBEAFA-A9D8-CC4E-A551-46816EC07F1F}" srcOrd="0" destOrd="0" presId="urn:microsoft.com/office/officeart/2005/8/layout/hierarchy2"/>
    <dgm:cxn modelId="{B46D24F8-895D-7145-A871-EF24920782EB}" type="presParOf" srcId="{42EBEAFA-A9D8-CC4E-A551-46816EC07F1F}" destId="{9C860107-0A8F-2446-8460-61D77C156459}" srcOrd="0" destOrd="0" presId="urn:microsoft.com/office/officeart/2005/8/layout/hierarchy2"/>
    <dgm:cxn modelId="{65FE2C1C-59E1-3B4A-9BAD-621D5E4AC3F0}" type="presParOf" srcId="{049FEE86-8A0E-A44A-81AC-88F10F960AF1}" destId="{D365EB53-FC2E-B540-B17A-3C36C72B72E3}" srcOrd="1" destOrd="0" presId="urn:microsoft.com/office/officeart/2005/8/layout/hierarchy2"/>
    <dgm:cxn modelId="{F2443D57-3C6F-7B48-8274-A314B02C405D}" type="presParOf" srcId="{D365EB53-FC2E-B540-B17A-3C36C72B72E3}" destId="{84BA8D31-D147-9B43-B1C2-430BC7C56140}" srcOrd="0" destOrd="0" presId="urn:microsoft.com/office/officeart/2005/8/layout/hierarchy2"/>
    <dgm:cxn modelId="{997C7CD1-97EB-DC40-ABB5-16EDECBE88F6}" type="presParOf" srcId="{D365EB53-FC2E-B540-B17A-3C36C72B72E3}" destId="{9D29DEE8-C514-6442-88E8-A0D2647656FC}" srcOrd="1" destOrd="0" presId="urn:microsoft.com/office/officeart/2005/8/layout/hierarchy2"/>
    <dgm:cxn modelId="{625B4D17-A2DB-1E4C-99E6-1059FBCF3C1F}" type="presParOf" srcId="{F4DAFDB8-AA39-D34B-A5D5-4B50EC81B86E}" destId="{978DC7B0-D56D-D54B-9059-2608EB4C2FE8}" srcOrd="2" destOrd="0" presId="urn:microsoft.com/office/officeart/2005/8/layout/hierarchy2"/>
    <dgm:cxn modelId="{5F5EC5E0-4929-7043-99DB-0AD7FD87B181}" type="presParOf" srcId="{978DC7B0-D56D-D54B-9059-2608EB4C2FE8}" destId="{D8230FE5-C320-5142-A56B-0720C6126A25}" srcOrd="0" destOrd="0" presId="urn:microsoft.com/office/officeart/2005/8/layout/hierarchy2"/>
    <dgm:cxn modelId="{9E0868EC-AEA2-AB47-99FC-7BE7365B91BD}" type="presParOf" srcId="{F4DAFDB8-AA39-D34B-A5D5-4B50EC81B86E}" destId="{15FF872A-A931-CD43-989F-B9FEACC1F849}" srcOrd="3" destOrd="0" presId="urn:microsoft.com/office/officeart/2005/8/layout/hierarchy2"/>
    <dgm:cxn modelId="{1BFB79F1-6067-1940-8552-D71F27793A7F}" type="presParOf" srcId="{15FF872A-A931-CD43-989F-B9FEACC1F849}" destId="{3127BD04-DA0E-E041-9234-1C1D9021ED58}" srcOrd="0" destOrd="0" presId="urn:microsoft.com/office/officeart/2005/8/layout/hierarchy2"/>
    <dgm:cxn modelId="{E071A288-F0F2-574C-BC46-B2206DF74CAD}" type="presParOf" srcId="{15FF872A-A931-CD43-989F-B9FEACC1F849}" destId="{094E3E41-013B-6841-838D-F9EFC437E5FE}" srcOrd="1" destOrd="0" presId="urn:microsoft.com/office/officeart/2005/8/layout/hierarchy2"/>
    <dgm:cxn modelId="{CBF811E4-D8AC-1345-9D6A-0E732AF224E9}" type="presParOf" srcId="{094E3E41-013B-6841-838D-F9EFC437E5FE}" destId="{0C35139D-498E-0A49-A12D-63466B9C31B3}" srcOrd="0" destOrd="0" presId="urn:microsoft.com/office/officeart/2005/8/layout/hierarchy2"/>
    <dgm:cxn modelId="{20330A32-41A1-5A44-B75D-3966EA59875A}" type="presParOf" srcId="{0C35139D-498E-0A49-A12D-63466B9C31B3}" destId="{5805BF8B-CE39-F34D-A9BF-A4BF76E14199}" srcOrd="0" destOrd="0" presId="urn:microsoft.com/office/officeart/2005/8/layout/hierarchy2"/>
    <dgm:cxn modelId="{2CEC938E-5D81-F144-BF72-780376C1DB4A}" type="presParOf" srcId="{094E3E41-013B-6841-838D-F9EFC437E5FE}" destId="{E31D4329-0D25-0C4A-B8CE-1EA8FAB3804B}" srcOrd="1" destOrd="0" presId="urn:microsoft.com/office/officeart/2005/8/layout/hierarchy2"/>
    <dgm:cxn modelId="{FD586A4D-BF08-9B4E-A2E6-093A3A4C2D00}" type="presParOf" srcId="{E31D4329-0D25-0C4A-B8CE-1EA8FAB3804B}" destId="{6840C99E-FD8B-D444-B457-504F1B367F67}" srcOrd="0" destOrd="0" presId="urn:microsoft.com/office/officeart/2005/8/layout/hierarchy2"/>
    <dgm:cxn modelId="{EEAF97C8-9616-9145-8EE1-08D00D984EC1}" type="presParOf" srcId="{E31D4329-0D25-0C4A-B8CE-1EA8FAB3804B}" destId="{1751EC03-AFF1-A048-B940-05DFEA91EB19}" srcOrd="1" destOrd="0" presId="urn:microsoft.com/office/officeart/2005/8/layout/hierarchy2"/>
    <dgm:cxn modelId="{7DA4F452-C08B-6043-966F-6B005CC8A0EB}" type="presParOf" srcId="{1751EC03-AFF1-A048-B940-05DFEA91EB19}" destId="{5E3F7D1A-E720-4E4C-A211-8A8A7CF4B283}" srcOrd="0" destOrd="0" presId="urn:microsoft.com/office/officeart/2005/8/layout/hierarchy2"/>
    <dgm:cxn modelId="{4848FE8F-29C2-C44B-8C04-88944CDE3B73}" type="presParOf" srcId="{5E3F7D1A-E720-4E4C-A211-8A8A7CF4B283}" destId="{62875762-39F5-244D-A999-0FAF3C422F95}" srcOrd="0" destOrd="0" presId="urn:microsoft.com/office/officeart/2005/8/layout/hierarchy2"/>
    <dgm:cxn modelId="{22D11D57-37AD-C24F-8C02-2DAD0E885B0F}" type="presParOf" srcId="{1751EC03-AFF1-A048-B940-05DFEA91EB19}" destId="{174BED4E-98B9-9241-B4E3-F84378915F70}" srcOrd="1" destOrd="0" presId="urn:microsoft.com/office/officeart/2005/8/layout/hierarchy2"/>
    <dgm:cxn modelId="{073D4639-7CAA-914A-93E2-88684DE3991B}" type="presParOf" srcId="{174BED4E-98B9-9241-B4E3-F84378915F70}" destId="{19EC3E53-26F6-D548-AD3A-F3552556B956}" srcOrd="0" destOrd="0" presId="urn:microsoft.com/office/officeart/2005/8/layout/hierarchy2"/>
    <dgm:cxn modelId="{F5D18BF6-574C-BB4E-9D99-17A574B776FD}" type="presParOf" srcId="{174BED4E-98B9-9241-B4E3-F84378915F70}" destId="{207D22F5-D8AD-4349-9999-F5FF655A37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83886A-C70E-C546-B195-82135E3D9BEC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C241EF-E429-7949-9607-3BF41D51133B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Activity Based Costing </a:t>
          </a:r>
        </a:p>
      </dgm:t>
    </dgm:pt>
    <dgm:pt modelId="{6F67A64C-E96C-E844-8CB1-92EE659D520F}" type="parTrans" cxnId="{DAF39D72-A923-D44A-BBF5-7177EE27395C}">
      <dgm:prSet/>
      <dgm:spPr/>
      <dgm:t>
        <a:bodyPr/>
        <a:lstStyle/>
        <a:p>
          <a:endParaRPr lang="en-GB"/>
        </a:p>
      </dgm:t>
    </dgm:pt>
    <dgm:pt modelId="{171CA9E0-8577-0F45-8CFE-B0BC064A8BB9}" type="sibTrans" cxnId="{DAF39D72-A923-D44A-BBF5-7177EE27395C}">
      <dgm:prSet/>
      <dgm:spPr/>
      <dgm:t>
        <a:bodyPr/>
        <a:lstStyle/>
        <a:p>
          <a:endParaRPr lang="en-GB"/>
        </a:p>
      </dgm:t>
    </dgm:pt>
    <dgm:pt modelId="{2EBDD524-C420-B24F-8578-C87EDC1DEB1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GB" dirty="0"/>
            <a:t>Identifies the ‘activities’ necessary to make a product</a:t>
          </a:r>
        </a:p>
      </dgm:t>
    </dgm:pt>
    <dgm:pt modelId="{34166EC7-0578-5340-9B2B-753447FB8B62}" type="parTrans" cxnId="{54BD6FB2-04C6-274A-9CF1-2A03D21CD69E}">
      <dgm:prSet/>
      <dgm:spPr/>
      <dgm:t>
        <a:bodyPr/>
        <a:lstStyle/>
        <a:p>
          <a:endParaRPr lang="en-GB"/>
        </a:p>
      </dgm:t>
    </dgm:pt>
    <dgm:pt modelId="{9868D70A-046D-E04B-B1F4-50D250646527}" type="sibTrans" cxnId="{54BD6FB2-04C6-274A-9CF1-2A03D21CD69E}">
      <dgm:prSet/>
      <dgm:spPr/>
      <dgm:t>
        <a:bodyPr/>
        <a:lstStyle/>
        <a:p>
          <a:endParaRPr lang="en-GB"/>
        </a:p>
      </dgm:t>
    </dgm:pt>
    <dgm:pt modelId="{6F2105E0-6499-484F-A3DB-23934D26B93C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/>
            <a:t>Focus on ‘activities’ and costs of activities </a:t>
          </a:r>
        </a:p>
      </dgm:t>
    </dgm:pt>
    <dgm:pt modelId="{3469E377-416B-C046-93B8-DEED261D724D}" type="parTrans" cxnId="{70E8B156-4390-E749-BFF6-712B40B6F729}">
      <dgm:prSet/>
      <dgm:spPr/>
      <dgm:t>
        <a:bodyPr/>
        <a:lstStyle/>
        <a:p>
          <a:endParaRPr lang="en-GB"/>
        </a:p>
      </dgm:t>
    </dgm:pt>
    <dgm:pt modelId="{62922C34-946C-EA4C-B09B-735967EEEC1B}" type="sibTrans" cxnId="{70E8B156-4390-E749-BFF6-712B40B6F729}">
      <dgm:prSet/>
      <dgm:spPr/>
      <dgm:t>
        <a:bodyPr/>
        <a:lstStyle/>
        <a:p>
          <a:endParaRPr lang="en-GB"/>
        </a:p>
      </dgm:t>
    </dgm:pt>
    <dgm:pt modelId="{12DE32E5-01CC-8B40-AB1A-72CF773B23D4}">
      <dgm:prSet phldrT="[Text]"/>
      <dgm:spPr/>
      <dgm:t>
        <a:bodyPr/>
        <a:lstStyle/>
        <a:p>
          <a:r>
            <a:rPr lang="en-GB" dirty="0"/>
            <a:t>Assigns cost to each activity</a:t>
          </a:r>
        </a:p>
      </dgm:t>
    </dgm:pt>
    <dgm:pt modelId="{FC95CDC4-3363-D04C-AD02-1C2EC34B3941}" type="parTrans" cxnId="{DB638EB9-BD36-1745-A6B5-856D3E34D69C}">
      <dgm:prSet/>
      <dgm:spPr/>
      <dgm:t>
        <a:bodyPr/>
        <a:lstStyle/>
        <a:p>
          <a:endParaRPr lang="en-GB"/>
        </a:p>
      </dgm:t>
    </dgm:pt>
    <dgm:pt modelId="{B381388D-8DBB-A143-A5CA-74D792BC9D59}" type="sibTrans" cxnId="{DB638EB9-BD36-1745-A6B5-856D3E34D69C}">
      <dgm:prSet/>
      <dgm:spPr/>
      <dgm:t>
        <a:bodyPr/>
        <a:lstStyle/>
        <a:p>
          <a:endParaRPr lang="en-GB"/>
        </a:p>
      </dgm:t>
    </dgm:pt>
    <dgm:pt modelId="{B563B979-D2AF-7B4A-BAD7-312C60760DA3}" type="pres">
      <dgm:prSet presAssocID="{6583886A-C70E-C546-B195-82135E3D9B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65ACC6-A5E0-6B44-8407-13E5B9BFCA7E}" type="pres">
      <dgm:prSet presAssocID="{97C241EF-E429-7949-9607-3BF41D51133B}" presName="hierRoot1" presStyleCnt="0">
        <dgm:presLayoutVars>
          <dgm:hierBranch val="init"/>
        </dgm:presLayoutVars>
      </dgm:prSet>
      <dgm:spPr/>
    </dgm:pt>
    <dgm:pt modelId="{D8D62847-4DDE-4046-A84C-60B92641AB87}" type="pres">
      <dgm:prSet presAssocID="{97C241EF-E429-7949-9607-3BF41D51133B}" presName="rootComposite1" presStyleCnt="0"/>
      <dgm:spPr/>
    </dgm:pt>
    <dgm:pt modelId="{88499E89-B1F1-5640-BDBD-1AEF323F4A5D}" type="pres">
      <dgm:prSet presAssocID="{97C241EF-E429-7949-9607-3BF41D51133B}" presName="rootText1" presStyleLbl="node0" presStyleIdx="0" presStyleCnt="1" custLinFactNeighborX="3045" custLinFactNeighborY="-71039">
        <dgm:presLayoutVars>
          <dgm:chPref val="3"/>
        </dgm:presLayoutVars>
      </dgm:prSet>
      <dgm:spPr/>
    </dgm:pt>
    <dgm:pt modelId="{A03E2921-AF23-9749-9E59-4327254A3EEB}" type="pres">
      <dgm:prSet presAssocID="{97C241EF-E429-7949-9607-3BF41D51133B}" presName="rootConnector1" presStyleLbl="node1" presStyleIdx="0" presStyleCnt="0"/>
      <dgm:spPr/>
    </dgm:pt>
    <dgm:pt modelId="{4B541176-FB97-C449-B6E6-1CDD6529AA9A}" type="pres">
      <dgm:prSet presAssocID="{97C241EF-E429-7949-9607-3BF41D51133B}" presName="hierChild2" presStyleCnt="0"/>
      <dgm:spPr/>
    </dgm:pt>
    <dgm:pt modelId="{FE5804F4-FEDC-E744-BCFA-3B09CBCE49CE}" type="pres">
      <dgm:prSet presAssocID="{34166EC7-0578-5340-9B2B-753447FB8B62}" presName="Name37" presStyleLbl="parChTrans1D2" presStyleIdx="0" presStyleCnt="3"/>
      <dgm:spPr/>
    </dgm:pt>
    <dgm:pt modelId="{1BC4D7D8-BDDE-8E49-AA9E-09920670D78F}" type="pres">
      <dgm:prSet presAssocID="{2EBDD524-C420-B24F-8578-C87EDC1DEB17}" presName="hierRoot2" presStyleCnt="0">
        <dgm:presLayoutVars>
          <dgm:hierBranch val="init"/>
        </dgm:presLayoutVars>
      </dgm:prSet>
      <dgm:spPr/>
    </dgm:pt>
    <dgm:pt modelId="{B3D5EA89-8794-0C4E-B5DE-037DDB6F8762}" type="pres">
      <dgm:prSet presAssocID="{2EBDD524-C420-B24F-8578-C87EDC1DEB17}" presName="rootComposite" presStyleCnt="0"/>
      <dgm:spPr/>
    </dgm:pt>
    <dgm:pt modelId="{7D07BEF2-E271-204D-B3C5-B0BF81529C61}" type="pres">
      <dgm:prSet presAssocID="{2EBDD524-C420-B24F-8578-C87EDC1DEB17}" presName="rootText" presStyleLbl="node2" presStyleIdx="0" presStyleCnt="3" custLinFactNeighborX="-23" custLinFactNeighborY="19829">
        <dgm:presLayoutVars>
          <dgm:chPref val="3"/>
        </dgm:presLayoutVars>
      </dgm:prSet>
      <dgm:spPr/>
    </dgm:pt>
    <dgm:pt modelId="{1CEB9986-696F-F141-A45E-8187057341E4}" type="pres">
      <dgm:prSet presAssocID="{2EBDD524-C420-B24F-8578-C87EDC1DEB17}" presName="rootConnector" presStyleLbl="node2" presStyleIdx="0" presStyleCnt="3"/>
      <dgm:spPr/>
    </dgm:pt>
    <dgm:pt modelId="{57311561-4CFE-EE43-B1D6-953CB869BEAE}" type="pres">
      <dgm:prSet presAssocID="{2EBDD524-C420-B24F-8578-C87EDC1DEB17}" presName="hierChild4" presStyleCnt="0"/>
      <dgm:spPr/>
    </dgm:pt>
    <dgm:pt modelId="{1D6527D5-A149-0B4D-AA49-B74BBF5ADB04}" type="pres">
      <dgm:prSet presAssocID="{2EBDD524-C420-B24F-8578-C87EDC1DEB17}" presName="hierChild5" presStyleCnt="0"/>
      <dgm:spPr/>
    </dgm:pt>
    <dgm:pt modelId="{93647F8D-386B-2A4E-A2D1-60560007EF1C}" type="pres">
      <dgm:prSet presAssocID="{3469E377-416B-C046-93B8-DEED261D724D}" presName="Name37" presStyleLbl="parChTrans1D2" presStyleIdx="1" presStyleCnt="3"/>
      <dgm:spPr/>
    </dgm:pt>
    <dgm:pt modelId="{5D1BA1FE-BA72-FF4A-9D58-F692EBC2CBA8}" type="pres">
      <dgm:prSet presAssocID="{6F2105E0-6499-484F-A3DB-23934D26B93C}" presName="hierRoot2" presStyleCnt="0">
        <dgm:presLayoutVars>
          <dgm:hierBranch val="init"/>
        </dgm:presLayoutVars>
      </dgm:prSet>
      <dgm:spPr/>
    </dgm:pt>
    <dgm:pt modelId="{F76E0966-EDC1-4843-BA96-7A9947AE9CBC}" type="pres">
      <dgm:prSet presAssocID="{6F2105E0-6499-484F-A3DB-23934D26B93C}" presName="rootComposite" presStyleCnt="0"/>
      <dgm:spPr/>
    </dgm:pt>
    <dgm:pt modelId="{000306E6-FE8B-294C-ABD9-93DEF1319E80}" type="pres">
      <dgm:prSet presAssocID="{6F2105E0-6499-484F-A3DB-23934D26B93C}" presName="rootText" presStyleLbl="node2" presStyleIdx="1" presStyleCnt="3" custLinFactNeighborY="18176">
        <dgm:presLayoutVars>
          <dgm:chPref val="3"/>
        </dgm:presLayoutVars>
      </dgm:prSet>
      <dgm:spPr/>
    </dgm:pt>
    <dgm:pt modelId="{F2F9B6FA-0038-6542-ABF4-7B109F941A67}" type="pres">
      <dgm:prSet presAssocID="{6F2105E0-6499-484F-A3DB-23934D26B93C}" presName="rootConnector" presStyleLbl="node2" presStyleIdx="1" presStyleCnt="3"/>
      <dgm:spPr/>
    </dgm:pt>
    <dgm:pt modelId="{801CFD26-D16B-2D4A-BAB0-6AF173AD3E9E}" type="pres">
      <dgm:prSet presAssocID="{6F2105E0-6499-484F-A3DB-23934D26B93C}" presName="hierChild4" presStyleCnt="0"/>
      <dgm:spPr/>
    </dgm:pt>
    <dgm:pt modelId="{8E532517-507A-834D-A57B-329873A5C678}" type="pres">
      <dgm:prSet presAssocID="{6F2105E0-6499-484F-A3DB-23934D26B93C}" presName="hierChild5" presStyleCnt="0"/>
      <dgm:spPr/>
    </dgm:pt>
    <dgm:pt modelId="{D13FF541-A7FA-8341-8F76-184FC48AE6DD}" type="pres">
      <dgm:prSet presAssocID="{FC95CDC4-3363-D04C-AD02-1C2EC34B3941}" presName="Name37" presStyleLbl="parChTrans1D2" presStyleIdx="2" presStyleCnt="3"/>
      <dgm:spPr/>
    </dgm:pt>
    <dgm:pt modelId="{9CAA2748-852A-B44F-A222-B68DDD87EEF2}" type="pres">
      <dgm:prSet presAssocID="{12DE32E5-01CC-8B40-AB1A-72CF773B23D4}" presName="hierRoot2" presStyleCnt="0">
        <dgm:presLayoutVars>
          <dgm:hierBranch val="init"/>
        </dgm:presLayoutVars>
      </dgm:prSet>
      <dgm:spPr/>
    </dgm:pt>
    <dgm:pt modelId="{482C742B-A96A-C245-BB0F-FD7641C03485}" type="pres">
      <dgm:prSet presAssocID="{12DE32E5-01CC-8B40-AB1A-72CF773B23D4}" presName="rootComposite" presStyleCnt="0"/>
      <dgm:spPr/>
    </dgm:pt>
    <dgm:pt modelId="{94183427-2CC1-7E4D-9CEE-FAF78819496D}" type="pres">
      <dgm:prSet presAssocID="{12DE32E5-01CC-8B40-AB1A-72CF773B23D4}" presName="rootText" presStyleLbl="node2" presStyleIdx="2" presStyleCnt="3" custLinFactNeighborX="23" custLinFactNeighborY="18176">
        <dgm:presLayoutVars>
          <dgm:chPref val="3"/>
        </dgm:presLayoutVars>
      </dgm:prSet>
      <dgm:spPr/>
    </dgm:pt>
    <dgm:pt modelId="{CEBA2E2F-B37C-3744-BE72-9A619747364E}" type="pres">
      <dgm:prSet presAssocID="{12DE32E5-01CC-8B40-AB1A-72CF773B23D4}" presName="rootConnector" presStyleLbl="node2" presStyleIdx="2" presStyleCnt="3"/>
      <dgm:spPr/>
    </dgm:pt>
    <dgm:pt modelId="{646AE33E-64E7-4A4A-A5AD-0BE58B3022A6}" type="pres">
      <dgm:prSet presAssocID="{12DE32E5-01CC-8B40-AB1A-72CF773B23D4}" presName="hierChild4" presStyleCnt="0"/>
      <dgm:spPr/>
    </dgm:pt>
    <dgm:pt modelId="{53EC1C8A-B589-AA4B-BCEB-4456C27EB411}" type="pres">
      <dgm:prSet presAssocID="{12DE32E5-01CC-8B40-AB1A-72CF773B23D4}" presName="hierChild5" presStyleCnt="0"/>
      <dgm:spPr/>
    </dgm:pt>
    <dgm:pt modelId="{C8E0B367-B103-F048-9107-C3B30D9B5E87}" type="pres">
      <dgm:prSet presAssocID="{97C241EF-E429-7949-9607-3BF41D51133B}" presName="hierChild3" presStyleCnt="0"/>
      <dgm:spPr/>
    </dgm:pt>
  </dgm:ptLst>
  <dgm:cxnLst>
    <dgm:cxn modelId="{8912FA16-73A5-6D4C-9C97-7EEFA69EA3AF}" type="presOf" srcId="{2EBDD524-C420-B24F-8578-C87EDC1DEB17}" destId="{1CEB9986-696F-F141-A45E-8187057341E4}" srcOrd="1" destOrd="0" presId="urn:microsoft.com/office/officeart/2005/8/layout/orgChart1"/>
    <dgm:cxn modelId="{81171131-F0D8-094B-909B-C66D6AE90D60}" type="presOf" srcId="{12DE32E5-01CC-8B40-AB1A-72CF773B23D4}" destId="{94183427-2CC1-7E4D-9CEE-FAF78819496D}" srcOrd="0" destOrd="0" presId="urn:microsoft.com/office/officeart/2005/8/layout/orgChart1"/>
    <dgm:cxn modelId="{354F6146-FEE7-EB4A-B23D-E7EA38ADCF0C}" type="presOf" srcId="{97C241EF-E429-7949-9607-3BF41D51133B}" destId="{A03E2921-AF23-9749-9E59-4327254A3EEB}" srcOrd="1" destOrd="0" presId="urn:microsoft.com/office/officeart/2005/8/layout/orgChart1"/>
    <dgm:cxn modelId="{70E8B156-4390-E749-BFF6-712B40B6F729}" srcId="{97C241EF-E429-7949-9607-3BF41D51133B}" destId="{6F2105E0-6499-484F-A3DB-23934D26B93C}" srcOrd="1" destOrd="0" parTransId="{3469E377-416B-C046-93B8-DEED261D724D}" sibTransId="{62922C34-946C-EA4C-B09B-735967EEEC1B}"/>
    <dgm:cxn modelId="{E6E6E959-10F6-9342-9203-34C166F0AF3D}" type="presOf" srcId="{97C241EF-E429-7949-9607-3BF41D51133B}" destId="{88499E89-B1F1-5640-BDBD-1AEF323F4A5D}" srcOrd="0" destOrd="0" presId="urn:microsoft.com/office/officeart/2005/8/layout/orgChart1"/>
    <dgm:cxn modelId="{9745165B-F39E-2D42-B747-3DB2F54FB57D}" type="presOf" srcId="{3469E377-416B-C046-93B8-DEED261D724D}" destId="{93647F8D-386B-2A4E-A2D1-60560007EF1C}" srcOrd="0" destOrd="0" presId="urn:microsoft.com/office/officeart/2005/8/layout/orgChart1"/>
    <dgm:cxn modelId="{DAF39D72-A923-D44A-BBF5-7177EE27395C}" srcId="{6583886A-C70E-C546-B195-82135E3D9BEC}" destId="{97C241EF-E429-7949-9607-3BF41D51133B}" srcOrd="0" destOrd="0" parTransId="{6F67A64C-E96C-E844-8CB1-92EE659D520F}" sibTransId="{171CA9E0-8577-0F45-8CFE-B0BC064A8BB9}"/>
    <dgm:cxn modelId="{29342980-979E-CD4A-BBCD-1D424736D0E1}" type="presOf" srcId="{FC95CDC4-3363-D04C-AD02-1C2EC34B3941}" destId="{D13FF541-A7FA-8341-8F76-184FC48AE6DD}" srcOrd="0" destOrd="0" presId="urn:microsoft.com/office/officeart/2005/8/layout/orgChart1"/>
    <dgm:cxn modelId="{FE0D06A9-9C56-AB4E-AAEC-9BC869F4E3F7}" type="presOf" srcId="{2EBDD524-C420-B24F-8578-C87EDC1DEB17}" destId="{7D07BEF2-E271-204D-B3C5-B0BF81529C61}" srcOrd="0" destOrd="0" presId="urn:microsoft.com/office/officeart/2005/8/layout/orgChart1"/>
    <dgm:cxn modelId="{901BA7AC-1853-6B49-9CD0-2772960CED7A}" type="presOf" srcId="{6583886A-C70E-C546-B195-82135E3D9BEC}" destId="{B563B979-D2AF-7B4A-BAD7-312C60760DA3}" srcOrd="0" destOrd="0" presId="urn:microsoft.com/office/officeart/2005/8/layout/orgChart1"/>
    <dgm:cxn modelId="{54BD6FB2-04C6-274A-9CF1-2A03D21CD69E}" srcId="{97C241EF-E429-7949-9607-3BF41D51133B}" destId="{2EBDD524-C420-B24F-8578-C87EDC1DEB17}" srcOrd="0" destOrd="0" parTransId="{34166EC7-0578-5340-9B2B-753447FB8B62}" sibTransId="{9868D70A-046D-E04B-B1F4-50D250646527}"/>
    <dgm:cxn modelId="{95C3A9B5-EA7E-A544-BC11-69E6DCB3330B}" type="presOf" srcId="{12DE32E5-01CC-8B40-AB1A-72CF773B23D4}" destId="{CEBA2E2F-B37C-3744-BE72-9A619747364E}" srcOrd="1" destOrd="0" presId="urn:microsoft.com/office/officeart/2005/8/layout/orgChart1"/>
    <dgm:cxn modelId="{DB638EB9-BD36-1745-A6B5-856D3E34D69C}" srcId="{97C241EF-E429-7949-9607-3BF41D51133B}" destId="{12DE32E5-01CC-8B40-AB1A-72CF773B23D4}" srcOrd="2" destOrd="0" parTransId="{FC95CDC4-3363-D04C-AD02-1C2EC34B3941}" sibTransId="{B381388D-8DBB-A143-A5CA-74D792BC9D59}"/>
    <dgm:cxn modelId="{0DB583DB-9140-3F49-895A-6C4EFCCC5F66}" type="presOf" srcId="{6F2105E0-6499-484F-A3DB-23934D26B93C}" destId="{F2F9B6FA-0038-6542-ABF4-7B109F941A67}" srcOrd="1" destOrd="0" presId="urn:microsoft.com/office/officeart/2005/8/layout/orgChart1"/>
    <dgm:cxn modelId="{A8C423E9-5C37-804D-B837-EBBF69388CCB}" type="presOf" srcId="{34166EC7-0578-5340-9B2B-753447FB8B62}" destId="{FE5804F4-FEDC-E744-BCFA-3B09CBCE49CE}" srcOrd="0" destOrd="0" presId="urn:microsoft.com/office/officeart/2005/8/layout/orgChart1"/>
    <dgm:cxn modelId="{1F41FFFD-4CF1-5346-91AD-EE690CC1D988}" type="presOf" srcId="{6F2105E0-6499-484F-A3DB-23934D26B93C}" destId="{000306E6-FE8B-294C-ABD9-93DEF1319E80}" srcOrd="0" destOrd="0" presId="urn:microsoft.com/office/officeart/2005/8/layout/orgChart1"/>
    <dgm:cxn modelId="{1022CEBB-6868-D744-86A3-E31F40497904}" type="presParOf" srcId="{B563B979-D2AF-7B4A-BAD7-312C60760DA3}" destId="{0F65ACC6-A5E0-6B44-8407-13E5B9BFCA7E}" srcOrd="0" destOrd="0" presId="urn:microsoft.com/office/officeart/2005/8/layout/orgChart1"/>
    <dgm:cxn modelId="{1079CFA9-FC82-3F48-B85D-DECB9573A638}" type="presParOf" srcId="{0F65ACC6-A5E0-6B44-8407-13E5B9BFCA7E}" destId="{D8D62847-4DDE-4046-A84C-60B92641AB87}" srcOrd="0" destOrd="0" presId="urn:microsoft.com/office/officeart/2005/8/layout/orgChart1"/>
    <dgm:cxn modelId="{7482DA0D-5259-5248-BF7A-0BCF70995526}" type="presParOf" srcId="{D8D62847-4DDE-4046-A84C-60B92641AB87}" destId="{88499E89-B1F1-5640-BDBD-1AEF323F4A5D}" srcOrd="0" destOrd="0" presId="urn:microsoft.com/office/officeart/2005/8/layout/orgChart1"/>
    <dgm:cxn modelId="{93B950FB-F1B1-1C4D-8040-8F2562FAE3E5}" type="presParOf" srcId="{D8D62847-4DDE-4046-A84C-60B92641AB87}" destId="{A03E2921-AF23-9749-9E59-4327254A3EEB}" srcOrd="1" destOrd="0" presId="urn:microsoft.com/office/officeart/2005/8/layout/orgChart1"/>
    <dgm:cxn modelId="{C26B38DA-1DC3-F245-871F-E1CB6E2E30C5}" type="presParOf" srcId="{0F65ACC6-A5E0-6B44-8407-13E5B9BFCA7E}" destId="{4B541176-FB97-C449-B6E6-1CDD6529AA9A}" srcOrd="1" destOrd="0" presId="urn:microsoft.com/office/officeart/2005/8/layout/orgChart1"/>
    <dgm:cxn modelId="{9335F59C-FF1A-D746-8E50-3E1EA9B969BF}" type="presParOf" srcId="{4B541176-FB97-C449-B6E6-1CDD6529AA9A}" destId="{FE5804F4-FEDC-E744-BCFA-3B09CBCE49CE}" srcOrd="0" destOrd="0" presId="urn:microsoft.com/office/officeart/2005/8/layout/orgChart1"/>
    <dgm:cxn modelId="{11F06C57-7436-F748-8821-BF6F36DE37C2}" type="presParOf" srcId="{4B541176-FB97-C449-B6E6-1CDD6529AA9A}" destId="{1BC4D7D8-BDDE-8E49-AA9E-09920670D78F}" srcOrd="1" destOrd="0" presId="urn:microsoft.com/office/officeart/2005/8/layout/orgChart1"/>
    <dgm:cxn modelId="{8279B8F9-0AB9-754A-B4C2-C43E4592E8F8}" type="presParOf" srcId="{1BC4D7D8-BDDE-8E49-AA9E-09920670D78F}" destId="{B3D5EA89-8794-0C4E-B5DE-037DDB6F8762}" srcOrd="0" destOrd="0" presId="urn:microsoft.com/office/officeart/2005/8/layout/orgChart1"/>
    <dgm:cxn modelId="{02F63F11-FEF5-4B46-A190-0F088FA975BE}" type="presParOf" srcId="{B3D5EA89-8794-0C4E-B5DE-037DDB6F8762}" destId="{7D07BEF2-E271-204D-B3C5-B0BF81529C61}" srcOrd="0" destOrd="0" presId="urn:microsoft.com/office/officeart/2005/8/layout/orgChart1"/>
    <dgm:cxn modelId="{16C75345-ECD7-ED40-B0DD-8045501742A0}" type="presParOf" srcId="{B3D5EA89-8794-0C4E-B5DE-037DDB6F8762}" destId="{1CEB9986-696F-F141-A45E-8187057341E4}" srcOrd="1" destOrd="0" presId="urn:microsoft.com/office/officeart/2005/8/layout/orgChart1"/>
    <dgm:cxn modelId="{D2AA7D75-7BD3-FE4E-87F5-1943597FF3BE}" type="presParOf" srcId="{1BC4D7D8-BDDE-8E49-AA9E-09920670D78F}" destId="{57311561-4CFE-EE43-B1D6-953CB869BEAE}" srcOrd="1" destOrd="0" presId="urn:microsoft.com/office/officeart/2005/8/layout/orgChart1"/>
    <dgm:cxn modelId="{C4A63BAF-5312-0D4D-8C24-5FF12C55DFBB}" type="presParOf" srcId="{1BC4D7D8-BDDE-8E49-AA9E-09920670D78F}" destId="{1D6527D5-A149-0B4D-AA49-B74BBF5ADB04}" srcOrd="2" destOrd="0" presId="urn:microsoft.com/office/officeart/2005/8/layout/orgChart1"/>
    <dgm:cxn modelId="{7B410880-B75E-4B46-A239-4737225C69B0}" type="presParOf" srcId="{4B541176-FB97-C449-B6E6-1CDD6529AA9A}" destId="{93647F8D-386B-2A4E-A2D1-60560007EF1C}" srcOrd="2" destOrd="0" presId="urn:microsoft.com/office/officeart/2005/8/layout/orgChart1"/>
    <dgm:cxn modelId="{7ED24872-E3FB-4040-8DE6-43F747B6E1A8}" type="presParOf" srcId="{4B541176-FB97-C449-B6E6-1CDD6529AA9A}" destId="{5D1BA1FE-BA72-FF4A-9D58-F692EBC2CBA8}" srcOrd="3" destOrd="0" presId="urn:microsoft.com/office/officeart/2005/8/layout/orgChart1"/>
    <dgm:cxn modelId="{B875A162-357C-EF48-9C75-D6C51CA1FCBA}" type="presParOf" srcId="{5D1BA1FE-BA72-FF4A-9D58-F692EBC2CBA8}" destId="{F76E0966-EDC1-4843-BA96-7A9947AE9CBC}" srcOrd="0" destOrd="0" presId="urn:microsoft.com/office/officeart/2005/8/layout/orgChart1"/>
    <dgm:cxn modelId="{8CEC0EE0-CC1A-9F4C-A3F8-609B8CCE9554}" type="presParOf" srcId="{F76E0966-EDC1-4843-BA96-7A9947AE9CBC}" destId="{000306E6-FE8B-294C-ABD9-93DEF1319E80}" srcOrd="0" destOrd="0" presId="urn:microsoft.com/office/officeart/2005/8/layout/orgChart1"/>
    <dgm:cxn modelId="{FDA3D8E6-4392-0F42-ABCF-C9CA87EB2FF2}" type="presParOf" srcId="{F76E0966-EDC1-4843-BA96-7A9947AE9CBC}" destId="{F2F9B6FA-0038-6542-ABF4-7B109F941A67}" srcOrd="1" destOrd="0" presId="urn:microsoft.com/office/officeart/2005/8/layout/orgChart1"/>
    <dgm:cxn modelId="{E403F724-DEE5-CE42-B19C-137D3FB56410}" type="presParOf" srcId="{5D1BA1FE-BA72-FF4A-9D58-F692EBC2CBA8}" destId="{801CFD26-D16B-2D4A-BAB0-6AF173AD3E9E}" srcOrd="1" destOrd="0" presId="urn:microsoft.com/office/officeart/2005/8/layout/orgChart1"/>
    <dgm:cxn modelId="{8EA743DB-302C-914D-B693-E086014F72F0}" type="presParOf" srcId="{5D1BA1FE-BA72-FF4A-9D58-F692EBC2CBA8}" destId="{8E532517-507A-834D-A57B-329873A5C678}" srcOrd="2" destOrd="0" presId="urn:microsoft.com/office/officeart/2005/8/layout/orgChart1"/>
    <dgm:cxn modelId="{2A5B5112-DEF8-C947-BF8C-7C80D8E8AF6D}" type="presParOf" srcId="{4B541176-FB97-C449-B6E6-1CDD6529AA9A}" destId="{D13FF541-A7FA-8341-8F76-184FC48AE6DD}" srcOrd="4" destOrd="0" presId="urn:microsoft.com/office/officeart/2005/8/layout/orgChart1"/>
    <dgm:cxn modelId="{DBB7ACFC-6942-A940-87F2-80D648757AA2}" type="presParOf" srcId="{4B541176-FB97-C449-B6E6-1CDD6529AA9A}" destId="{9CAA2748-852A-B44F-A222-B68DDD87EEF2}" srcOrd="5" destOrd="0" presId="urn:microsoft.com/office/officeart/2005/8/layout/orgChart1"/>
    <dgm:cxn modelId="{EAA3FF66-8B82-EE44-B37A-136D68CEFC0F}" type="presParOf" srcId="{9CAA2748-852A-B44F-A222-B68DDD87EEF2}" destId="{482C742B-A96A-C245-BB0F-FD7641C03485}" srcOrd="0" destOrd="0" presId="urn:microsoft.com/office/officeart/2005/8/layout/orgChart1"/>
    <dgm:cxn modelId="{ABD8711D-5142-EE4F-A008-C2C2766BA2E3}" type="presParOf" srcId="{482C742B-A96A-C245-BB0F-FD7641C03485}" destId="{94183427-2CC1-7E4D-9CEE-FAF78819496D}" srcOrd="0" destOrd="0" presId="urn:microsoft.com/office/officeart/2005/8/layout/orgChart1"/>
    <dgm:cxn modelId="{26029979-46B3-D347-809C-9374D61D9FAA}" type="presParOf" srcId="{482C742B-A96A-C245-BB0F-FD7641C03485}" destId="{CEBA2E2F-B37C-3744-BE72-9A619747364E}" srcOrd="1" destOrd="0" presId="urn:microsoft.com/office/officeart/2005/8/layout/orgChart1"/>
    <dgm:cxn modelId="{17E16486-C548-4247-A01B-44AD41173F79}" type="presParOf" srcId="{9CAA2748-852A-B44F-A222-B68DDD87EEF2}" destId="{646AE33E-64E7-4A4A-A5AD-0BE58B3022A6}" srcOrd="1" destOrd="0" presId="urn:microsoft.com/office/officeart/2005/8/layout/orgChart1"/>
    <dgm:cxn modelId="{48B5174A-CFFA-5B45-AD76-3396958BAF3E}" type="presParOf" srcId="{9CAA2748-852A-B44F-A222-B68DDD87EEF2}" destId="{53EC1C8A-B589-AA4B-BCEB-4456C27EB411}" srcOrd="2" destOrd="0" presId="urn:microsoft.com/office/officeart/2005/8/layout/orgChart1"/>
    <dgm:cxn modelId="{C710252B-273D-4D4D-8DA0-C7CC7EE29F13}" type="presParOf" srcId="{0F65ACC6-A5E0-6B44-8407-13E5B9BFCA7E}" destId="{C8E0B367-B103-F048-9107-C3B30D9B5E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16CC45-5975-AD4C-B0AD-E75FB9F4612D}" type="doc">
      <dgm:prSet loTypeId="urn:microsoft.com/office/officeart/2005/8/layout/StepDownProcess" loCatId="" qsTypeId="urn:microsoft.com/office/officeart/2005/8/quickstyle/3d3" qsCatId="3D" csTypeId="urn:microsoft.com/office/officeart/2005/8/colors/accent1_2" csCatId="accent1" phldr="1"/>
      <dgm:spPr/>
    </dgm:pt>
    <dgm:pt modelId="{5DB44D48-8026-5B44-8B52-7E2DBD757743}">
      <dgm:prSet phldrT="[Text]"/>
      <dgm:spPr/>
      <dgm:t>
        <a:bodyPr/>
        <a:lstStyle/>
        <a:p>
          <a:r>
            <a:rPr lang="en-GB" dirty="0"/>
            <a:t>Identify Activities</a:t>
          </a:r>
        </a:p>
      </dgm:t>
    </dgm:pt>
    <dgm:pt modelId="{E9B2A43E-06AE-0C4C-9683-81E8A03AB913}" type="parTrans" cxnId="{4EE16776-85EC-344B-934A-E26202A835B2}">
      <dgm:prSet/>
      <dgm:spPr/>
      <dgm:t>
        <a:bodyPr/>
        <a:lstStyle/>
        <a:p>
          <a:endParaRPr lang="en-GB"/>
        </a:p>
      </dgm:t>
    </dgm:pt>
    <dgm:pt modelId="{4E2C340C-5B0C-1947-84D3-E43D61907A9B}" type="sibTrans" cxnId="{4EE16776-85EC-344B-934A-E26202A835B2}">
      <dgm:prSet/>
      <dgm:spPr/>
      <dgm:t>
        <a:bodyPr/>
        <a:lstStyle/>
        <a:p>
          <a:endParaRPr lang="en-GB"/>
        </a:p>
      </dgm:t>
    </dgm:pt>
    <dgm:pt modelId="{7DA0C15F-52FB-F648-8C02-22C834839366}">
      <dgm:prSet phldrT="[Text]"/>
      <dgm:spPr/>
      <dgm:t>
        <a:bodyPr/>
        <a:lstStyle/>
        <a:p>
          <a:r>
            <a:rPr lang="en-GB" dirty="0"/>
            <a:t>Identify Cost driver</a:t>
          </a:r>
        </a:p>
      </dgm:t>
    </dgm:pt>
    <dgm:pt modelId="{4C83D746-CD6B-3446-AABA-228F1E0F743E}" type="parTrans" cxnId="{DD1FA237-052B-DE47-BC40-50C44A43DF02}">
      <dgm:prSet/>
      <dgm:spPr/>
      <dgm:t>
        <a:bodyPr/>
        <a:lstStyle/>
        <a:p>
          <a:endParaRPr lang="en-GB"/>
        </a:p>
      </dgm:t>
    </dgm:pt>
    <dgm:pt modelId="{4707C0BC-DD10-2A48-AC6C-3C0304135B34}" type="sibTrans" cxnId="{DD1FA237-052B-DE47-BC40-50C44A43DF02}">
      <dgm:prSet/>
      <dgm:spPr/>
      <dgm:t>
        <a:bodyPr/>
        <a:lstStyle/>
        <a:p>
          <a:endParaRPr lang="en-GB"/>
        </a:p>
      </dgm:t>
    </dgm:pt>
    <dgm:pt modelId="{FFA3599A-4659-5F42-8EF3-18255B496E7C}">
      <dgm:prSet phldrT="[Text]"/>
      <dgm:spPr/>
      <dgm:t>
        <a:bodyPr/>
        <a:lstStyle/>
        <a:p>
          <a:r>
            <a:rPr lang="en-GB" dirty="0"/>
            <a:t>Compute activity based overhead rate</a:t>
          </a:r>
        </a:p>
      </dgm:t>
    </dgm:pt>
    <dgm:pt modelId="{7C399419-EBAA-EA4F-8755-D21F80F17276}" type="parTrans" cxnId="{663958B0-C0DD-884A-AA59-4D1090D69836}">
      <dgm:prSet/>
      <dgm:spPr/>
      <dgm:t>
        <a:bodyPr/>
        <a:lstStyle/>
        <a:p>
          <a:endParaRPr lang="en-GB"/>
        </a:p>
      </dgm:t>
    </dgm:pt>
    <dgm:pt modelId="{13E1B49A-9A02-C64B-8F88-E4DE4279A21F}" type="sibTrans" cxnId="{663958B0-C0DD-884A-AA59-4D1090D69836}">
      <dgm:prSet/>
      <dgm:spPr/>
      <dgm:t>
        <a:bodyPr/>
        <a:lstStyle/>
        <a:p>
          <a:endParaRPr lang="en-GB"/>
        </a:p>
      </dgm:t>
    </dgm:pt>
    <dgm:pt modelId="{12B27E0C-492D-6F46-A069-1FCC3AD7A314}">
      <dgm:prSet/>
      <dgm:spPr/>
      <dgm:t>
        <a:bodyPr/>
        <a:lstStyle/>
        <a:p>
          <a:r>
            <a:rPr lang="en-GB" dirty="0"/>
            <a:t>Assign overhead costs to product</a:t>
          </a:r>
        </a:p>
      </dgm:t>
    </dgm:pt>
    <dgm:pt modelId="{F26AC849-8D43-C14A-A81F-EFEEF97A9605}" type="parTrans" cxnId="{37853A1C-EC72-AD4B-B2DA-17FD4F894333}">
      <dgm:prSet/>
      <dgm:spPr/>
      <dgm:t>
        <a:bodyPr/>
        <a:lstStyle/>
        <a:p>
          <a:endParaRPr lang="en-GB"/>
        </a:p>
      </dgm:t>
    </dgm:pt>
    <dgm:pt modelId="{36772527-1B15-BF4B-BD4C-71F415E1FE8F}" type="sibTrans" cxnId="{37853A1C-EC72-AD4B-B2DA-17FD4F894333}">
      <dgm:prSet/>
      <dgm:spPr/>
      <dgm:t>
        <a:bodyPr/>
        <a:lstStyle/>
        <a:p>
          <a:endParaRPr lang="en-GB"/>
        </a:p>
      </dgm:t>
    </dgm:pt>
    <dgm:pt modelId="{168467C4-B3C0-5B4B-A848-B1679427AE5A}" type="pres">
      <dgm:prSet presAssocID="{4916CC45-5975-AD4C-B0AD-E75FB9F4612D}" presName="rootnode" presStyleCnt="0">
        <dgm:presLayoutVars>
          <dgm:chMax/>
          <dgm:chPref/>
          <dgm:dir/>
          <dgm:animLvl val="lvl"/>
        </dgm:presLayoutVars>
      </dgm:prSet>
      <dgm:spPr/>
    </dgm:pt>
    <dgm:pt modelId="{361C4EB4-5FAE-C648-B90A-1C9DCC47E486}" type="pres">
      <dgm:prSet presAssocID="{5DB44D48-8026-5B44-8B52-7E2DBD757743}" presName="composite" presStyleCnt="0"/>
      <dgm:spPr/>
    </dgm:pt>
    <dgm:pt modelId="{C2FEF5AB-2A36-294E-888C-D4A328206169}" type="pres">
      <dgm:prSet presAssocID="{5DB44D48-8026-5B44-8B52-7E2DBD757743}" presName="bentUpArrow1" presStyleLbl="alignImgPlace1" presStyleIdx="0" presStyleCnt="3"/>
      <dgm:spPr/>
    </dgm:pt>
    <dgm:pt modelId="{D9E100A5-A1B2-1C42-BDE1-776F48913B3C}" type="pres">
      <dgm:prSet presAssocID="{5DB44D48-8026-5B44-8B52-7E2DBD75774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DF4E7425-A2B2-5A4B-9F35-A96963186EA1}" type="pres">
      <dgm:prSet presAssocID="{5DB44D48-8026-5B44-8B52-7E2DBD75774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BF98A92-CA36-CC45-8365-BCD5921DC19E}" type="pres">
      <dgm:prSet presAssocID="{4E2C340C-5B0C-1947-84D3-E43D61907A9B}" presName="sibTrans" presStyleCnt="0"/>
      <dgm:spPr/>
    </dgm:pt>
    <dgm:pt modelId="{FB115341-636C-2747-8AAC-55A9B39A81D9}" type="pres">
      <dgm:prSet presAssocID="{7DA0C15F-52FB-F648-8C02-22C834839366}" presName="composite" presStyleCnt="0"/>
      <dgm:spPr/>
    </dgm:pt>
    <dgm:pt modelId="{72BC935F-E442-1A4D-9D36-5FC2B19ACA86}" type="pres">
      <dgm:prSet presAssocID="{7DA0C15F-52FB-F648-8C02-22C834839366}" presName="bentUpArrow1" presStyleLbl="alignImgPlace1" presStyleIdx="1" presStyleCnt="3"/>
      <dgm:spPr/>
    </dgm:pt>
    <dgm:pt modelId="{13154A54-7CB9-BF48-9129-ADFF80BC0170}" type="pres">
      <dgm:prSet presAssocID="{7DA0C15F-52FB-F648-8C02-22C83483936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7129C72-B32C-D94E-A243-A6B4FF8EFAF2}" type="pres">
      <dgm:prSet presAssocID="{7DA0C15F-52FB-F648-8C02-22C83483936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CB04414-4587-0F47-A568-E596824C733C}" type="pres">
      <dgm:prSet presAssocID="{4707C0BC-DD10-2A48-AC6C-3C0304135B34}" presName="sibTrans" presStyleCnt="0"/>
      <dgm:spPr/>
    </dgm:pt>
    <dgm:pt modelId="{3E060CAA-011A-AE49-853B-576E929265A9}" type="pres">
      <dgm:prSet presAssocID="{FFA3599A-4659-5F42-8EF3-18255B496E7C}" presName="composite" presStyleCnt="0"/>
      <dgm:spPr/>
    </dgm:pt>
    <dgm:pt modelId="{CBED5E8E-FF3C-0044-B2C5-B3965C2A1EA6}" type="pres">
      <dgm:prSet presAssocID="{FFA3599A-4659-5F42-8EF3-18255B496E7C}" presName="bentUpArrow1" presStyleLbl="alignImgPlace1" presStyleIdx="2" presStyleCnt="3"/>
      <dgm:spPr/>
    </dgm:pt>
    <dgm:pt modelId="{48E050DA-2449-7240-8652-D64339DD38B1}" type="pres">
      <dgm:prSet presAssocID="{FFA3599A-4659-5F42-8EF3-18255B496E7C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0F2DEB0-CA38-6649-B476-A92C59AAC85D}" type="pres">
      <dgm:prSet presAssocID="{FFA3599A-4659-5F42-8EF3-18255B496E7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D68069E-9F18-2F41-8C94-4E6EFA522DC6}" type="pres">
      <dgm:prSet presAssocID="{13E1B49A-9A02-C64B-8F88-E4DE4279A21F}" presName="sibTrans" presStyleCnt="0"/>
      <dgm:spPr/>
    </dgm:pt>
    <dgm:pt modelId="{11A0BCD0-375D-3040-8984-8B6AEFBB8A5F}" type="pres">
      <dgm:prSet presAssocID="{12B27E0C-492D-6F46-A069-1FCC3AD7A314}" presName="composite" presStyleCnt="0"/>
      <dgm:spPr/>
    </dgm:pt>
    <dgm:pt modelId="{AD2DA1B2-DCA6-564F-9769-901912683B54}" type="pres">
      <dgm:prSet presAssocID="{12B27E0C-492D-6F46-A069-1FCC3AD7A31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EEB6E0E-53D1-4449-A1A7-D17829781AC3}" type="presOf" srcId="{5DB44D48-8026-5B44-8B52-7E2DBD757743}" destId="{D9E100A5-A1B2-1C42-BDE1-776F48913B3C}" srcOrd="0" destOrd="0" presId="urn:microsoft.com/office/officeart/2005/8/layout/StepDownProcess"/>
    <dgm:cxn modelId="{37853A1C-EC72-AD4B-B2DA-17FD4F894333}" srcId="{4916CC45-5975-AD4C-B0AD-E75FB9F4612D}" destId="{12B27E0C-492D-6F46-A069-1FCC3AD7A314}" srcOrd="3" destOrd="0" parTransId="{F26AC849-8D43-C14A-A81F-EFEEF97A9605}" sibTransId="{36772527-1B15-BF4B-BD4C-71F415E1FE8F}"/>
    <dgm:cxn modelId="{DD1FA237-052B-DE47-BC40-50C44A43DF02}" srcId="{4916CC45-5975-AD4C-B0AD-E75FB9F4612D}" destId="{7DA0C15F-52FB-F648-8C02-22C834839366}" srcOrd="1" destOrd="0" parTransId="{4C83D746-CD6B-3446-AABA-228F1E0F743E}" sibTransId="{4707C0BC-DD10-2A48-AC6C-3C0304135B34}"/>
    <dgm:cxn modelId="{8F4BF93E-75AF-214C-BB1C-8ED2349A19A6}" type="presOf" srcId="{FFA3599A-4659-5F42-8EF3-18255B496E7C}" destId="{48E050DA-2449-7240-8652-D64339DD38B1}" srcOrd="0" destOrd="0" presId="urn:microsoft.com/office/officeart/2005/8/layout/StepDownProcess"/>
    <dgm:cxn modelId="{77E4C468-D998-3E43-93D3-12944C63B505}" type="presOf" srcId="{12B27E0C-492D-6F46-A069-1FCC3AD7A314}" destId="{AD2DA1B2-DCA6-564F-9769-901912683B54}" srcOrd="0" destOrd="0" presId="urn:microsoft.com/office/officeart/2005/8/layout/StepDownProcess"/>
    <dgm:cxn modelId="{4EE16776-85EC-344B-934A-E26202A835B2}" srcId="{4916CC45-5975-AD4C-B0AD-E75FB9F4612D}" destId="{5DB44D48-8026-5B44-8B52-7E2DBD757743}" srcOrd="0" destOrd="0" parTransId="{E9B2A43E-06AE-0C4C-9683-81E8A03AB913}" sibTransId="{4E2C340C-5B0C-1947-84D3-E43D61907A9B}"/>
    <dgm:cxn modelId="{663958B0-C0DD-884A-AA59-4D1090D69836}" srcId="{4916CC45-5975-AD4C-B0AD-E75FB9F4612D}" destId="{FFA3599A-4659-5F42-8EF3-18255B496E7C}" srcOrd="2" destOrd="0" parTransId="{7C399419-EBAA-EA4F-8755-D21F80F17276}" sibTransId="{13E1B49A-9A02-C64B-8F88-E4DE4279A21F}"/>
    <dgm:cxn modelId="{5F7EFCE2-DB49-6D40-8133-ADCBD63BACB3}" type="presOf" srcId="{4916CC45-5975-AD4C-B0AD-E75FB9F4612D}" destId="{168467C4-B3C0-5B4B-A848-B1679427AE5A}" srcOrd="0" destOrd="0" presId="urn:microsoft.com/office/officeart/2005/8/layout/StepDownProcess"/>
    <dgm:cxn modelId="{3B8E28EA-1C67-4541-8AFE-54590426190E}" type="presOf" srcId="{7DA0C15F-52FB-F648-8C02-22C834839366}" destId="{13154A54-7CB9-BF48-9129-ADFF80BC0170}" srcOrd="0" destOrd="0" presId="urn:microsoft.com/office/officeart/2005/8/layout/StepDownProcess"/>
    <dgm:cxn modelId="{02F9B0F7-B8D1-6241-94B2-A50FDF690A00}" type="presParOf" srcId="{168467C4-B3C0-5B4B-A848-B1679427AE5A}" destId="{361C4EB4-5FAE-C648-B90A-1C9DCC47E486}" srcOrd="0" destOrd="0" presId="urn:microsoft.com/office/officeart/2005/8/layout/StepDownProcess"/>
    <dgm:cxn modelId="{3FFF3C92-036E-2C40-B0D4-58DF256BD6B5}" type="presParOf" srcId="{361C4EB4-5FAE-C648-B90A-1C9DCC47E486}" destId="{C2FEF5AB-2A36-294E-888C-D4A328206169}" srcOrd="0" destOrd="0" presId="urn:microsoft.com/office/officeart/2005/8/layout/StepDownProcess"/>
    <dgm:cxn modelId="{0ABE018C-9C14-2846-B7EE-D1E8AC3D65D0}" type="presParOf" srcId="{361C4EB4-5FAE-C648-B90A-1C9DCC47E486}" destId="{D9E100A5-A1B2-1C42-BDE1-776F48913B3C}" srcOrd="1" destOrd="0" presId="urn:microsoft.com/office/officeart/2005/8/layout/StepDownProcess"/>
    <dgm:cxn modelId="{158556FE-A014-0346-92A9-0B1C2134C3BF}" type="presParOf" srcId="{361C4EB4-5FAE-C648-B90A-1C9DCC47E486}" destId="{DF4E7425-A2B2-5A4B-9F35-A96963186EA1}" srcOrd="2" destOrd="0" presId="urn:microsoft.com/office/officeart/2005/8/layout/StepDownProcess"/>
    <dgm:cxn modelId="{5FAD3AD1-2228-224A-8EC8-67E8CE26BC3D}" type="presParOf" srcId="{168467C4-B3C0-5B4B-A848-B1679427AE5A}" destId="{1BF98A92-CA36-CC45-8365-BCD5921DC19E}" srcOrd="1" destOrd="0" presId="urn:microsoft.com/office/officeart/2005/8/layout/StepDownProcess"/>
    <dgm:cxn modelId="{90A879F1-6951-4F45-9E80-CE7156B4170C}" type="presParOf" srcId="{168467C4-B3C0-5B4B-A848-B1679427AE5A}" destId="{FB115341-636C-2747-8AAC-55A9B39A81D9}" srcOrd="2" destOrd="0" presId="urn:microsoft.com/office/officeart/2005/8/layout/StepDownProcess"/>
    <dgm:cxn modelId="{1B29ACE4-4923-6640-9AC3-6007C8E02740}" type="presParOf" srcId="{FB115341-636C-2747-8AAC-55A9B39A81D9}" destId="{72BC935F-E442-1A4D-9D36-5FC2B19ACA86}" srcOrd="0" destOrd="0" presId="urn:microsoft.com/office/officeart/2005/8/layout/StepDownProcess"/>
    <dgm:cxn modelId="{C31116E0-1EC2-2547-B026-3F71077D9E04}" type="presParOf" srcId="{FB115341-636C-2747-8AAC-55A9B39A81D9}" destId="{13154A54-7CB9-BF48-9129-ADFF80BC0170}" srcOrd="1" destOrd="0" presId="urn:microsoft.com/office/officeart/2005/8/layout/StepDownProcess"/>
    <dgm:cxn modelId="{26BF5036-D16A-5B42-B61C-88C0A5D2FA42}" type="presParOf" srcId="{FB115341-636C-2747-8AAC-55A9B39A81D9}" destId="{47129C72-B32C-D94E-A243-A6B4FF8EFAF2}" srcOrd="2" destOrd="0" presId="urn:microsoft.com/office/officeart/2005/8/layout/StepDownProcess"/>
    <dgm:cxn modelId="{5B12B1A0-A827-714B-BCA0-FBEF77965740}" type="presParOf" srcId="{168467C4-B3C0-5B4B-A848-B1679427AE5A}" destId="{4CB04414-4587-0F47-A568-E596824C733C}" srcOrd="3" destOrd="0" presId="urn:microsoft.com/office/officeart/2005/8/layout/StepDownProcess"/>
    <dgm:cxn modelId="{2B894272-192E-6B47-BADD-6E65FDB48D67}" type="presParOf" srcId="{168467C4-B3C0-5B4B-A848-B1679427AE5A}" destId="{3E060CAA-011A-AE49-853B-576E929265A9}" srcOrd="4" destOrd="0" presId="urn:microsoft.com/office/officeart/2005/8/layout/StepDownProcess"/>
    <dgm:cxn modelId="{F6E8A0CC-94AF-6D45-8CB3-E022FFFFE924}" type="presParOf" srcId="{3E060CAA-011A-AE49-853B-576E929265A9}" destId="{CBED5E8E-FF3C-0044-B2C5-B3965C2A1EA6}" srcOrd="0" destOrd="0" presId="urn:microsoft.com/office/officeart/2005/8/layout/StepDownProcess"/>
    <dgm:cxn modelId="{6D671975-2250-1142-882D-95D03CF49CB9}" type="presParOf" srcId="{3E060CAA-011A-AE49-853B-576E929265A9}" destId="{48E050DA-2449-7240-8652-D64339DD38B1}" srcOrd="1" destOrd="0" presId="urn:microsoft.com/office/officeart/2005/8/layout/StepDownProcess"/>
    <dgm:cxn modelId="{0ABA3374-AD42-F34D-8F9B-E046641E1BD6}" type="presParOf" srcId="{3E060CAA-011A-AE49-853B-576E929265A9}" destId="{A0F2DEB0-CA38-6649-B476-A92C59AAC85D}" srcOrd="2" destOrd="0" presId="urn:microsoft.com/office/officeart/2005/8/layout/StepDownProcess"/>
    <dgm:cxn modelId="{CC387A65-11A3-EC41-AB84-839A75B8B492}" type="presParOf" srcId="{168467C4-B3C0-5B4B-A848-B1679427AE5A}" destId="{ED68069E-9F18-2F41-8C94-4E6EFA522DC6}" srcOrd="5" destOrd="0" presId="urn:microsoft.com/office/officeart/2005/8/layout/StepDownProcess"/>
    <dgm:cxn modelId="{1017E773-9D48-C44F-96FD-F00D6ADC7082}" type="presParOf" srcId="{168467C4-B3C0-5B4B-A848-B1679427AE5A}" destId="{11A0BCD0-375D-3040-8984-8B6AEFBB8A5F}" srcOrd="6" destOrd="0" presId="urn:microsoft.com/office/officeart/2005/8/layout/StepDownProcess"/>
    <dgm:cxn modelId="{C596C1B8-C85D-B74D-81DD-74F5DE9EEB0D}" type="presParOf" srcId="{11A0BCD0-375D-3040-8984-8B6AEFBB8A5F}" destId="{AD2DA1B2-DCA6-564F-9769-901912683B5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87BEC-C6B4-394E-8060-D942DEB0CECB}">
      <dsp:nvSpPr>
        <dsp:cNvPr id="0" name=""/>
        <dsp:cNvSpPr/>
      </dsp:nvSpPr>
      <dsp:spPr>
        <a:xfrm>
          <a:off x="358933" y="610143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Allocation </a:t>
          </a:r>
        </a:p>
      </dsp:txBody>
      <dsp:txXfrm>
        <a:off x="389978" y="641188"/>
        <a:ext cx="2057825" cy="997867"/>
      </dsp:txXfrm>
    </dsp:sp>
    <dsp:sp modelId="{721CC0E3-AAE9-0B47-920F-4DFF86272C1C}">
      <dsp:nvSpPr>
        <dsp:cNvPr id="0" name=""/>
        <dsp:cNvSpPr/>
      </dsp:nvSpPr>
      <dsp:spPr>
        <a:xfrm rot="19457599">
          <a:off x="2380695" y="793548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809277"/>
        <a:ext cx="52213" cy="52213"/>
      </dsp:txXfrm>
    </dsp:sp>
    <dsp:sp modelId="{16C75E75-A916-CA41-AE2C-044C7AB0B231}">
      <dsp:nvSpPr>
        <dsp:cNvPr id="0" name=""/>
        <dsp:cNvSpPr/>
      </dsp:nvSpPr>
      <dsp:spPr>
        <a:xfrm>
          <a:off x="3326815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Fevicol</a:t>
          </a:r>
        </a:p>
      </dsp:txBody>
      <dsp:txXfrm>
        <a:off x="3357860" y="31713"/>
        <a:ext cx="2057825" cy="997867"/>
      </dsp:txXfrm>
    </dsp:sp>
    <dsp:sp modelId="{F18DB2E2-58CF-1142-83F0-B86F236BDC94}">
      <dsp:nvSpPr>
        <dsp:cNvPr id="0" name=""/>
        <dsp:cNvSpPr/>
      </dsp:nvSpPr>
      <dsp:spPr>
        <a:xfrm>
          <a:off x="5446730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509447"/>
        <a:ext cx="42398" cy="42398"/>
      </dsp:txXfrm>
    </dsp:sp>
    <dsp:sp modelId="{E9193380-D702-234E-9046-F3C3AE8E6A9B}">
      <dsp:nvSpPr>
        <dsp:cNvPr id="0" name=""/>
        <dsp:cNvSpPr/>
      </dsp:nvSpPr>
      <dsp:spPr>
        <a:xfrm>
          <a:off x="6294696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10,000 * </a:t>
          </a:r>
          <a:r>
            <a:rPr lang="en-GB" sz="2000" u="sng" kern="1200" dirty="0"/>
            <a:t>1,000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	  5,000</a:t>
          </a:r>
        </a:p>
      </dsp:txBody>
      <dsp:txXfrm>
        <a:off x="6325741" y="31713"/>
        <a:ext cx="2057825" cy="997867"/>
      </dsp:txXfrm>
    </dsp:sp>
    <dsp:sp modelId="{42EBEAFA-A9D8-CC4E-A551-46816EC07F1F}">
      <dsp:nvSpPr>
        <dsp:cNvPr id="0" name=""/>
        <dsp:cNvSpPr/>
      </dsp:nvSpPr>
      <dsp:spPr>
        <a:xfrm>
          <a:off x="8414611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509447"/>
        <a:ext cx="42398" cy="42398"/>
      </dsp:txXfrm>
    </dsp:sp>
    <dsp:sp modelId="{84BA8D31-D147-9B43-B1C2-430BC7C56140}">
      <dsp:nvSpPr>
        <dsp:cNvPr id="0" name=""/>
        <dsp:cNvSpPr/>
      </dsp:nvSpPr>
      <dsp:spPr>
        <a:xfrm>
          <a:off x="9262577" y="668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$2000</a:t>
          </a:r>
        </a:p>
      </dsp:txBody>
      <dsp:txXfrm>
        <a:off x="9293622" y="31713"/>
        <a:ext cx="2057825" cy="997867"/>
      </dsp:txXfrm>
    </dsp:sp>
    <dsp:sp modelId="{978DC7B0-D56D-D54B-9059-2608EB4C2FE8}">
      <dsp:nvSpPr>
        <dsp:cNvPr id="0" name=""/>
        <dsp:cNvSpPr/>
      </dsp:nvSpPr>
      <dsp:spPr>
        <a:xfrm rot="2142401">
          <a:off x="2380695" y="1403024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1418753"/>
        <a:ext cx="52213" cy="52213"/>
      </dsp:txXfrm>
    </dsp:sp>
    <dsp:sp modelId="{3127BD04-DA0E-E041-9234-1C1D9021ED58}">
      <dsp:nvSpPr>
        <dsp:cNvPr id="0" name=""/>
        <dsp:cNvSpPr/>
      </dsp:nvSpPr>
      <dsp:spPr>
        <a:xfrm>
          <a:off x="3326815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M – Seal </a:t>
          </a:r>
        </a:p>
      </dsp:txBody>
      <dsp:txXfrm>
        <a:off x="3357860" y="1250664"/>
        <a:ext cx="2057825" cy="997867"/>
      </dsp:txXfrm>
    </dsp:sp>
    <dsp:sp modelId="{0C35139D-498E-0A49-A12D-63466B9C31B3}">
      <dsp:nvSpPr>
        <dsp:cNvPr id="0" name=""/>
        <dsp:cNvSpPr/>
      </dsp:nvSpPr>
      <dsp:spPr>
        <a:xfrm>
          <a:off x="5446730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1728398"/>
        <a:ext cx="42398" cy="42398"/>
      </dsp:txXfrm>
    </dsp:sp>
    <dsp:sp modelId="{6840C99E-FD8B-D444-B457-504F1B367F67}">
      <dsp:nvSpPr>
        <dsp:cNvPr id="0" name=""/>
        <dsp:cNvSpPr/>
      </dsp:nvSpPr>
      <dsp:spPr>
        <a:xfrm>
          <a:off x="6294696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10,000 * </a:t>
          </a:r>
          <a:r>
            <a:rPr lang="en-GB" sz="2000" u="sng" kern="1200" dirty="0"/>
            <a:t>4,000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           5,000</a:t>
          </a:r>
          <a:endParaRPr lang="en-GB" sz="2000" kern="1200" dirty="0"/>
        </a:p>
      </dsp:txBody>
      <dsp:txXfrm>
        <a:off x="6325741" y="1250664"/>
        <a:ext cx="2057825" cy="997867"/>
      </dsp:txXfrm>
    </dsp:sp>
    <dsp:sp modelId="{5E3F7D1A-E720-4E4C-A211-8A8A7CF4B283}">
      <dsp:nvSpPr>
        <dsp:cNvPr id="0" name=""/>
        <dsp:cNvSpPr/>
      </dsp:nvSpPr>
      <dsp:spPr>
        <a:xfrm>
          <a:off x="8414611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1728398"/>
        <a:ext cx="42398" cy="42398"/>
      </dsp:txXfrm>
    </dsp:sp>
    <dsp:sp modelId="{19EC3E53-26F6-D548-AD3A-F3552556B956}">
      <dsp:nvSpPr>
        <dsp:cNvPr id="0" name=""/>
        <dsp:cNvSpPr/>
      </dsp:nvSpPr>
      <dsp:spPr>
        <a:xfrm>
          <a:off x="9262577" y="1219619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$8000</a:t>
          </a:r>
        </a:p>
      </dsp:txBody>
      <dsp:txXfrm>
        <a:off x="9293622" y="1250664"/>
        <a:ext cx="2057825" cy="997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87BEC-C6B4-394E-8060-D942DEB0CECB}">
      <dsp:nvSpPr>
        <dsp:cNvPr id="0" name=""/>
        <dsp:cNvSpPr/>
      </dsp:nvSpPr>
      <dsp:spPr>
        <a:xfrm>
          <a:off x="358933" y="610143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Allocation </a:t>
          </a:r>
        </a:p>
      </dsp:txBody>
      <dsp:txXfrm>
        <a:off x="389978" y="641188"/>
        <a:ext cx="2057825" cy="997867"/>
      </dsp:txXfrm>
    </dsp:sp>
    <dsp:sp modelId="{721CC0E3-AAE9-0B47-920F-4DFF86272C1C}">
      <dsp:nvSpPr>
        <dsp:cNvPr id="0" name=""/>
        <dsp:cNvSpPr/>
      </dsp:nvSpPr>
      <dsp:spPr>
        <a:xfrm rot="19457599">
          <a:off x="2380695" y="793548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809277"/>
        <a:ext cx="52213" cy="52213"/>
      </dsp:txXfrm>
    </dsp:sp>
    <dsp:sp modelId="{16C75E75-A916-CA41-AE2C-044C7AB0B231}">
      <dsp:nvSpPr>
        <dsp:cNvPr id="0" name=""/>
        <dsp:cNvSpPr/>
      </dsp:nvSpPr>
      <dsp:spPr>
        <a:xfrm>
          <a:off x="3326815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Fevicol</a:t>
          </a:r>
        </a:p>
      </dsp:txBody>
      <dsp:txXfrm>
        <a:off x="3357860" y="31713"/>
        <a:ext cx="2057825" cy="997867"/>
      </dsp:txXfrm>
    </dsp:sp>
    <dsp:sp modelId="{F18DB2E2-58CF-1142-83F0-B86F236BDC94}">
      <dsp:nvSpPr>
        <dsp:cNvPr id="0" name=""/>
        <dsp:cNvSpPr/>
      </dsp:nvSpPr>
      <dsp:spPr>
        <a:xfrm>
          <a:off x="5446730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509447"/>
        <a:ext cx="42398" cy="42398"/>
      </dsp:txXfrm>
    </dsp:sp>
    <dsp:sp modelId="{E9193380-D702-234E-9046-F3C3AE8E6A9B}">
      <dsp:nvSpPr>
        <dsp:cNvPr id="0" name=""/>
        <dsp:cNvSpPr/>
      </dsp:nvSpPr>
      <dsp:spPr>
        <a:xfrm>
          <a:off x="6294696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10,000 * </a:t>
          </a:r>
          <a:r>
            <a:rPr lang="en-GB" sz="2000" u="sng" kern="1200" dirty="0"/>
            <a:t>6,000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	  8,000</a:t>
          </a:r>
        </a:p>
      </dsp:txBody>
      <dsp:txXfrm>
        <a:off x="6325741" y="31713"/>
        <a:ext cx="2057825" cy="997867"/>
      </dsp:txXfrm>
    </dsp:sp>
    <dsp:sp modelId="{42EBEAFA-A9D8-CC4E-A551-46816EC07F1F}">
      <dsp:nvSpPr>
        <dsp:cNvPr id="0" name=""/>
        <dsp:cNvSpPr/>
      </dsp:nvSpPr>
      <dsp:spPr>
        <a:xfrm>
          <a:off x="8414611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509447"/>
        <a:ext cx="42398" cy="42398"/>
      </dsp:txXfrm>
    </dsp:sp>
    <dsp:sp modelId="{84BA8D31-D147-9B43-B1C2-430BC7C56140}">
      <dsp:nvSpPr>
        <dsp:cNvPr id="0" name=""/>
        <dsp:cNvSpPr/>
      </dsp:nvSpPr>
      <dsp:spPr>
        <a:xfrm>
          <a:off x="9262577" y="668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$7500</a:t>
          </a:r>
        </a:p>
      </dsp:txBody>
      <dsp:txXfrm>
        <a:off x="9293622" y="31713"/>
        <a:ext cx="2057825" cy="997867"/>
      </dsp:txXfrm>
    </dsp:sp>
    <dsp:sp modelId="{978DC7B0-D56D-D54B-9059-2608EB4C2FE8}">
      <dsp:nvSpPr>
        <dsp:cNvPr id="0" name=""/>
        <dsp:cNvSpPr/>
      </dsp:nvSpPr>
      <dsp:spPr>
        <a:xfrm rot="2142401">
          <a:off x="2380695" y="1403024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1418753"/>
        <a:ext cx="52213" cy="52213"/>
      </dsp:txXfrm>
    </dsp:sp>
    <dsp:sp modelId="{3127BD04-DA0E-E041-9234-1C1D9021ED58}">
      <dsp:nvSpPr>
        <dsp:cNvPr id="0" name=""/>
        <dsp:cNvSpPr/>
      </dsp:nvSpPr>
      <dsp:spPr>
        <a:xfrm>
          <a:off x="3326815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M – Seal </a:t>
          </a:r>
        </a:p>
      </dsp:txBody>
      <dsp:txXfrm>
        <a:off x="3357860" y="1250664"/>
        <a:ext cx="2057825" cy="997867"/>
      </dsp:txXfrm>
    </dsp:sp>
    <dsp:sp modelId="{0C35139D-498E-0A49-A12D-63466B9C31B3}">
      <dsp:nvSpPr>
        <dsp:cNvPr id="0" name=""/>
        <dsp:cNvSpPr/>
      </dsp:nvSpPr>
      <dsp:spPr>
        <a:xfrm>
          <a:off x="5446730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1728398"/>
        <a:ext cx="42398" cy="42398"/>
      </dsp:txXfrm>
    </dsp:sp>
    <dsp:sp modelId="{6840C99E-FD8B-D444-B457-504F1B367F67}">
      <dsp:nvSpPr>
        <dsp:cNvPr id="0" name=""/>
        <dsp:cNvSpPr/>
      </dsp:nvSpPr>
      <dsp:spPr>
        <a:xfrm>
          <a:off x="6294696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10,000 * </a:t>
          </a:r>
          <a:r>
            <a:rPr lang="en-GB" sz="2000" u="sng" kern="1200" dirty="0"/>
            <a:t>2,000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           8,000</a:t>
          </a:r>
          <a:endParaRPr lang="en-GB" sz="2000" kern="1200" dirty="0"/>
        </a:p>
      </dsp:txBody>
      <dsp:txXfrm>
        <a:off x="6325741" y="1250664"/>
        <a:ext cx="2057825" cy="997867"/>
      </dsp:txXfrm>
    </dsp:sp>
    <dsp:sp modelId="{5E3F7D1A-E720-4E4C-A211-8A8A7CF4B283}">
      <dsp:nvSpPr>
        <dsp:cNvPr id="0" name=""/>
        <dsp:cNvSpPr/>
      </dsp:nvSpPr>
      <dsp:spPr>
        <a:xfrm>
          <a:off x="8414611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1728398"/>
        <a:ext cx="42398" cy="42398"/>
      </dsp:txXfrm>
    </dsp:sp>
    <dsp:sp modelId="{19EC3E53-26F6-D548-AD3A-F3552556B956}">
      <dsp:nvSpPr>
        <dsp:cNvPr id="0" name=""/>
        <dsp:cNvSpPr/>
      </dsp:nvSpPr>
      <dsp:spPr>
        <a:xfrm>
          <a:off x="9262577" y="1219619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$2500</a:t>
          </a:r>
        </a:p>
      </dsp:txBody>
      <dsp:txXfrm>
        <a:off x="9293622" y="1250664"/>
        <a:ext cx="2057825" cy="997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87BEC-C6B4-394E-8060-D942DEB0CECB}">
      <dsp:nvSpPr>
        <dsp:cNvPr id="0" name=""/>
        <dsp:cNvSpPr/>
      </dsp:nvSpPr>
      <dsp:spPr>
        <a:xfrm>
          <a:off x="358933" y="610143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Allocation </a:t>
          </a:r>
        </a:p>
      </dsp:txBody>
      <dsp:txXfrm>
        <a:off x="389978" y="641188"/>
        <a:ext cx="2057825" cy="997867"/>
      </dsp:txXfrm>
    </dsp:sp>
    <dsp:sp modelId="{721CC0E3-AAE9-0B47-920F-4DFF86272C1C}">
      <dsp:nvSpPr>
        <dsp:cNvPr id="0" name=""/>
        <dsp:cNvSpPr/>
      </dsp:nvSpPr>
      <dsp:spPr>
        <a:xfrm rot="19457599">
          <a:off x="2380695" y="793548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809277"/>
        <a:ext cx="52213" cy="52213"/>
      </dsp:txXfrm>
    </dsp:sp>
    <dsp:sp modelId="{16C75E75-A916-CA41-AE2C-044C7AB0B231}">
      <dsp:nvSpPr>
        <dsp:cNvPr id="0" name=""/>
        <dsp:cNvSpPr/>
      </dsp:nvSpPr>
      <dsp:spPr>
        <a:xfrm>
          <a:off x="3326815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Fevicol</a:t>
          </a:r>
        </a:p>
      </dsp:txBody>
      <dsp:txXfrm>
        <a:off x="3357860" y="31713"/>
        <a:ext cx="2057825" cy="997867"/>
      </dsp:txXfrm>
    </dsp:sp>
    <dsp:sp modelId="{F18DB2E2-58CF-1142-83F0-B86F236BDC94}">
      <dsp:nvSpPr>
        <dsp:cNvPr id="0" name=""/>
        <dsp:cNvSpPr/>
      </dsp:nvSpPr>
      <dsp:spPr>
        <a:xfrm>
          <a:off x="5446730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509447"/>
        <a:ext cx="42398" cy="42398"/>
      </dsp:txXfrm>
    </dsp:sp>
    <dsp:sp modelId="{E9193380-D702-234E-9046-F3C3AE8E6A9B}">
      <dsp:nvSpPr>
        <dsp:cNvPr id="0" name=""/>
        <dsp:cNvSpPr/>
      </dsp:nvSpPr>
      <dsp:spPr>
        <a:xfrm>
          <a:off x="6294696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25,000 * </a:t>
          </a:r>
          <a:r>
            <a:rPr lang="en-GB" sz="2000" u="sng" kern="1200" dirty="0"/>
            <a:t>1,000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	  5,000</a:t>
          </a:r>
        </a:p>
      </dsp:txBody>
      <dsp:txXfrm>
        <a:off x="6325741" y="31713"/>
        <a:ext cx="2057825" cy="997867"/>
      </dsp:txXfrm>
    </dsp:sp>
    <dsp:sp modelId="{42EBEAFA-A9D8-CC4E-A551-46816EC07F1F}">
      <dsp:nvSpPr>
        <dsp:cNvPr id="0" name=""/>
        <dsp:cNvSpPr/>
      </dsp:nvSpPr>
      <dsp:spPr>
        <a:xfrm>
          <a:off x="8414611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509447"/>
        <a:ext cx="42398" cy="42398"/>
      </dsp:txXfrm>
    </dsp:sp>
    <dsp:sp modelId="{84BA8D31-D147-9B43-B1C2-430BC7C56140}">
      <dsp:nvSpPr>
        <dsp:cNvPr id="0" name=""/>
        <dsp:cNvSpPr/>
      </dsp:nvSpPr>
      <dsp:spPr>
        <a:xfrm>
          <a:off x="9262577" y="668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$5000</a:t>
          </a:r>
        </a:p>
      </dsp:txBody>
      <dsp:txXfrm>
        <a:off x="9293622" y="31713"/>
        <a:ext cx="2057825" cy="997867"/>
      </dsp:txXfrm>
    </dsp:sp>
    <dsp:sp modelId="{978DC7B0-D56D-D54B-9059-2608EB4C2FE8}">
      <dsp:nvSpPr>
        <dsp:cNvPr id="0" name=""/>
        <dsp:cNvSpPr/>
      </dsp:nvSpPr>
      <dsp:spPr>
        <a:xfrm rot="2142401">
          <a:off x="2380695" y="1403024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1418753"/>
        <a:ext cx="52213" cy="52213"/>
      </dsp:txXfrm>
    </dsp:sp>
    <dsp:sp modelId="{3127BD04-DA0E-E041-9234-1C1D9021ED58}">
      <dsp:nvSpPr>
        <dsp:cNvPr id="0" name=""/>
        <dsp:cNvSpPr/>
      </dsp:nvSpPr>
      <dsp:spPr>
        <a:xfrm>
          <a:off x="3326815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M – Seal </a:t>
          </a:r>
        </a:p>
      </dsp:txBody>
      <dsp:txXfrm>
        <a:off x="3357860" y="1250664"/>
        <a:ext cx="2057825" cy="997867"/>
      </dsp:txXfrm>
    </dsp:sp>
    <dsp:sp modelId="{0C35139D-498E-0A49-A12D-63466B9C31B3}">
      <dsp:nvSpPr>
        <dsp:cNvPr id="0" name=""/>
        <dsp:cNvSpPr/>
      </dsp:nvSpPr>
      <dsp:spPr>
        <a:xfrm>
          <a:off x="5446730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1728398"/>
        <a:ext cx="42398" cy="42398"/>
      </dsp:txXfrm>
    </dsp:sp>
    <dsp:sp modelId="{6840C99E-FD8B-D444-B457-504F1B367F67}">
      <dsp:nvSpPr>
        <dsp:cNvPr id="0" name=""/>
        <dsp:cNvSpPr/>
      </dsp:nvSpPr>
      <dsp:spPr>
        <a:xfrm>
          <a:off x="6294696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25,000 * </a:t>
          </a:r>
          <a:r>
            <a:rPr lang="en-GB" sz="2000" u="sng" kern="1200" dirty="0"/>
            <a:t>4,000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           5,000</a:t>
          </a:r>
          <a:endParaRPr lang="en-GB" sz="2000" kern="1200" dirty="0"/>
        </a:p>
      </dsp:txBody>
      <dsp:txXfrm>
        <a:off x="6325741" y="1250664"/>
        <a:ext cx="2057825" cy="997867"/>
      </dsp:txXfrm>
    </dsp:sp>
    <dsp:sp modelId="{5E3F7D1A-E720-4E4C-A211-8A8A7CF4B283}">
      <dsp:nvSpPr>
        <dsp:cNvPr id="0" name=""/>
        <dsp:cNvSpPr/>
      </dsp:nvSpPr>
      <dsp:spPr>
        <a:xfrm>
          <a:off x="8414611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1728398"/>
        <a:ext cx="42398" cy="42398"/>
      </dsp:txXfrm>
    </dsp:sp>
    <dsp:sp modelId="{19EC3E53-26F6-D548-AD3A-F3552556B956}">
      <dsp:nvSpPr>
        <dsp:cNvPr id="0" name=""/>
        <dsp:cNvSpPr/>
      </dsp:nvSpPr>
      <dsp:spPr>
        <a:xfrm>
          <a:off x="9262577" y="1219619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$20,000</a:t>
          </a:r>
        </a:p>
      </dsp:txBody>
      <dsp:txXfrm>
        <a:off x="9293622" y="1250664"/>
        <a:ext cx="2057825" cy="9978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87BEC-C6B4-394E-8060-D942DEB0CECB}">
      <dsp:nvSpPr>
        <dsp:cNvPr id="0" name=""/>
        <dsp:cNvSpPr/>
      </dsp:nvSpPr>
      <dsp:spPr>
        <a:xfrm>
          <a:off x="358933" y="610143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Allocation </a:t>
          </a:r>
        </a:p>
      </dsp:txBody>
      <dsp:txXfrm>
        <a:off x="389978" y="641188"/>
        <a:ext cx="2057825" cy="997867"/>
      </dsp:txXfrm>
    </dsp:sp>
    <dsp:sp modelId="{721CC0E3-AAE9-0B47-920F-4DFF86272C1C}">
      <dsp:nvSpPr>
        <dsp:cNvPr id="0" name=""/>
        <dsp:cNvSpPr/>
      </dsp:nvSpPr>
      <dsp:spPr>
        <a:xfrm rot="19457599">
          <a:off x="2380695" y="793548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809277"/>
        <a:ext cx="52213" cy="52213"/>
      </dsp:txXfrm>
    </dsp:sp>
    <dsp:sp modelId="{16C75E75-A916-CA41-AE2C-044C7AB0B231}">
      <dsp:nvSpPr>
        <dsp:cNvPr id="0" name=""/>
        <dsp:cNvSpPr/>
      </dsp:nvSpPr>
      <dsp:spPr>
        <a:xfrm>
          <a:off x="3326815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Fevicol</a:t>
          </a:r>
        </a:p>
      </dsp:txBody>
      <dsp:txXfrm>
        <a:off x="3357860" y="31713"/>
        <a:ext cx="2057825" cy="997867"/>
      </dsp:txXfrm>
    </dsp:sp>
    <dsp:sp modelId="{F18DB2E2-58CF-1142-83F0-B86F236BDC94}">
      <dsp:nvSpPr>
        <dsp:cNvPr id="0" name=""/>
        <dsp:cNvSpPr/>
      </dsp:nvSpPr>
      <dsp:spPr>
        <a:xfrm>
          <a:off x="5446730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509447"/>
        <a:ext cx="42398" cy="42398"/>
      </dsp:txXfrm>
    </dsp:sp>
    <dsp:sp modelId="{E9193380-D702-234E-9046-F3C3AE8E6A9B}">
      <dsp:nvSpPr>
        <dsp:cNvPr id="0" name=""/>
        <dsp:cNvSpPr/>
      </dsp:nvSpPr>
      <dsp:spPr>
        <a:xfrm>
          <a:off x="6294696" y="668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25,000 * </a:t>
          </a:r>
          <a:r>
            <a:rPr lang="en-GB" sz="2000" u="sng" kern="1200" dirty="0"/>
            <a:t>30,000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	  35,000</a:t>
          </a:r>
        </a:p>
      </dsp:txBody>
      <dsp:txXfrm>
        <a:off x="6325741" y="31713"/>
        <a:ext cx="2057825" cy="997867"/>
      </dsp:txXfrm>
    </dsp:sp>
    <dsp:sp modelId="{42EBEAFA-A9D8-CC4E-A551-46816EC07F1F}">
      <dsp:nvSpPr>
        <dsp:cNvPr id="0" name=""/>
        <dsp:cNvSpPr/>
      </dsp:nvSpPr>
      <dsp:spPr>
        <a:xfrm>
          <a:off x="8414611" y="488810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509447"/>
        <a:ext cx="42398" cy="42398"/>
      </dsp:txXfrm>
    </dsp:sp>
    <dsp:sp modelId="{84BA8D31-D147-9B43-B1C2-430BC7C56140}">
      <dsp:nvSpPr>
        <dsp:cNvPr id="0" name=""/>
        <dsp:cNvSpPr/>
      </dsp:nvSpPr>
      <dsp:spPr>
        <a:xfrm>
          <a:off x="9262577" y="668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$21500</a:t>
          </a:r>
        </a:p>
      </dsp:txBody>
      <dsp:txXfrm>
        <a:off x="9293622" y="31713"/>
        <a:ext cx="2057825" cy="997867"/>
      </dsp:txXfrm>
    </dsp:sp>
    <dsp:sp modelId="{978DC7B0-D56D-D54B-9059-2608EB4C2FE8}">
      <dsp:nvSpPr>
        <dsp:cNvPr id="0" name=""/>
        <dsp:cNvSpPr/>
      </dsp:nvSpPr>
      <dsp:spPr>
        <a:xfrm rot="2142401">
          <a:off x="2380695" y="1403024"/>
          <a:ext cx="104427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44273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76725" y="1418753"/>
        <a:ext cx="52213" cy="52213"/>
      </dsp:txXfrm>
    </dsp:sp>
    <dsp:sp modelId="{3127BD04-DA0E-E041-9234-1C1D9021ED58}">
      <dsp:nvSpPr>
        <dsp:cNvPr id="0" name=""/>
        <dsp:cNvSpPr/>
      </dsp:nvSpPr>
      <dsp:spPr>
        <a:xfrm>
          <a:off x="3326815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M – Seal </a:t>
          </a:r>
        </a:p>
      </dsp:txBody>
      <dsp:txXfrm>
        <a:off x="3357860" y="1250664"/>
        <a:ext cx="2057825" cy="997867"/>
      </dsp:txXfrm>
    </dsp:sp>
    <dsp:sp modelId="{0C35139D-498E-0A49-A12D-63466B9C31B3}">
      <dsp:nvSpPr>
        <dsp:cNvPr id="0" name=""/>
        <dsp:cNvSpPr/>
      </dsp:nvSpPr>
      <dsp:spPr>
        <a:xfrm>
          <a:off x="5446730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49514" y="1728398"/>
        <a:ext cx="42398" cy="42398"/>
      </dsp:txXfrm>
    </dsp:sp>
    <dsp:sp modelId="{6840C99E-FD8B-D444-B457-504F1B367F67}">
      <dsp:nvSpPr>
        <dsp:cNvPr id="0" name=""/>
        <dsp:cNvSpPr/>
      </dsp:nvSpPr>
      <dsp:spPr>
        <a:xfrm>
          <a:off x="6294696" y="1219619"/>
          <a:ext cx="2119915" cy="105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25,000 * </a:t>
          </a:r>
          <a:r>
            <a:rPr lang="en-GB" sz="2000" u="sng" kern="1200" dirty="0"/>
            <a:t>5,000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/>
            <a:t>               35,000</a:t>
          </a:r>
          <a:endParaRPr lang="en-GB" sz="2000" kern="1200" dirty="0"/>
        </a:p>
      </dsp:txBody>
      <dsp:txXfrm>
        <a:off x="6325741" y="1250664"/>
        <a:ext cx="2057825" cy="997867"/>
      </dsp:txXfrm>
    </dsp:sp>
    <dsp:sp modelId="{5E3F7D1A-E720-4E4C-A211-8A8A7CF4B283}">
      <dsp:nvSpPr>
        <dsp:cNvPr id="0" name=""/>
        <dsp:cNvSpPr/>
      </dsp:nvSpPr>
      <dsp:spPr>
        <a:xfrm>
          <a:off x="8414611" y="1707762"/>
          <a:ext cx="84796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7966" y="41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17395" y="1728398"/>
        <a:ext cx="42398" cy="42398"/>
      </dsp:txXfrm>
    </dsp:sp>
    <dsp:sp modelId="{19EC3E53-26F6-D548-AD3A-F3552556B956}">
      <dsp:nvSpPr>
        <dsp:cNvPr id="0" name=""/>
        <dsp:cNvSpPr/>
      </dsp:nvSpPr>
      <dsp:spPr>
        <a:xfrm>
          <a:off x="9262577" y="1219619"/>
          <a:ext cx="2119915" cy="10599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$3571</a:t>
          </a:r>
        </a:p>
      </dsp:txBody>
      <dsp:txXfrm>
        <a:off x="9293622" y="1250664"/>
        <a:ext cx="2057825" cy="997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FF541-A7FA-8341-8F76-184FC48AE6DD}">
      <dsp:nvSpPr>
        <dsp:cNvPr id="0" name=""/>
        <dsp:cNvSpPr/>
      </dsp:nvSpPr>
      <dsp:spPr>
        <a:xfrm>
          <a:off x="4310860" y="1300296"/>
          <a:ext cx="2921770" cy="162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758"/>
              </a:lnTo>
              <a:lnTo>
                <a:pt x="2921770" y="1364758"/>
              </a:lnTo>
              <a:lnTo>
                <a:pt x="2921770" y="162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47F8D-386B-2A4E-A2D1-60560007EF1C}">
      <dsp:nvSpPr>
        <dsp:cNvPr id="0" name=""/>
        <dsp:cNvSpPr/>
      </dsp:nvSpPr>
      <dsp:spPr>
        <a:xfrm>
          <a:off x="4189729" y="1300296"/>
          <a:ext cx="91440" cy="1624795"/>
        </a:xfrm>
        <a:custGeom>
          <a:avLst/>
          <a:gdLst/>
          <a:ahLst/>
          <a:cxnLst/>
          <a:rect l="0" t="0" r="0" b="0"/>
          <a:pathLst>
            <a:path>
              <a:moveTo>
                <a:pt x="121130" y="0"/>
              </a:moveTo>
              <a:lnTo>
                <a:pt x="121130" y="1364758"/>
              </a:lnTo>
              <a:lnTo>
                <a:pt x="45720" y="1364758"/>
              </a:lnTo>
              <a:lnTo>
                <a:pt x="45720" y="162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804F4-FEDC-E744-BCFA-3B09CBCE49CE}">
      <dsp:nvSpPr>
        <dsp:cNvPr id="0" name=""/>
        <dsp:cNvSpPr/>
      </dsp:nvSpPr>
      <dsp:spPr>
        <a:xfrm>
          <a:off x="1238269" y="1300296"/>
          <a:ext cx="3072591" cy="1645263"/>
        </a:xfrm>
        <a:custGeom>
          <a:avLst/>
          <a:gdLst/>
          <a:ahLst/>
          <a:cxnLst/>
          <a:rect l="0" t="0" r="0" b="0"/>
          <a:pathLst>
            <a:path>
              <a:moveTo>
                <a:pt x="3072591" y="0"/>
              </a:moveTo>
              <a:lnTo>
                <a:pt x="3072591" y="1385227"/>
              </a:lnTo>
              <a:lnTo>
                <a:pt x="0" y="1385227"/>
              </a:lnTo>
              <a:lnTo>
                <a:pt x="0" y="16452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99E89-B1F1-5640-BDBD-1AEF323F4A5D}">
      <dsp:nvSpPr>
        <dsp:cNvPr id="0" name=""/>
        <dsp:cNvSpPr/>
      </dsp:nvSpPr>
      <dsp:spPr>
        <a:xfrm>
          <a:off x="3072591" y="62027"/>
          <a:ext cx="2476538" cy="12382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Activity Based Costing </a:t>
          </a:r>
        </a:p>
      </dsp:txBody>
      <dsp:txXfrm>
        <a:off x="3072591" y="62027"/>
        <a:ext cx="2476538" cy="1238269"/>
      </dsp:txXfrm>
    </dsp:sp>
    <dsp:sp modelId="{7D07BEF2-E271-204D-B3C5-B0BF81529C61}">
      <dsp:nvSpPr>
        <dsp:cNvPr id="0" name=""/>
        <dsp:cNvSpPr/>
      </dsp:nvSpPr>
      <dsp:spPr>
        <a:xfrm>
          <a:off x="0" y="2945560"/>
          <a:ext cx="2476538" cy="1238269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Identifies the ‘activities’ necessary to make a product</a:t>
          </a:r>
        </a:p>
      </dsp:txBody>
      <dsp:txXfrm>
        <a:off x="0" y="2945560"/>
        <a:ext cx="2476538" cy="1238269"/>
      </dsp:txXfrm>
    </dsp:sp>
    <dsp:sp modelId="{000306E6-FE8B-294C-ABD9-93DEF1319E80}">
      <dsp:nvSpPr>
        <dsp:cNvPr id="0" name=""/>
        <dsp:cNvSpPr/>
      </dsp:nvSpPr>
      <dsp:spPr>
        <a:xfrm>
          <a:off x="2997180" y="2925091"/>
          <a:ext cx="2476538" cy="1238269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Focus on ‘activities’ and costs of activities </a:t>
          </a:r>
        </a:p>
      </dsp:txBody>
      <dsp:txXfrm>
        <a:off x="2997180" y="2925091"/>
        <a:ext cx="2476538" cy="1238269"/>
      </dsp:txXfrm>
    </dsp:sp>
    <dsp:sp modelId="{94183427-2CC1-7E4D-9CEE-FAF78819496D}">
      <dsp:nvSpPr>
        <dsp:cNvPr id="0" name=""/>
        <dsp:cNvSpPr/>
      </dsp:nvSpPr>
      <dsp:spPr>
        <a:xfrm>
          <a:off x="5994361" y="2925091"/>
          <a:ext cx="2476538" cy="123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Assigns cost to each activity</a:t>
          </a:r>
        </a:p>
      </dsp:txBody>
      <dsp:txXfrm>
        <a:off x="5994361" y="2925091"/>
        <a:ext cx="2476538" cy="12382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EF5AB-2A36-294E-888C-D4A328206169}">
      <dsp:nvSpPr>
        <dsp:cNvPr id="0" name=""/>
        <dsp:cNvSpPr/>
      </dsp:nvSpPr>
      <dsp:spPr>
        <a:xfrm rot="5400000">
          <a:off x="2756406" y="1066622"/>
          <a:ext cx="936726" cy="1066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9E100A5-A1B2-1C42-BDE1-776F48913B3C}">
      <dsp:nvSpPr>
        <dsp:cNvPr id="0" name=""/>
        <dsp:cNvSpPr/>
      </dsp:nvSpPr>
      <dsp:spPr>
        <a:xfrm>
          <a:off x="2508230" y="28242"/>
          <a:ext cx="1576895" cy="11037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Identify Activities</a:t>
          </a:r>
        </a:p>
      </dsp:txBody>
      <dsp:txXfrm>
        <a:off x="2562122" y="82134"/>
        <a:ext cx="1469111" cy="995992"/>
      </dsp:txXfrm>
    </dsp:sp>
    <dsp:sp modelId="{DF4E7425-A2B2-5A4B-9F35-A96963186EA1}">
      <dsp:nvSpPr>
        <dsp:cNvPr id="0" name=""/>
        <dsp:cNvSpPr/>
      </dsp:nvSpPr>
      <dsp:spPr>
        <a:xfrm>
          <a:off x="4085126" y="133512"/>
          <a:ext cx="1146883" cy="8921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C935F-E442-1A4D-9D36-5FC2B19ACA86}">
      <dsp:nvSpPr>
        <dsp:cNvPr id="0" name=""/>
        <dsp:cNvSpPr/>
      </dsp:nvSpPr>
      <dsp:spPr>
        <a:xfrm rot="5400000">
          <a:off x="4063820" y="2306527"/>
          <a:ext cx="936726" cy="1066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154A54-7CB9-BF48-9129-ADFF80BC0170}">
      <dsp:nvSpPr>
        <dsp:cNvPr id="0" name=""/>
        <dsp:cNvSpPr/>
      </dsp:nvSpPr>
      <dsp:spPr>
        <a:xfrm>
          <a:off x="3815644" y="1268147"/>
          <a:ext cx="1576895" cy="11037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Identify Cost driver</a:t>
          </a:r>
        </a:p>
      </dsp:txBody>
      <dsp:txXfrm>
        <a:off x="3869536" y="1322039"/>
        <a:ext cx="1469111" cy="995992"/>
      </dsp:txXfrm>
    </dsp:sp>
    <dsp:sp modelId="{47129C72-B32C-D94E-A243-A6B4FF8EFAF2}">
      <dsp:nvSpPr>
        <dsp:cNvPr id="0" name=""/>
        <dsp:cNvSpPr/>
      </dsp:nvSpPr>
      <dsp:spPr>
        <a:xfrm>
          <a:off x="5392540" y="1373417"/>
          <a:ext cx="1146883" cy="8921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D5E8E-FF3C-0044-B2C5-B3965C2A1EA6}">
      <dsp:nvSpPr>
        <dsp:cNvPr id="0" name=""/>
        <dsp:cNvSpPr/>
      </dsp:nvSpPr>
      <dsp:spPr>
        <a:xfrm rot="5400000">
          <a:off x="5371234" y="3546431"/>
          <a:ext cx="936726" cy="1066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E050DA-2449-7240-8652-D64339DD38B1}">
      <dsp:nvSpPr>
        <dsp:cNvPr id="0" name=""/>
        <dsp:cNvSpPr/>
      </dsp:nvSpPr>
      <dsp:spPr>
        <a:xfrm>
          <a:off x="5123059" y="2508051"/>
          <a:ext cx="1576895" cy="11037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Compute activity based overhead rate</a:t>
          </a:r>
        </a:p>
      </dsp:txBody>
      <dsp:txXfrm>
        <a:off x="5176951" y="2561943"/>
        <a:ext cx="1469111" cy="995992"/>
      </dsp:txXfrm>
    </dsp:sp>
    <dsp:sp modelId="{A0F2DEB0-CA38-6649-B476-A92C59AAC85D}">
      <dsp:nvSpPr>
        <dsp:cNvPr id="0" name=""/>
        <dsp:cNvSpPr/>
      </dsp:nvSpPr>
      <dsp:spPr>
        <a:xfrm>
          <a:off x="6699955" y="2613322"/>
          <a:ext cx="1146883" cy="8921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DA1B2-DCA6-564F-9769-901912683B54}">
      <dsp:nvSpPr>
        <dsp:cNvPr id="0" name=""/>
        <dsp:cNvSpPr/>
      </dsp:nvSpPr>
      <dsp:spPr>
        <a:xfrm>
          <a:off x="6430473" y="3747956"/>
          <a:ext cx="1576895" cy="11037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Assign overhead costs to product</a:t>
          </a:r>
        </a:p>
      </dsp:txBody>
      <dsp:txXfrm>
        <a:off x="6484365" y="3801848"/>
        <a:ext cx="1469111" cy="995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EA9A-A2D3-574D-A587-B4830B32219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5D135-9E4B-BC4C-8F1D-27379DB4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Fevicol:</a:t>
            </a: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Employs more machines and a few workers to control such machines,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– One worker per machine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– Seal:</a:t>
            </a:r>
          </a:p>
          <a:p>
            <a:pPr rtl="0" eaLnBrk="1" fontAlgn="auto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Employs more workers (for assembly) and one machine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 Intensive </a:t>
            </a: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31950-B8CB-824A-93A9-DE544A21E8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31950-B8CB-824A-93A9-DE544A21E8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EDE-18DC-F742-B025-BC4440A5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D990-C41C-BC40-89BF-61C13599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3FC2-FD9F-D649-B5E5-FC92DE0C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EF21-3344-D242-838D-A87425D2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C7F3-357F-2A4C-AEB4-96920703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F185-96C2-AB49-B09D-B3EAF369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B866-0D49-E94A-AEA7-007F443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D62E-906D-9246-8924-80D434CC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1FA0-62FA-F747-8C42-F9F11926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8591-5283-3841-9992-A9D18280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7158-2EE7-974B-9947-4CD2C33B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D9D36-69E5-6147-BD71-CC8D74F4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3066-CB29-5C49-8CCE-FF4091CB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23DD-3CB5-494B-B169-C8EBA20C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BD8F-F042-D54A-8756-496AC097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570-0B43-D54C-AEE0-A4188A81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EAC2-36DE-6043-A741-61A8275A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338A-318B-FE43-B298-C31F45A8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4DCF-DE80-5443-85DF-094EFED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15F5-9B89-EF46-BCBA-E6FD967C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A266-997A-CF45-AFB4-A9B2D7BC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5E4D-7BBA-224B-9986-DE0EC0F3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B251-68BB-3245-B9A4-79E60649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C2F0-E096-7849-92B7-FDAE3890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A75E-6648-D448-A9B4-77A17D5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84E3-1099-B448-AD65-73F57F4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CF7E-5935-554C-A738-CF576D3CF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F594-9A60-8C49-9B32-DD339796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B7EC-5931-5740-ABA9-330D6FE3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7C9B-4106-354B-9670-54F81BB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480C-10B4-E746-893F-91DACD2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5E15-D50B-2F4B-A42F-C6DC347A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3678-26B2-394A-96B7-B415215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A4F11-6407-484C-9696-CE13172A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A6928-AFE7-5B40-85FE-46DEBDEF4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7DD8-749B-DB4C-9812-F93E2626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F0F64-C96E-1041-852A-24E8C18A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F240-E2CC-5D41-8263-F7429367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9F0AB-5F4F-1344-9EAE-0B23F8F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EAB0-4568-3A45-92C2-7E0AB06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659A-89D7-6B40-8166-1ECD12DA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E87B0-97A1-2040-8F74-F62C77B3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5A7A-ABC7-BE41-B3B6-63393B2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E553A-F8A5-3046-BC16-F7F21C8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E7032-9B70-B04E-9883-BDF9B8A8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01D8-EE06-7140-AD10-8EB6D3F5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448C-95D7-544D-ABA1-C6D0507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857B-E0AB-8441-BA44-C16A39BD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980A-79F4-6247-89B8-6A28806B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D8FF-819D-C84B-B465-23772C4A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A6F84-1EAA-AE44-B731-0A13C01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E9D6-B9AF-9E45-9EC7-5876B88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8383-8AA6-4D4B-AC70-65CC13D7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61ABB-3DA8-4948-A12D-CBA6FF6E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23D7-B86A-9D4D-88E9-499A31E5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8B611-A61E-364E-B5D2-0ABA5A7A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F282-6070-3646-8EBC-DD56C2A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A9A1-01E1-0143-AD4B-CF8D85BC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6060E-5F09-B648-BD1E-01E6BA06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4804-8D6D-944F-87F5-3022C6EE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00AF5-3FB4-9E46-95B1-4EE3BCF2CB6B}"/>
              </a:ext>
            </a:extLst>
          </p:cNvPr>
          <p:cNvSpPr/>
          <p:nvPr userDrawn="1"/>
        </p:nvSpPr>
        <p:spPr>
          <a:xfrm>
            <a:off x="0" y="3175"/>
            <a:ext cx="12203288" cy="391582"/>
          </a:xfrm>
          <a:prstGeom prst="rect">
            <a:avLst/>
          </a:prstGeom>
          <a:solidFill>
            <a:srgbClr val="77B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/>
              <a:t>ACCM507 – FINANCIAL REPORTING, STATEMENTS &amp; ANALYSIS - II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8031D-9DF8-EF4A-BC45-F180E6B83D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61599" y="-26456"/>
            <a:ext cx="1941689" cy="4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F1C6-F399-5540-8C10-A1D6A1AF3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Based Costing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08166-F63B-104B-A2D4-A81DA5C3A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B501-A824-1042-BBE2-75F4C8F3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</a:t>
            </a:r>
            <a:r>
              <a:rPr lang="en-US" i="1" dirty="0" err="1">
                <a:solidFill>
                  <a:srgbClr val="C00000"/>
                </a:solidFill>
              </a:rPr>
              <a:t>Pidilite</a:t>
            </a:r>
            <a:r>
              <a:rPr lang="en-US" i="1" dirty="0">
                <a:solidFill>
                  <a:srgbClr val="C00000"/>
                </a:solidFill>
              </a:rPr>
              <a:t> is doing?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922947-D2CA-9A49-A03C-5A1BB792C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82850"/>
              </p:ext>
            </p:extLst>
          </p:nvPr>
        </p:nvGraphicFramePr>
        <p:xfrm>
          <a:off x="838200" y="1825624"/>
          <a:ext cx="84709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6" name="Picture 4" descr="Image result for pidilite fevicol m seal">
            <a:extLst>
              <a:ext uri="{FF2B5EF4-FFF2-40B4-BE49-F238E27FC236}">
                <a16:creationId xmlns:a16="http://schemas.microsoft.com/office/drawing/2014/main" id="{64CBDCE1-4ABA-1F42-8570-A9E33F66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96828"/>
            <a:ext cx="2794000" cy="17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528F-2EA6-964B-89F8-B73E13DB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71278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Traditional Costing Vs. ABC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250B-66BE-1C4E-9D6C-8264D7E7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 descr="Image result for resource resource driver, activity, cost ppol in ABC">
            <a:extLst>
              <a:ext uri="{FF2B5EF4-FFF2-40B4-BE49-F238E27FC236}">
                <a16:creationId xmlns:a16="http://schemas.microsoft.com/office/drawing/2014/main" id="{F6024F6E-897E-7741-80CA-AECB701D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1242263"/>
            <a:ext cx="8023224" cy="56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1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F592-5C3F-3822-BD72-CCC7D650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Cost Driver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63B1-8A23-BFBA-DF95-C5CC514A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effectLst/>
              </a:rPr>
              <a:t>The direct </a:t>
            </a:r>
            <a:r>
              <a:rPr lang="en-IN" b="0" i="1" dirty="0">
                <a:solidFill>
                  <a:srgbClr val="BB39C5"/>
                </a:solidFill>
                <a:effectLst/>
              </a:rPr>
              <a:t>cause of a cost </a:t>
            </a:r>
            <a:r>
              <a:rPr lang="en-IN" b="0" i="0" dirty="0">
                <a:effectLst/>
              </a:rPr>
              <a:t>and its effect is on the total cost incurred.</a:t>
            </a:r>
          </a:p>
          <a:p>
            <a:pPr algn="just"/>
            <a:endParaRPr lang="en-IN" b="0" i="0" dirty="0">
              <a:effectLst/>
            </a:endParaRPr>
          </a:p>
          <a:p>
            <a:pPr algn="just"/>
            <a:r>
              <a:rPr lang="en-IN" dirty="0"/>
              <a:t>T</a:t>
            </a:r>
            <a:r>
              <a:rPr lang="en-IN" b="0" i="0" dirty="0">
                <a:effectLst/>
              </a:rPr>
              <a:t>he number of units consumed determines the total bill for electricity. </a:t>
            </a:r>
          </a:p>
          <a:p>
            <a:pPr algn="just"/>
            <a:endParaRPr lang="en-IN" dirty="0"/>
          </a:p>
          <a:p>
            <a:pPr algn="just"/>
            <a:r>
              <a:rPr lang="en-IN" b="0" i="0" dirty="0">
                <a:effectLst/>
              </a:rPr>
              <a:t>In such a scenario, the number of units of electricity consumed is a cost driver.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75A4-667B-714D-B5DE-416CC1E7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60007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Activity Cost Pools &amp; Cost Drivers in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7A07-1E38-4642-A6B2-75BA57B0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5D3C4-92F0-A041-810A-245D561F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485440"/>
            <a:ext cx="9408531" cy="53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D16B-1755-E646-84A7-CA55E6C5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BDEB-21E2-F747-BD7B-B7AAAADB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25624"/>
            <a:ext cx="11150600" cy="4879975"/>
          </a:xfrm>
        </p:spPr>
        <p:txBody>
          <a:bodyPr/>
          <a:lstStyle/>
          <a:p>
            <a:pPr algn="just"/>
            <a:r>
              <a:rPr lang="en-US" dirty="0" err="1"/>
              <a:t>Pidilite</a:t>
            </a:r>
            <a:r>
              <a:rPr lang="en-US" dirty="0"/>
              <a:t> has the total purchase requisition cost for Rs. 150,000. This is one of the important ‘activity’ while doing the production of ‘Fevicol’.</a:t>
            </a:r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Identify which of the following will serve as the most appropriate ‘cost driver’ for this activity?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Number of machine set – ups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Number of times orders placed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Direct labor hours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Number of customers served</a:t>
            </a:r>
          </a:p>
        </p:txBody>
      </p:sp>
      <p:pic>
        <p:nvPicPr>
          <p:cNvPr id="11266" name="Picture 2" descr="Image result for pidilite">
            <a:extLst>
              <a:ext uri="{FF2B5EF4-FFF2-40B4-BE49-F238E27FC236}">
                <a16:creationId xmlns:a16="http://schemas.microsoft.com/office/drawing/2014/main" id="{E4AB320D-E210-0F4E-A0FA-8920B00FB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4457699"/>
            <a:ext cx="3606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9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7B27-A7F6-7540-9976-274609E8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Activity Based Costing of </a:t>
            </a:r>
            <a:r>
              <a:rPr lang="en-US" i="1" dirty="0" err="1">
                <a:solidFill>
                  <a:srgbClr val="C00000"/>
                </a:solidFill>
              </a:rPr>
              <a:t>Pidilite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0C62-0FF9-6E4D-86FD-BB35F537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825624"/>
            <a:ext cx="11455400" cy="481647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Pidilite</a:t>
            </a:r>
            <a:r>
              <a:rPr lang="en-US" sz="2400" dirty="0"/>
              <a:t> prepares the ‘</a:t>
            </a:r>
            <a:r>
              <a:rPr lang="en-US" sz="2400" i="1" dirty="0">
                <a:solidFill>
                  <a:srgbClr val="0070C0"/>
                </a:solidFill>
              </a:rPr>
              <a:t>catalog</a:t>
            </a:r>
            <a:r>
              <a:rPr lang="en-US" sz="2400" dirty="0"/>
              <a:t>’ to be distributed to the customers.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 ‘catalogs’ highlights the usage and benefits of using ‘</a:t>
            </a:r>
            <a:r>
              <a:rPr lang="en-US" sz="2400" dirty="0" err="1"/>
              <a:t>Pidilite</a:t>
            </a:r>
            <a:r>
              <a:rPr lang="en-US" sz="2400" dirty="0"/>
              <a:t>’ products.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Preparation of catalog requires office space, printing and labor</a:t>
            </a:r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/>
              <a:t>Catalog Preparation </a:t>
            </a:r>
            <a:r>
              <a:rPr lang="en-US" sz="2400" i="1" dirty="0">
                <a:sym typeface="Wingdings" pitchFamily="2" charset="2"/>
              </a:rPr>
              <a:t>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‘Activity’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ym typeface="Wingdings" pitchFamily="2" charset="2"/>
              </a:rPr>
              <a:t>Number of Customers served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‘Cost drivers’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ym typeface="Wingdings" pitchFamily="2" charset="2"/>
              </a:rPr>
              <a:t>Labor, Office Space, Printing 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‘Resources’</a:t>
            </a:r>
          </a:p>
          <a:p>
            <a:pPr marL="457200" indent="-457200" algn="just">
              <a:buFont typeface="+mj-lt"/>
              <a:buAutoNum type="alphaLcParenR"/>
            </a:pPr>
            <a:endParaRPr lang="en-US" sz="2400" dirty="0">
              <a:sym typeface="Wingdings" pitchFamily="2" charset="2"/>
            </a:endParaRP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10242" name="Picture 2" descr="Image result for resource driver in ABC">
            <a:extLst>
              <a:ext uri="{FF2B5EF4-FFF2-40B4-BE49-F238E27FC236}">
                <a16:creationId xmlns:a16="http://schemas.microsoft.com/office/drawing/2014/main" id="{28723541-CF77-7341-8BEF-FFDC1330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5487"/>
            <a:ext cx="4787900" cy="2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4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C19B-9A10-BE41-95C6-29D62529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Steps in Activity Based Costing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47FA8-9F9C-F94E-B96E-49BFB4DD83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70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97E-072F-B74A-AA94-9480193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44512"/>
            <a:ext cx="11150600" cy="114617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>
                <a:solidFill>
                  <a:srgbClr val="C00000"/>
                </a:solidFill>
              </a:rPr>
              <a:t>Step 1:</a:t>
            </a:r>
            <a:r>
              <a:rPr lang="en-US" i="1" dirty="0">
                <a:solidFill>
                  <a:srgbClr val="C00000"/>
                </a:solidFill>
              </a:rPr>
              <a:t> Identification and Estimation of Indirect Costs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A164BB-E1C9-D349-867F-E54428E89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030167"/>
              </p:ext>
            </p:extLst>
          </p:nvPr>
        </p:nvGraphicFramePr>
        <p:xfrm>
          <a:off x="838200" y="1825625"/>
          <a:ext cx="10515597" cy="45556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841028696"/>
                    </a:ext>
                  </a:extLst>
                </a:gridCol>
                <a:gridCol w="4038598">
                  <a:extLst>
                    <a:ext uri="{9D8B030D-6E8A-4147-A177-3AD203B41FA5}">
                      <a16:colId xmlns:a16="http://schemas.microsoft.com/office/drawing/2014/main" val="393359576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72373428"/>
                    </a:ext>
                  </a:extLst>
                </a:gridCol>
              </a:tblGrid>
              <a:tr h="5900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Costs for Activity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Activity Cost Pool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48436"/>
                  </a:ext>
                </a:extLst>
              </a:tr>
              <a:tr h="686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Set up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Indirect labor to set up machines, Oiling, Greasing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13668"/>
                  </a:ext>
                </a:extLst>
              </a:tr>
              <a:tr h="545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Handling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Forklifts, Gas, Operators Wages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47773"/>
                  </a:ext>
                </a:extLst>
              </a:tr>
              <a:tr h="9414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Fabricating Parts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lease payments, electricity, repairs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$30,000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102471"/>
                  </a:ext>
                </a:extLst>
              </a:tr>
              <a:tr h="6866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Inspection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Testing equipment, Inspection labor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$5000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104646"/>
                  </a:ext>
                </a:extLst>
              </a:tr>
              <a:tr h="545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Packaging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Packaging products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$5000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07173"/>
                  </a:ext>
                </a:extLst>
              </a:tr>
              <a:tr h="5454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4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2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97E-072F-B74A-AA94-9480193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44512"/>
            <a:ext cx="11150600" cy="114617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>
                <a:solidFill>
                  <a:srgbClr val="C00000"/>
                </a:solidFill>
              </a:rPr>
              <a:t>Step 2:</a:t>
            </a:r>
            <a:r>
              <a:rPr lang="en-US" i="1" dirty="0">
                <a:solidFill>
                  <a:srgbClr val="C00000"/>
                </a:solidFill>
              </a:rPr>
              <a:t> Selection of Allocation Base (for each activity)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A164BB-E1C9-D349-867F-E54428E89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33687"/>
              </p:ext>
            </p:extLst>
          </p:nvPr>
        </p:nvGraphicFramePr>
        <p:xfrm>
          <a:off x="838200" y="1825625"/>
          <a:ext cx="10515597" cy="46984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841028696"/>
                    </a:ext>
                  </a:extLst>
                </a:gridCol>
                <a:gridCol w="3028949">
                  <a:extLst>
                    <a:ext uri="{9D8B030D-6E8A-4147-A177-3AD203B41FA5}">
                      <a16:colId xmlns:a16="http://schemas.microsoft.com/office/drawing/2014/main" val="393359576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7237342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08790143"/>
                    </a:ext>
                  </a:extLst>
                </a:gridCol>
              </a:tblGrid>
              <a:tr h="11137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Allocation Base</a:t>
                      </a:r>
                    </a:p>
                    <a:p>
                      <a:pPr algn="ctr"/>
                      <a:r>
                        <a:rPr lang="en-US" sz="2400" dirty="0"/>
                        <a:t>(Cost Driver)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Activity Cost Pool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estimated amount of allocation base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48436"/>
                  </a:ext>
                </a:extLst>
              </a:tr>
              <a:tr h="6568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Set up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Machine Set ups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 set ups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13668"/>
                  </a:ext>
                </a:extLst>
              </a:tr>
              <a:tr h="511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Handling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Parts moved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$15,000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400,000 parts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47773"/>
                  </a:ext>
                </a:extLst>
              </a:tr>
              <a:tr h="6321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Fabricating Parts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Machine Hours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$30,000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12,000 machine hours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102471"/>
                  </a:ext>
                </a:extLst>
              </a:tr>
              <a:tr h="6433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Inspection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inspections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$5000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34,000 Inspections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104646"/>
                  </a:ext>
                </a:extLst>
              </a:tr>
              <a:tr h="511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Packaging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Cubic Feet packaged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$5000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400,000 Cubic feet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07173"/>
                  </a:ext>
                </a:extLst>
              </a:tr>
              <a:tr h="5110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$65,000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4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6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97E-072F-B74A-AA94-9480193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44512"/>
            <a:ext cx="11150600" cy="114617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>
                <a:solidFill>
                  <a:srgbClr val="C00000"/>
                </a:solidFill>
              </a:rPr>
              <a:t>Step 3:</a:t>
            </a:r>
            <a:r>
              <a:rPr lang="en-US" i="1" dirty="0">
                <a:solidFill>
                  <a:srgbClr val="C00000"/>
                </a:solidFill>
              </a:rPr>
              <a:t> Compute the Cost Allocation Base (for each activity)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A164BB-E1C9-D349-867F-E54428E89F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90688"/>
          <a:ext cx="11493499" cy="516220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36123">
                  <a:extLst>
                    <a:ext uri="{9D8B030D-6E8A-4147-A177-3AD203B41FA5}">
                      <a16:colId xmlns:a16="http://schemas.microsoft.com/office/drawing/2014/main" val="841028696"/>
                    </a:ext>
                  </a:extLst>
                </a:gridCol>
                <a:gridCol w="3310628">
                  <a:extLst>
                    <a:ext uri="{9D8B030D-6E8A-4147-A177-3AD203B41FA5}">
                      <a16:colId xmlns:a16="http://schemas.microsoft.com/office/drawing/2014/main" val="3933595764"/>
                    </a:ext>
                  </a:extLst>
                </a:gridCol>
                <a:gridCol w="2873374">
                  <a:extLst>
                    <a:ext uri="{9D8B030D-6E8A-4147-A177-3AD203B41FA5}">
                      <a16:colId xmlns:a16="http://schemas.microsoft.com/office/drawing/2014/main" val="3772373428"/>
                    </a:ext>
                  </a:extLst>
                </a:gridCol>
                <a:gridCol w="2873374">
                  <a:extLst>
                    <a:ext uri="{9D8B030D-6E8A-4147-A177-3AD203B41FA5}">
                      <a16:colId xmlns:a16="http://schemas.microsoft.com/office/drawing/2014/main" val="108790143"/>
                    </a:ext>
                  </a:extLst>
                </a:gridCol>
              </a:tblGrid>
              <a:tr h="11137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Allocation Base</a:t>
                      </a:r>
                    </a:p>
                    <a:p>
                      <a:pPr algn="ctr"/>
                      <a:r>
                        <a:rPr lang="en-US" sz="2400" dirty="0"/>
                        <a:t>(Cost Driver)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Activity Cost Pool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estimated amount of allocation base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48436"/>
                  </a:ext>
                </a:extLst>
              </a:tr>
              <a:tr h="6568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Machine Set up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Number of Machine Set ups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=10,000/8000 </a:t>
                      </a:r>
                    </a:p>
                    <a:p>
                      <a:pPr algn="ctr"/>
                      <a:r>
                        <a:rPr lang="en-US" sz="1800" dirty="0"/>
                        <a:t>= Rs. 1.25 per set - up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13668"/>
                  </a:ext>
                </a:extLst>
              </a:tr>
              <a:tr h="5110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Machine Handling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Number of Parts moved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=15,000/400,000</a:t>
                      </a:r>
                    </a:p>
                    <a:p>
                      <a:pPr algn="ctr"/>
                      <a:r>
                        <a:rPr lang="en-US" sz="1800" dirty="0"/>
                        <a:t>=Rs. 0.50 per part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47773"/>
                  </a:ext>
                </a:extLst>
              </a:tr>
              <a:tr h="8821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Fabricating Parts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Machine Hours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$30,000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=30,000/12,000</a:t>
                      </a:r>
                    </a:p>
                    <a:p>
                      <a:pPr algn="ctr"/>
                      <a:r>
                        <a:rPr lang="en-US" sz="1800" dirty="0"/>
                        <a:t>= Rs. 24/machine hour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102471"/>
                  </a:ext>
                </a:extLst>
              </a:tr>
              <a:tr h="64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Inspection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Number of inspections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$5000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=5,000/34,000</a:t>
                      </a:r>
                    </a:p>
                    <a:p>
                      <a:pPr algn="ctr"/>
                      <a:r>
                        <a:rPr lang="en-US" sz="1800" dirty="0"/>
                        <a:t>= Rs. 0.14 per inspection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104646"/>
                  </a:ext>
                </a:extLst>
              </a:tr>
              <a:tr h="5110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Packaging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Cubic Feet packaged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$5000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=5,000/400,000</a:t>
                      </a:r>
                    </a:p>
                    <a:p>
                      <a:pPr algn="ctr"/>
                      <a:r>
                        <a:rPr lang="en-US" sz="1800" dirty="0"/>
                        <a:t>= Rs. 0.01 per cubic feet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07173"/>
                  </a:ext>
                </a:extLst>
              </a:tr>
              <a:tr h="5110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$65,000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4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9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1BFF-9FDA-DF47-9D9D-7F971F9E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3A23-D964-4840-82D3-6E172231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Appraise</a:t>
            </a:r>
            <a:r>
              <a:rPr lang="en-US" dirty="0"/>
              <a:t> the technique of activity based costing in a business.</a:t>
            </a:r>
          </a:p>
          <a:p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Recognize</a:t>
            </a:r>
            <a:r>
              <a:rPr lang="en-US" dirty="0"/>
              <a:t> the benefits of activity based costing over traditional costing.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3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97E-072F-B74A-AA94-9480193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44512"/>
            <a:ext cx="11150600" cy="1146176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solidFill>
                  <a:srgbClr val="C00000"/>
                </a:solidFill>
              </a:rPr>
              <a:t>Step 4:</a:t>
            </a:r>
            <a:r>
              <a:rPr lang="en-US" i="1" dirty="0">
                <a:solidFill>
                  <a:srgbClr val="C00000"/>
                </a:solidFill>
              </a:rPr>
              <a:t> Assign Overhead costs to product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A164BB-E1C9-D349-867F-E54428E89F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90688"/>
          <a:ext cx="11493499" cy="45213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36123">
                  <a:extLst>
                    <a:ext uri="{9D8B030D-6E8A-4147-A177-3AD203B41FA5}">
                      <a16:colId xmlns:a16="http://schemas.microsoft.com/office/drawing/2014/main" val="841028696"/>
                    </a:ext>
                  </a:extLst>
                </a:gridCol>
                <a:gridCol w="3310628">
                  <a:extLst>
                    <a:ext uri="{9D8B030D-6E8A-4147-A177-3AD203B41FA5}">
                      <a16:colId xmlns:a16="http://schemas.microsoft.com/office/drawing/2014/main" val="3933595764"/>
                    </a:ext>
                  </a:extLst>
                </a:gridCol>
                <a:gridCol w="2873374">
                  <a:extLst>
                    <a:ext uri="{9D8B030D-6E8A-4147-A177-3AD203B41FA5}">
                      <a16:colId xmlns:a16="http://schemas.microsoft.com/office/drawing/2014/main" val="3772373428"/>
                    </a:ext>
                  </a:extLst>
                </a:gridCol>
                <a:gridCol w="2873374">
                  <a:extLst>
                    <a:ext uri="{9D8B030D-6E8A-4147-A177-3AD203B41FA5}">
                      <a16:colId xmlns:a16="http://schemas.microsoft.com/office/drawing/2014/main" val="108790143"/>
                    </a:ext>
                  </a:extLst>
                </a:gridCol>
              </a:tblGrid>
              <a:tr h="11137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Activity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Allocation Cost Allocation rate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Actual use of Activity Allocation Base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estimated amount of allocation base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48436"/>
                  </a:ext>
                </a:extLst>
              </a:tr>
              <a:tr h="6568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Machine Set up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1.25 per set - up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set – ups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2.5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413668"/>
                  </a:ext>
                </a:extLst>
              </a:tr>
              <a:tr h="5110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Machine Handling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0.50 per part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 parts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47773"/>
                  </a:ext>
                </a:extLst>
              </a:tr>
              <a:tr h="4993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Fabricating Parts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24/machine hour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machine hour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102471"/>
                  </a:ext>
                </a:extLst>
              </a:tr>
              <a:tr h="6433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Inspection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0.14 per inspection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 inspections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0.42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104646"/>
                  </a:ext>
                </a:extLst>
              </a:tr>
              <a:tr h="5110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Packaging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Rs. 0.01 per cubic feet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52 cubic feet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0.52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07173"/>
                  </a:ext>
                </a:extLst>
              </a:tr>
              <a:tr h="5110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$65,000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Rs. 31.44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4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8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2044-87AB-C14F-BDB8-E5E6A31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756D-CBB3-4145-98FD-5A66F0E6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i="1" dirty="0">
                <a:solidFill>
                  <a:srgbClr val="C00000"/>
                </a:solidFill>
              </a:rPr>
              <a:t>In Activity Based Costing, the overhead costs are assigned to each product based on ______</a:t>
            </a:r>
          </a:p>
          <a:p>
            <a:pPr marL="0" indent="0" algn="just">
              <a:buNone/>
            </a:pPr>
            <a:endParaRPr lang="en-IN" dirty="0"/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the proportion of that product’s use of the cost driver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a predetermined overhead rate for a single cost driver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price of the product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machine hours per product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7676-546E-F745-8165-4B32FA17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Activity Based Costing at </a:t>
            </a:r>
            <a:r>
              <a:rPr lang="en-US" i="1" dirty="0" err="1">
                <a:solidFill>
                  <a:srgbClr val="C00000"/>
                </a:solidFill>
              </a:rPr>
              <a:t>Pidilite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6DFB-2A58-3F4D-86CD-52D27933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8759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err="1"/>
              <a:t>Pidilite</a:t>
            </a:r>
            <a:r>
              <a:rPr lang="en-US" sz="2400" dirty="0"/>
              <a:t> is manufacturing two industrial products in it’s factory area i.e. ‘</a:t>
            </a:r>
            <a:r>
              <a:rPr lang="en-US" sz="2400" i="1" dirty="0" err="1">
                <a:solidFill>
                  <a:srgbClr val="0070C0"/>
                </a:solidFill>
              </a:rPr>
              <a:t>Fevicol</a:t>
            </a:r>
            <a:r>
              <a:rPr lang="en-US" sz="2400" dirty="0"/>
              <a:t>’ &amp; ‘</a:t>
            </a:r>
            <a:r>
              <a:rPr lang="en-US" sz="2400" i="1" dirty="0">
                <a:solidFill>
                  <a:srgbClr val="0070C0"/>
                </a:solidFill>
              </a:rPr>
              <a:t>M – Seal</a:t>
            </a:r>
            <a:r>
              <a:rPr lang="en-US" sz="2400" dirty="0"/>
              <a:t>’.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There are huge </a:t>
            </a:r>
            <a:r>
              <a:rPr lang="en-US" sz="2400" i="1" dirty="0">
                <a:solidFill>
                  <a:srgbClr val="0070C0"/>
                </a:solidFill>
              </a:rPr>
              <a:t>indirect costs </a:t>
            </a:r>
            <a:r>
              <a:rPr lang="en-US" sz="2400" dirty="0"/>
              <a:t>(overheads) incurred while the production of these two items.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i="1" u="sng" dirty="0">
                <a:solidFill>
                  <a:srgbClr val="0070C0"/>
                </a:solidFill>
              </a:rPr>
              <a:t>For each production run </a:t>
            </a:r>
          </a:p>
          <a:p>
            <a:pPr algn="just"/>
            <a:r>
              <a:rPr lang="en-US" sz="2400" dirty="0"/>
              <a:t>1000 labor hours are used to produce ’Fevicol’ and 4000 labor hours are used to produce ‘M – Seal’.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2" descr="Image result for pidilite fevicol m seal">
            <a:extLst>
              <a:ext uri="{FF2B5EF4-FFF2-40B4-BE49-F238E27FC236}">
                <a16:creationId xmlns:a16="http://schemas.microsoft.com/office/drawing/2014/main" id="{CB3CF85C-C739-7849-ADE6-94A990A7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576" y="4295273"/>
            <a:ext cx="1885263" cy="24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idilite fevicol">
            <a:extLst>
              <a:ext uri="{FF2B5EF4-FFF2-40B4-BE49-F238E27FC236}">
                <a16:creationId xmlns:a16="http://schemas.microsoft.com/office/drawing/2014/main" id="{7A8CF285-D0D4-AF42-B185-36D30FBC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42" y="1690688"/>
            <a:ext cx="2429497" cy="205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2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61DC-8E87-B846-962A-D1265730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472883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Factory Layout of </a:t>
            </a:r>
            <a:r>
              <a:rPr lang="en-US" i="1" dirty="0" err="1">
                <a:solidFill>
                  <a:srgbClr val="C00000"/>
                </a:solidFill>
              </a:rPr>
              <a:t>Pidilite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FFE4-B62F-FC4D-A2AA-861C2ECF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18FC5E-7DE9-DA4C-9164-6B2FFB767232}"/>
              </a:ext>
            </a:extLst>
          </p:cNvPr>
          <p:cNvSpPr/>
          <p:nvPr/>
        </p:nvSpPr>
        <p:spPr>
          <a:xfrm>
            <a:off x="439160" y="1805320"/>
            <a:ext cx="11638539" cy="50177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044F4-1711-6E42-AA1A-95C6E890A523}"/>
              </a:ext>
            </a:extLst>
          </p:cNvPr>
          <p:cNvCxnSpPr>
            <a:cxnSpLocks/>
          </p:cNvCxnSpPr>
          <p:nvPr/>
        </p:nvCxnSpPr>
        <p:spPr>
          <a:xfrm>
            <a:off x="7597724" y="1815473"/>
            <a:ext cx="0" cy="4997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6B14A876-4CA7-6F4B-A495-D3D014158296}"/>
              </a:ext>
            </a:extLst>
          </p:cNvPr>
          <p:cNvSpPr/>
          <p:nvPr/>
        </p:nvSpPr>
        <p:spPr>
          <a:xfrm>
            <a:off x="613698" y="2182623"/>
            <a:ext cx="529389" cy="3783680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MACHINE</a:t>
            </a:r>
          </a:p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36546A2E-AF08-D445-9A3A-632BB8702235}"/>
              </a:ext>
            </a:extLst>
          </p:cNvPr>
          <p:cNvSpPr/>
          <p:nvPr/>
        </p:nvSpPr>
        <p:spPr>
          <a:xfrm>
            <a:off x="10631869" y="2199164"/>
            <a:ext cx="673769" cy="3783680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MA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CH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N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91B0367-C550-6C4C-9CDF-9E0FE5A3FAF4}"/>
              </a:ext>
            </a:extLst>
          </p:cNvPr>
          <p:cNvSpPr/>
          <p:nvPr/>
        </p:nvSpPr>
        <p:spPr>
          <a:xfrm>
            <a:off x="1804753" y="2199164"/>
            <a:ext cx="577516" cy="377975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MACH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NE</a:t>
            </a:r>
          </a:p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5A1ACD9-FF1E-9846-B84F-D51DB7EA9A76}"/>
              </a:ext>
            </a:extLst>
          </p:cNvPr>
          <p:cNvSpPr/>
          <p:nvPr/>
        </p:nvSpPr>
        <p:spPr>
          <a:xfrm>
            <a:off x="3075359" y="2265065"/>
            <a:ext cx="627636" cy="376538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MACH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NE</a:t>
            </a:r>
          </a:p>
          <a:p>
            <a:pPr algn="ctr"/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560572-9490-C449-BD0C-82B98213BA5D}"/>
              </a:ext>
            </a:extLst>
          </p:cNvPr>
          <p:cNvCxnSpPr>
            <a:cxnSpLocks/>
          </p:cNvCxnSpPr>
          <p:nvPr/>
        </p:nvCxnSpPr>
        <p:spPr>
          <a:xfrm>
            <a:off x="7635267" y="1795168"/>
            <a:ext cx="34109" cy="5017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miley Face 22">
            <a:extLst>
              <a:ext uri="{FF2B5EF4-FFF2-40B4-BE49-F238E27FC236}">
                <a16:creationId xmlns:a16="http://schemas.microsoft.com/office/drawing/2014/main" id="{33ECABF6-6A50-254E-AA16-C4279A59AF5F}"/>
              </a:ext>
            </a:extLst>
          </p:cNvPr>
          <p:cNvSpPr/>
          <p:nvPr/>
        </p:nvSpPr>
        <p:spPr>
          <a:xfrm>
            <a:off x="8131247" y="3874581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43054F94-6A23-BF40-AF45-38A46FD201EA}"/>
              </a:ext>
            </a:extLst>
          </p:cNvPr>
          <p:cNvSpPr/>
          <p:nvPr/>
        </p:nvSpPr>
        <p:spPr>
          <a:xfrm>
            <a:off x="6686632" y="3691880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BED1761-A736-7040-AE50-AE6186D370AE}"/>
              </a:ext>
            </a:extLst>
          </p:cNvPr>
          <p:cNvSpPr/>
          <p:nvPr/>
        </p:nvSpPr>
        <p:spPr>
          <a:xfrm>
            <a:off x="8975152" y="4713005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2E049637-6A6D-6343-B641-3D30A42E5A99}"/>
              </a:ext>
            </a:extLst>
          </p:cNvPr>
          <p:cNvSpPr/>
          <p:nvPr/>
        </p:nvSpPr>
        <p:spPr>
          <a:xfrm>
            <a:off x="8075746" y="3023277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147E17B8-786C-824D-8B1A-2C8D424184E8}"/>
              </a:ext>
            </a:extLst>
          </p:cNvPr>
          <p:cNvSpPr/>
          <p:nvPr/>
        </p:nvSpPr>
        <p:spPr>
          <a:xfrm>
            <a:off x="8131247" y="4730068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05CF3722-08D5-FE47-8DDB-6A180B6F40A7}"/>
              </a:ext>
            </a:extLst>
          </p:cNvPr>
          <p:cNvSpPr/>
          <p:nvPr/>
        </p:nvSpPr>
        <p:spPr>
          <a:xfrm>
            <a:off x="9058558" y="6313544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2F21F7B3-DACA-A34E-9005-AB79E62D2286}"/>
              </a:ext>
            </a:extLst>
          </p:cNvPr>
          <p:cNvSpPr/>
          <p:nvPr/>
        </p:nvSpPr>
        <p:spPr>
          <a:xfrm>
            <a:off x="9899295" y="6360547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057A5F5A-EFBB-7E47-8F8C-6A126AD49F4B}"/>
              </a:ext>
            </a:extLst>
          </p:cNvPr>
          <p:cNvSpPr/>
          <p:nvPr/>
        </p:nvSpPr>
        <p:spPr>
          <a:xfrm>
            <a:off x="5173570" y="3691880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DE16C5E6-073A-1E45-80F3-8EC847DBF068}"/>
              </a:ext>
            </a:extLst>
          </p:cNvPr>
          <p:cNvSpPr/>
          <p:nvPr/>
        </p:nvSpPr>
        <p:spPr>
          <a:xfrm>
            <a:off x="8062413" y="2101829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3303E268-A1EE-B040-9982-1E5EBFF06556}"/>
              </a:ext>
            </a:extLst>
          </p:cNvPr>
          <p:cNvSpPr/>
          <p:nvPr/>
        </p:nvSpPr>
        <p:spPr>
          <a:xfrm>
            <a:off x="9852490" y="4696178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31B2A8B3-520D-C340-BA8D-426525BFB68D}"/>
              </a:ext>
            </a:extLst>
          </p:cNvPr>
          <p:cNvSpPr/>
          <p:nvPr/>
        </p:nvSpPr>
        <p:spPr>
          <a:xfrm>
            <a:off x="9014307" y="5574102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38D490DC-22BF-874B-A536-E271A11E6054}"/>
              </a:ext>
            </a:extLst>
          </p:cNvPr>
          <p:cNvSpPr/>
          <p:nvPr/>
        </p:nvSpPr>
        <p:spPr>
          <a:xfrm>
            <a:off x="8217821" y="6326352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4D45F5BD-BBF6-084C-82FD-81C4C5B43BCC}"/>
              </a:ext>
            </a:extLst>
          </p:cNvPr>
          <p:cNvSpPr/>
          <p:nvPr/>
        </p:nvSpPr>
        <p:spPr>
          <a:xfrm>
            <a:off x="9774595" y="3843191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92789F93-BFF0-A14C-B507-D3B9AF4E152D}"/>
              </a:ext>
            </a:extLst>
          </p:cNvPr>
          <p:cNvSpPr/>
          <p:nvPr/>
        </p:nvSpPr>
        <p:spPr>
          <a:xfrm>
            <a:off x="8181302" y="5565970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AF09777E-825B-F44B-9153-D754B109A32E}"/>
              </a:ext>
            </a:extLst>
          </p:cNvPr>
          <p:cNvSpPr/>
          <p:nvPr/>
        </p:nvSpPr>
        <p:spPr>
          <a:xfrm>
            <a:off x="8924425" y="2113339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38C39910-427C-E842-9DD3-A2D493F563CD}"/>
              </a:ext>
            </a:extLst>
          </p:cNvPr>
          <p:cNvSpPr/>
          <p:nvPr/>
        </p:nvSpPr>
        <p:spPr>
          <a:xfrm>
            <a:off x="9738048" y="2070828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FF5D6EB-7B74-3044-8EA4-E1E9A10FCE26}"/>
              </a:ext>
            </a:extLst>
          </p:cNvPr>
          <p:cNvSpPr/>
          <p:nvPr/>
        </p:nvSpPr>
        <p:spPr>
          <a:xfrm>
            <a:off x="8939758" y="3009858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B1E08079-300A-A846-BB7A-6BF44A6CCC2E}"/>
              </a:ext>
            </a:extLst>
          </p:cNvPr>
          <p:cNvSpPr/>
          <p:nvPr/>
        </p:nvSpPr>
        <p:spPr>
          <a:xfrm>
            <a:off x="8988521" y="3893819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3BA6B47D-6667-174B-9C29-1EF4219E1424}"/>
              </a:ext>
            </a:extLst>
          </p:cNvPr>
          <p:cNvSpPr/>
          <p:nvPr/>
        </p:nvSpPr>
        <p:spPr>
          <a:xfrm>
            <a:off x="9826431" y="5540258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4A3652D6-8ABA-4046-93F6-B4EB06A06AB7}"/>
              </a:ext>
            </a:extLst>
          </p:cNvPr>
          <p:cNvSpPr/>
          <p:nvPr/>
        </p:nvSpPr>
        <p:spPr>
          <a:xfrm>
            <a:off x="9803770" y="2994658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A8D31A40-3147-B946-AA85-8D2B4E1D03EF}"/>
              </a:ext>
            </a:extLst>
          </p:cNvPr>
          <p:cNvSpPr/>
          <p:nvPr/>
        </p:nvSpPr>
        <p:spPr>
          <a:xfrm>
            <a:off x="1241781" y="3638441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AA048B55-6DFD-8745-A00B-CCAF2BA3D35F}"/>
              </a:ext>
            </a:extLst>
          </p:cNvPr>
          <p:cNvSpPr/>
          <p:nvPr/>
        </p:nvSpPr>
        <p:spPr>
          <a:xfrm>
            <a:off x="2502187" y="3605836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0D0C1AA-7CF4-6248-8407-EEB0A786AC60}"/>
              </a:ext>
            </a:extLst>
          </p:cNvPr>
          <p:cNvSpPr/>
          <p:nvPr/>
        </p:nvSpPr>
        <p:spPr>
          <a:xfrm>
            <a:off x="3818959" y="3638440"/>
            <a:ext cx="413084" cy="39044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 Diagonal Corner of Rectangle 48">
            <a:extLst>
              <a:ext uri="{FF2B5EF4-FFF2-40B4-BE49-F238E27FC236}">
                <a16:creationId xmlns:a16="http://schemas.microsoft.com/office/drawing/2014/main" id="{7F67CA3A-1FAD-1C43-9C60-36743A930AED}"/>
              </a:ext>
            </a:extLst>
          </p:cNvPr>
          <p:cNvSpPr/>
          <p:nvPr/>
        </p:nvSpPr>
        <p:spPr>
          <a:xfrm>
            <a:off x="1877732" y="1140615"/>
            <a:ext cx="3330142" cy="61381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Fevicol (75% factory Area)</a:t>
            </a:r>
          </a:p>
        </p:txBody>
      </p:sp>
      <p:sp>
        <p:nvSpPr>
          <p:cNvPr id="50" name="Round Diagonal Corner of Rectangle 49">
            <a:extLst>
              <a:ext uri="{FF2B5EF4-FFF2-40B4-BE49-F238E27FC236}">
                <a16:creationId xmlns:a16="http://schemas.microsoft.com/office/drawing/2014/main" id="{D984564F-81D2-3649-85EB-1BC28ED93D2F}"/>
              </a:ext>
            </a:extLst>
          </p:cNvPr>
          <p:cNvSpPr/>
          <p:nvPr/>
        </p:nvSpPr>
        <p:spPr>
          <a:xfrm>
            <a:off x="8677705" y="1150079"/>
            <a:ext cx="2297452" cy="61381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- Seal (25% factory Area)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D92B940-4BC4-EC40-BAF6-DE1CB9723D55}"/>
              </a:ext>
            </a:extLst>
          </p:cNvPr>
          <p:cNvSpPr/>
          <p:nvPr/>
        </p:nvSpPr>
        <p:spPr>
          <a:xfrm>
            <a:off x="11049161" y="1292030"/>
            <a:ext cx="934292" cy="352049"/>
          </a:xfrm>
          <a:prstGeom prst="rightArrow">
            <a:avLst>
              <a:gd name="adj1" fmla="val 294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BB15C7DA-2202-804C-8F9D-039A49BCE54D}"/>
              </a:ext>
            </a:extLst>
          </p:cNvPr>
          <p:cNvSpPr/>
          <p:nvPr/>
        </p:nvSpPr>
        <p:spPr>
          <a:xfrm>
            <a:off x="7669376" y="1242200"/>
            <a:ext cx="891106" cy="380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98E58E29-DCAB-714B-A086-E5EDB2685EDB}"/>
              </a:ext>
            </a:extLst>
          </p:cNvPr>
          <p:cNvSpPr/>
          <p:nvPr/>
        </p:nvSpPr>
        <p:spPr>
          <a:xfrm>
            <a:off x="466849" y="1249324"/>
            <a:ext cx="1276737" cy="3169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79471DEC-F42B-2B4A-9948-887023C58960}"/>
              </a:ext>
            </a:extLst>
          </p:cNvPr>
          <p:cNvSpPr/>
          <p:nvPr/>
        </p:nvSpPr>
        <p:spPr>
          <a:xfrm>
            <a:off x="5342020" y="1221254"/>
            <a:ext cx="2076191" cy="533176"/>
          </a:xfrm>
          <a:prstGeom prst="rightArrow">
            <a:avLst>
              <a:gd name="adj1" fmla="val 2501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0D7F9E6-D3B4-E04F-A7C7-4B64C17BCCA5}"/>
              </a:ext>
            </a:extLst>
          </p:cNvPr>
          <p:cNvSpPr/>
          <p:nvPr/>
        </p:nvSpPr>
        <p:spPr>
          <a:xfrm>
            <a:off x="4409737" y="2297049"/>
            <a:ext cx="627636" cy="376538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MACH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NE</a:t>
            </a:r>
          </a:p>
          <a:p>
            <a:pPr algn="ctr"/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C8C3D0E9-641D-4842-BE0A-462B5C56D3FE}"/>
              </a:ext>
            </a:extLst>
          </p:cNvPr>
          <p:cNvSpPr/>
          <p:nvPr/>
        </p:nvSpPr>
        <p:spPr>
          <a:xfrm>
            <a:off x="5859172" y="2297048"/>
            <a:ext cx="627636" cy="376538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MACH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I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NE</a:t>
            </a:r>
          </a:p>
          <a:p>
            <a:pPr algn="ctr"/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129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31B5-2FCB-1542-BA18-CD4D96AC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25"/>
            <a:ext cx="8266043" cy="9357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1. </a:t>
            </a:r>
            <a:r>
              <a:rPr lang="en-US" b="1" i="1" dirty="0">
                <a:solidFill>
                  <a:schemeClr val="accent6"/>
                </a:solidFill>
              </a:rPr>
              <a:t>(Allocation of Factory Rent) – </a:t>
            </a:r>
            <a:r>
              <a:rPr lang="en-US" b="1" i="1" dirty="0">
                <a:solidFill>
                  <a:srgbClr val="0070C0"/>
                </a:solidFill>
              </a:rPr>
              <a:t>Traditional Costing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D52-1452-9843-8CB2-D6CE76C0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6" y="2065917"/>
            <a:ext cx="8013032" cy="458754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company has to allocate </a:t>
            </a:r>
            <a:r>
              <a:rPr lang="en-US" sz="2400" i="1" dirty="0">
                <a:solidFill>
                  <a:srgbClr val="0070C0"/>
                </a:solidFill>
              </a:rPr>
              <a:t>‘Factory Rent’ of $10,000 </a:t>
            </a:r>
            <a:r>
              <a:rPr lang="en-US" sz="2400" dirty="0"/>
              <a:t>among two products.</a:t>
            </a:r>
          </a:p>
          <a:p>
            <a:pPr algn="just"/>
            <a:r>
              <a:rPr lang="en-US" sz="2400" dirty="0"/>
              <a:t>In case, the allocation is made on the basis of labor hours, then,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229-B192-AC4C-99C0-3B1F0DC91716}"/>
              </a:ext>
            </a:extLst>
          </p:cNvPr>
          <p:cNvGraphicFramePr/>
          <p:nvPr/>
        </p:nvGraphicFramePr>
        <p:xfrm>
          <a:off x="172277" y="4373217"/>
          <a:ext cx="11741427" cy="228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fevicol">
            <a:extLst>
              <a:ext uri="{FF2B5EF4-FFF2-40B4-BE49-F238E27FC236}">
                <a16:creationId xmlns:a16="http://schemas.microsoft.com/office/drawing/2014/main" id="{4058541F-752C-D443-8790-D39D904C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107" y="681025"/>
            <a:ext cx="1384893" cy="13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 seal">
            <a:extLst>
              <a:ext uri="{FF2B5EF4-FFF2-40B4-BE49-F238E27FC236}">
                <a16:creationId xmlns:a16="http://schemas.microsoft.com/office/drawing/2014/main" id="{FC310F18-711C-7C43-8F7D-55406AF8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741931"/>
            <a:ext cx="139065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5EBCB77C-A01A-E049-8241-BD019962CDC5}"/>
              </a:ext>
            </a:extLst>
          </p:cNvPr>
          <p:cNvSpPr/>
          <p:nvPr/>
        </p:nvSpPr>
        <p:spPr>
          <a:xfrm>
            <a:off x="8434138" y="2202431"/>
            <a:ext cx="3890384" cy="193361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Unfair Allocation </a:t>
            </a:r>
          </a:p>
        </p:txBody>
      </p:sp>
    </p:spTree>
    <p:extLst>
      <p:ext uri="{BB962C8B-B14F-4D97-AF65-F5344CB8AC3E}">
        <p14:creationId xmlns:p14="http://schemas.microsoft.com/office/powerpoint/2010/main" val="118130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31B5-2FCB-1542-BA18-CD4D96AC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25"/>
            <a:ext cx="8266043" cy="9357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1.1.</a:t>
            </a:r>
            <a:r>
              <a:rPr lang="en-US" b="1" i="1" dirty="0">
                <a:solidFill>
                  <a:schemeClr val="accent6"/>
                </a:solidFill>
              </a:rPr>
              <a:t>(Allocation of Factory Rent) – </a:t>
            </a:r>
            <a:r>
              <a:rPr lang="en-US" b="1" i="1" dirty="0">
                <a:solidFill>
                  <a:srgbClr val="0070C0"/>
                </a:solidFill>
              </a:rPr>
              <a:t>Activity Based Costing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D52-1452-9843-8CB2-D6CE76C0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6" y="2065917"/>
            <a:ext cx="8013032" cy="458754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company has to allocate </a:t>
            </a:r>
            <a:r>
              <a:rPr lang="en-US" sz="2400" i="1" dirty="0">
                <a:solidFill>
                  <a:srgbClr val="0070C0"/>
                </a:solidFill>
              </a:rPr>
              <a:t>‘Factory Rent’ of $10,000 </a:t>
            </a:r>
            <a:r>
              <a:rPr lang="en-US" sz="2400" dirty="0"/>
              <a:t>among two products.</a:t>
            </a:r>
          </a:p>
          <a:p>
            <a:pPr algn="just"/>
            <a:r>
              <a:rPr lang="en-US" sz="2400" dirty="0"/>
              <a:t>Area occupied by ‘Fevicol’ is 6000 Sq. ft and by ‘M - Seal’ is 2000 Sq. ft.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229-B192-AC4C-99C0-3B1F0DC91716}"/>
              </a:ext>
            </a:extLst>
          </p:cNvPr>
          <p:cNvGraphicFramePr/>
          <p:nvPr/>
        </p:nvGraphicFramePr>
        <p:xfrm>
          <a:off x="172277" y="4373217"/>
          <a:ext cx="11741427" cy="228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fevicol">
            <a:extLst>
              <a:ext uri="{FF2B5EF4-FFF2-40B4-BE49-F238E27FC236}">
                <a16:creationId xmlns:a16="http://schemas.microsoft.com/office/drawing/2014/main" id="{4058541F-752C-D443-8790-D39D904C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107" y="681025"/>
            <a:ext cx="1384893" cy="13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 seal">
            <a:extLst>
              <a:ext uri="{FF2B5EF4-FFF2-40B4-BE49-F238E27FC236}">
                <a16:creationId xmlns:a16="http://schemas.microsoft.com/office/drawing/2014/main" id="{FC310F18-711C-7C43-8F7D-55406AF8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741931"/>
            <a:ext cx="139065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5EBCB77C-A01A-E049-8241-BD019962CDC5}"/>
              </a:ext>
            </a:extLst>
          </p:cNvPr>
          <p:cNvSpPr/>
          <p:nvPr/>
        </p:nvSpPr>
        <p:spPr>
          <a:xfrm>
            <a:off x="8434138" y="2202431"/>
            <a:ext cx="3890384" cy="193361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Fair Allocation </a:t>
            </a:r>
          </a:p>
        </p:txBody>
      </p:sp>
    </p:spTree>
    <p:extLst>
      <p:ext uri="{BB962C8B-B14F-4D97-AF65-F5344CB8AC3E}">
        <p14:creationId xmlns:p14="http://schemas.microsoft.com/office/powerpoint/2010/main" val="66512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31B5-2FCB-1542-BA18-CD4D96AC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25"/>
            <a:ext cx="8266043" cy="9357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2. </a:t>
            </a:r>
            <a:r>
              <a:rPr lang="en-US" b="1" i="1" dirty="0">
                <a:solidFill>
                  <a:srgbClr val="C00000"/>
                </a:solidFill>
              </a:rPr>
              <a:t>(Allocation of Factory Utilities) – </a:t>
            </a:r>
            <a:r>
              <a:rPr lang="en-US" b="1" i="1" dirty="0">
                <a:solidFill>
                  <a:srgbClr val="0070C0"/>
                </a:solidFill>
              </a:rPr>
              <a:t>Traditional Costing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D52-1452-9843-8CB2-D6CE76C0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6" y="2065917"/>
            <a:ext cx="8013032" cy="458754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company has to allocate </a:t>
            </a:r>
            <a:r>
              <a:rPr lang="en-US" sz="2400" i="1" dirty="0">
                <a:solidFill>
                  <a:srgbClr val="0070C0"/>
                </a:solidFill>
              </a:rPr>
              <a:t>‘Factory Electricity Bill’ of $25,000 </a:t>
            </a:r>
            <a:r>
              <a:rPr lang="en-US" sz="2400" dirty="0"/>
              <a:t>among two products.</a:t>
            </a:r>
          </a:p>
          <a:p>
            <a:pPr algn="just"/>
            <a:r>
              <a:rPr lang="en-US" sz="2400" dirty="0"/>
              <a:t>In case, the allocation is made on the basis of labor hours, then,</a:t>
            </a:r>
          </a:p>
          <a:p>
            <a:pPr algn="just"/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229-B192-AC4C-99C0-3B1F0DC91716}"/>
              </a:ext>
            </a:extLst>
          </p:cNvPr>
          <p:cNvGraphicFramePr/>
          <p:nvPr/>
        </p:nvGraphicFramePr>
        <p:xfrm>
          <a:off x="172277" y="4373217"/>
          <a:ext cx="11741427" cy="228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fevicol">
            <a:extLst>
              <a:ext uri="{FF2B5EF4-FFF2-40B4-BE49-F238E27FC236}">
                <a16:creationId xmlns:a16="http://schemas.microsoft.com/office/drawing/2014/main" id="{4058541F-752C-D443-8790-D39D904C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107" y="681025"/>
            <a:ext cx="1384893" cy="13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 seal">
            <a:extLst>
              <a:ext uri="{FF2B5EF4-FFF2-40B4-BE49-F238E27FC236}">
                <a16:creationId xmlns:a16="http://schemas.microsoft.com/office/drawing/2014/main" id="{FC310F18-711C-7C43-8F7D-55406AF8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741931"/>
            <a:ext cx="139065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5EBCB77C-A01A-E049-8241-BD019962CDC5}"/>
              </a:ext>
            </a:extLst>
          </p:cNvPr>
          <p:cNvSpPr/>
          <p:nvPr/>
        </p:nvSpPr>
        <p:spPr>
          <a:xfrm>
            <a:off x="8434138" y="2202431"/>
            <a:ext cx="3890384" cy="193361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Unfair Allocation </a:t>
            </a:r>
          </a:p>
        </p:txBody>
      </p:sp>
    </p:spTree>
    <p:extLst>
      <p:ext uri="{BB962C8B-B14F-4D97-AF65-F5344CB8AC3E}">
        <p14:creationId xmlns:p14="http://schemas.microsoft.com/office/powerpoint/2010/main" val="244542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31B5-2FCB-1542-BA18-CD4D96AC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25"/>
            <a:ext cx="8266043" cy="9357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2.1</a:t>
            </a:r>
            <a:r>
              <a:rPr lang="en-US" b="1" i="1" dirty="0">
                <a:solidFill>
                  <a:srgbClr val="C00000"/>
                </a:solidFill>
              </a:rPr>
              <a:t> (Allocation of Factory Utilities) – </a:t>
            </a:r>
            <a:r>
              <a:rPr lang="en-US" b="1" i="1" dirty="0">
                <a:solidFill>
                  <a:srgbClr val="0070C0"/>
                </a:solidFill>
              </a:rPr>
              <a:t>Activity Based Costing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D52-1452-9843-8CB2-D6CE76C0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6" y="2065917"/>
            <a:ext cx="8013032" cy="458754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company has to allocate </a:t>
            </a:r>
            <a:r>
              <a:rPr lang="en-US" sz="2400" i="1" dirty="0">
                <a:solidFill>
                  <a:srgbClr val="0070C0"/>
                </a:solidFill>
              </a:rPr>
              <a:t>‘Factory Utilities’ of $25,000 </a:t>
            </a:r>
            <a:r>
              <a:rPr lang="en-US" sz="2400" dirty="0"/>
              <a:t>among two products.</a:t>
            </a:r>
          </a:p>
          <a:p>
            <a:pPr algn="just"/>
            <a:r>
              <a:rPr lang="en-US" sz="2400" dirty="0"/>
              <a:t>‘Fevicol’ uses 30,000 units of electricity and ‘M – Seal’ </a:t>
            </a:r>
            <a:r>
              <a:rPr lang="en-US" sz="2400"/>
              <a:t>uses 5,000 electricity units.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C3229-B192-AC4C-99C0-3B1F0DC91716}"/>
              </a:ext>
            </a:extLst>
          </p:cNvPr>
          <p:cNvGraphicFramePr/>
          <p:nvPr/>
        </p:nvGraphicFramePr>
        <p:xfrm>
          <a:off x="172277" y="4373217"/>
          <a:ext cx="11741427" cy="228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fevicol">
            <a:extLst>
              <a:ext uri="{FF2B5EF4-FFF2-40B4-BE49-F238E27FC236}">
                <a16:creationId xmlns:a16="http://schemas.microsoft.com/office/drawing/2014/main" id="{4058541F-752C-D443-8790-D39D904C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107" y="681025"/>
            <a:ext cx="1384893" cy="13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 seal">
            <a:extLst>
              <a:ext uri="{FF2B5EF4-FFF2-40B4-BE49-F238E27FC236}">
                <a16:creationId xmlns:a16="http://schemas.microsoft.com/office/drawing/2014/main" id="{FC310F18-711C-7C43-8F7D-55406AF8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741931"/>
            <a:ext cx="139065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5EBCB77C-A01A-E049-8241-BD019962CDC5}"/>
              </a:ext>
            </a:extLst>
          </p:cNvPr>
          <p:cNvSpPr/>
          <p:nvPr/>
        </p:nvSpPr>
        <p:spPr>
          <a:xfrm>
            <a:off x="8434138" y="2202431"/>
            <a:ext cx="3890384" cy="193361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Fair Allocation </a:t>
            </a:r>
          </a:p>
        </p:txBody>
      </p:sp>
    </p:spTree>
    <p:extLst>
      <p:ext uri="{BB962C8B-B14F-4D97-AF65-F5344CB8AC3E}">
        <p14:creationId xmlns:p14="http://schemas.microsoft.com/office/powerpoint/2010/main" val="400908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A87E-B453-294A-A3DA-0A47281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40943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B2C6-A197-4D42-9450-797D3470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690688"/>
            <a:ext cx="11281640" cy="5028767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0070C0"/>
                </a:solidFill>
              </a:rPr>
              <a:t>Louis Phillippe </a:t>
            </a:r>
            <a:r>
              <a:rPr lang="en-US" dirty="0"/>
              <a:t>is engaged in manufacturing of different apparels.</a:t>
            </a:r>
          </a:p>
          <a:p>
            <a:pPr algn="just"/>
            <a:r>
              <a:rPr lang="en-US" dirty="0"/>
              <a:t>In the process of manufacturing, the company incurs different types of indirect costs (overheads).</a:t>
            </a:r>
          </a:p>
          <a:p>
            <a:pPr algn="just"/>
            <a:endParaRPr lang="en-US" i="1" dirty="0">
              <a:solidFill>
                <a:srgbClr val="C00000"/>
              </a:solidFill>
            </a:endParaRP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The most appropriate manner of allocation of such ‘overheads’ shall be on the basis of: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Direct labor hours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Direct machine hours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Activity based costing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All of the above </a:t>
            </a:r>
          </a:p>
        </p:txBody>
      </p:sp>
      <p:pic>
        <p:nvPicPr>
          <p:cNvPr id="6148" name="Picture 4" descr="Image result for louis philippe">
            <a:extLst>
              <a:ext uri="{FF2B5EF4-FFF2-40B4-BE49-F238E27FC236}">
                <a16:creationId xmlns:a16="http://schemas.microsoft.com/office/drawing/2014/main" id="{8D853338-A35C-6249-9D2F-6A3AF106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58" y="4946073"/>
            <a:ext cx="2769191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7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 to Cost Accounting" id="{C34E7B37-54DF-AC4D-AA64-D7FA10E5A999}" vid="{C0AA7F17-9137-8846-92B6-2F8947FCB0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1167</Words>
  <Application>Microsoft Macintosh PowerPoint</Application>
  <PresentationFormat>Widescreen</PresentationFormat>
  <Paragraphs>267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Activity Based Costing </vt:lpstr>
      <vt:lpstr>Learning Outcomes </vt:lpstr>
      <vt:lpstr>Activity Based Costing at Pidilite </vt:lpstr>
      <vt:lpstr>Factory Layout of Pidilite </vt:lpstr>
      <vt:lpstr>1. (Allocation of Factory Rent) – Traditional Costing </vt:lpstr>
      <vt:lpstr>1.1.(Allocation of Factory Rent) – Activity Based Costing </vt:lpstr>
      <vt:lpstr>2. (Allocation of Factory Utilities) – Traditional Costing </vt:lpstr>
      <vt:lpstr>2.1 (Allocation of Factory Utilities) – Activity Based Costing </vt:lpstr>
      <vt:lpstr>Poll</vt:lpstr>
      <vt:lpstr>What Pidilite is doing?</vt:lpstr>
      <vt:lpstr>Traditional Costing Vs. ABC </vt:lpstr>
      <vt:lpstr>Cost Driver </vt:lpstr>
      <vt:lpstr>Activity Cost Pools &amp; Cost Drivers in ABC</vt:lpstr>
      <vt:lpstr>Poll</vt:lpstr>
      <vt:lpstr>Activity Based Costing of Pidilite </vt:lpstr>
      <vt:lpstr>Steps in Activity Based Costing </vt:lpstr>
      <vt:lpstr>Step 1: Identification and Estimation of Indirect Costs </vt:lpstr>
      <vt:lpstr>Step 2: Selection of Allocation Base (for each activity)</vt:lpstr>
      <vt:lpstr>Step 3: Compute the Cost Allocation Base (for each activity)</vt:lpstr>
      <vt:lpstr>Step 4: Assign Overhead costs to product  </vt:lpstr>
      <vt:lpstr>Poll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Cost Accounting</dc:title>
  <dc:creator>Microsoft Office User</dc:creator>
  <cp:lastModifiedBy>Gagan .</cp:lastModifiedBy>
  <cp:revision>46</cp:revision>
  <dcterms:created xsi:type="dcterms:W3CDTF">2021-11-11T06:04:59Z</dcterms:created>
  <dcterms:modified xsi:type="dcterms:W3CDTF">2022-12-13T04:26:56Z</dcterms:modified>
</cp:coreProperties>
</file>