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5" r:id="rId2"/>
    <p:sldId id="341" r:id="rId3"/>
    <p:sldId id="342" r:id="rId4"/>
    <p:sldId id="394" r:id="rId5"/>
    <p:sldId id="395" r:id="rId6"/>
    <p:sldId id="396" r:id="rId7"/>
    <p:sldId id="344" r:id="rId8"/>
    <p:sldId id="346" r:id="rId9"/>
    <p:sldId id="347" r:id="rId10"/>
    <p:sldId id="351" r:id="rId11"/>
    <p:sldId id="348" r:id="rId12"/>
    <p:sldId id="352" r:id="rId13"/>
    <p:sldId id="349" r:id="rId14"/>
    <p:sldId id="353" r:id="rId15"/>
    <p:sldId id="354" r:id="rId16"/>
    <p:sldId id="262" r:id="rId17"/>
    <p:sldId id="257" r:id="rId18"/>
    <p:sldId id="258" r:id="rId19"/>
    <p:sldId id="259" r:id="rId20"/>
    <p:sldId id="260" r:id="rId21"/>
    <p:sldId id="263" r:id="rId22"/>
    <p:sldId id="264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B0A79-02B2-C747-9E6E-D1CBCC6FF030}" type="doc">
      <dgm:prSet loTypeId="urn:microsoft.com/office/officeart/2005/8/layout/hierarchy3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3346282B-92CB-5A40-A128-362195D03261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Standard Costing</a:t>
          </a:r>
        </a:p>
      </dgm:t>
    </dgm:pt>
    <dgm:pt modelId="{BB415FF9-E17A-694C-B4D1-5295ED8635D5}" type="parTrans" cxnId="{CA921452-8F51-4240-80E8-F5229F79F26F}">
      <dgm:prSet/>
      <dgm:spPr/>
      <dgm:t>
        <a:bodyPr/>
        <a:lstStyle/>
        <a:p>
          <a:endParaRPr lang="en-GB"/>
        </a:p>
      </dgm:t>
    </dgm:pt>
    <dgm:pt modelId="{6F226D61-D99B-8642-B501-AEE58D4F062A}" type="sibTrans" cxnId="{CA921452-8F51-4240-80E8-F5229F79F26F}">
      <dgm:prSet/>
      <dgm:spPr/>
      <dgm:t>
        <a:bodyPr/>
        <a:lstStyle/>
        <a:p>
          <a:endParaRPr lang="en-GB"/>
        </a:p>
      </dgm:t>
    </dgm:pt>
    <dgm:pt modelId="{C1A4409A-2993-264E-876F-082392CCB24F}">
      <dgm:prSet phldrT="[Text]"/>
      <dgm:spPr/>
      <dgm:t>
        <a:bodyPr/>
        <a:lstStyle/>
        <a:p>
          <a:r>
            <a:rPr lang="en-IN" b="0" i="0" dirty="0"/>
            <a:t>Establishment of cost standards for activities</a:t>
          </a:r>
          <a:endParaRPr lang="en-GB" dirty="0"/>
        </a:p>
      </dgm:t>
    </dgm:pt>
    <dgm:pt modelId="{5787E061-FB6B-2046-AA25-8D6E29C9F59E}" type="parTrans" cxnId="{A0395517-6858-424D-8948-CBB3ECE36096}">
      <dgm:prSet/>
      <dgm:spPr/>
      <dgm:t>
        <a:bodyPr/>
        <a:lstStyle/>
        <a:p>
          <a:endParaRPr lang="en-GB"/>
        </a:p>
      </dgm:t>
    </dgm:pt>
    <dgm:pt modelId="{B6FAAB15-0C87-F54F-A9E0-69A61FEA885B}" type="sibTrans" cxnId="{A0395517-6858-424D-8948-CBB3ECE36096}">
      <dgm:prSet/>
      <dgm:spPr/>
      <dgm:t>
        <a:bodyPr/>
        <a:lstStyle/>
        <a:p>
          <a:endParaRPr lang="en-GB"/>
        </a:p>
      </dgm:t>
    </dgm:pt>
    <dgm:pt modelId="{9D473432-C593-2D4F-8035-81789EFA10DD}">
      <dgm:prSet phldrT="[Text]"/>
      <dgm:spPr/>
      <dgm:t>
        <a:bodyPr/>
        <a:lstStyle/>
        <a:p>
          <a:r>
            <a:rPr lang="en-IN" b="0" i="0" dirty="0"/>
            <a:t>Determining the reasons for variances</a:t>
          </a:r>
          <a:endParaRPr lang="en-GB" dirty="0"/>
        </a:p>
      </dgm:t>
    </dgm:pt>
    <dgm:pt modelId="{65ED8855-668E-F245-AAF6-2A46E650EB38}" type="parTrans" cxnId="{D1CCA161-7CF8-604F-B12F-50B6BB9156CE}">
      <dgm:prSet/>
      <dgm:spPr/>
      <dgm:t>
        <a:bodyPr/>
        <a:lstStyle/>
        <a:p>
          <a:endParaRPr lang="en-GB"/>
        </a:p>
      </dgm:t>
    </dgm:pt>
    <dgm:pt modelId="{FF16A5B8-D413-BA46-B980-68E26DBB5EFE}" type="sibTrans" cxnId="{D1CCA161-7CF8-604F-B12F-50B6BB9156CE}">
      <dgm:prSet/>
      <dgm:spPr/>
      <dgm:t>
        <a:bodyPr/>
        <a:lstStyle/>
        <a:p>
          <a:endParaRPr lang="en-GB"/>
        </a:p>
      </dgm:t>
    </dgm:pt>
    <dgm:pt modelId="{BE7F0CA0-7BAA-6B41-B695-2628CC66C37A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Variance Analysis</a:t>
          </a:r>
        </a:p>
      </dgm:t>
    </dgm:pt>
    <dgm:pt modelId="{CC424734-1E17-C745-BEAA-35367382DC46}" type="parTrans" cxnId="{D4EF4A9A-F5C6-DF44-BD05-053A14764574}">
      <dgm:prSet/>
      <dgm:spPr/>
      <dgm:t>
        <a:bodyPr/>
        <a:lstStyle/>
        <a:p>
          <a:endParaRPr lang="en-GB"/>
        </a:p>
      </dgm:t>
    </dgm:pt>
    <dgm:pt modelId="{453A761B-5BF8-8C44-849C-9503002553E8}" type="sibTrans" cxnId="{D4EF4A9A-F5C6-DF44-BD05-053A14764574}">
      <dgm:prSet/>
      <dgm:spPr/>
      <dgm:t>
        <a:bodyPr/>
        <a:lstStyle/>
        <a:p>
          <a:endParaRPr lang="en-GB"/>
        </a:p>
      </dgm:t>
    </dgm:pt>
    <dgm:pt modelId="{0AC70ADD-B7CA-364B-B952-015F6CA16B6A}">
      <dgm:prSet phldrT="[Text]"/>
      <dgm:spPr/>
      <dgm:t>
        <a:bodyPr/>
        <a:lstStyle/>
        <a:p>
          <a:r>
            <a:rPr lang="en-IN" b="0" i="0" dirty="0"/>
            <a:t>Comparison of actual costs with standard costs</a:t>
          </a:r>
          <a:endParaRPr lang="en-GB" dirty="0"/>
        </a:p>
      </dgm:t>
    </dgm:pt>
    <dgm:pt modelId="{2C0F2B7D-9842-C047-B4F0-C14AACEC5E40}" type="parTrans" cxnId="{26D9267B-9067-1740-A5C0-C00E0EBA2028}">
      <dgm:prSet/>
      <dgm:spPr/>
      <dgm:t>
        <a:bodyPr/>
        <a:lstStyle/>
        <a:p>
          <a:endParaRPr lang="en-GB"/>
        </a:p>
      </dgm:t>
    </dgm:pt>
    <dgm:pt modelId="{48D461FA-19AE-BB45-A882-B37D067F0EDB}" type="sibTrans" cxnId="{26D9267B-9067-1740-A5C0-C00E0EBA2028}">
      <dgm:prSet/>
      <dgm:spPr/>
      <dgm:t>
        <a:bodyPr/>
        <a:lstStyle/>
        <a:p>
          <a:endParaRPr lang="en-GB"/>
        </a:p>
      </dgm:t>
    </dgm:pt>
    <dgm:pt modelId="{7E68583E-73FC-0446-819D-A1B206641BA9}">
      <dgm:prSet phldrT="[Text]"/>
      <dgm:spPr/>
      <dgm:t>
        <a:bodyPr/>
        <a:lstStyle/>
        <a:p>
          <a:r>
            <a:rPr lang="en-GB" dirty="0"/>
            <a:t>Variances can be ‘</a:t>
          </a:r>
          <a:r>
            <a:rPr lang="en-GB" i="1" dirty="0"/>
            <a:t>favourable</a:t>
          </a:r>
          <a:r>
            <a:rPr lang="en-GB" dirty="0"/>
            <a:t>’ or ‘</a:t>
          </a:r>
          <a:r>
            <a:rPr lang="en-GB" i="1" dirty="0"/>
            <a:t>unfavourable’</a:t>
          </a:r>
        </a:p>
      </dgm:t>
    </dgm:pt>
    <dgm:pt modelId="{1BFD170D-7DFB-7B43-8858-CE017494B50B}" type="parTrans" cxnId="{8EE27CFC-DEB1-E04A-90D5-ABDFCD2B7228}">
      <dgm:prSet/>
      <dgm:spPr/>
      <dgm:t>
        <a:bodyPr/>
        <a:lstStyle/>
        <a:p>
          <a:endParaRPr lang="en-GB"/>
        </a:p>
      </dgm:t>
    </dgm:pt>
    <dgm:pt modelId="{F1BD5A0C-9A54-7A4F-B1DE-B05AD919AC2E}" type="sibTrans" cxnId="{8EE27CFC-DEB1-E04A-90D5-ABDFCD2B7228}">
      <dgm:prSet/>
      <dgm:spPr/>
      <dgm:t>
        <a:bodyPr/>
        <a:lstStyle/>
        <a:p>
          <a:endParaRPr lang="en-GB"/>
        </a:p>
      </dgm:t>
    </dgm:pt>
    <dgm:pt modelId="{810403C1-C63A-CD4E-B4A2-C586F892F641}" type="pres">
      <dgm:prSet presAssocID="{4E1B0A79-02B2-C747-9E6E-D1CBCC6FF03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143FA4-22AC-1642-AB55-0EBB979895AA}" type="pres">
      <dgm:prSet presAssocID="{3346282B-92CB-5A40-A128-362195D03261}" presName="root" presStyleCnt="0"/>
      <dgm:spPr/>
    </dgm:pt>
    <dgm:pt modelId="{78E0660A-9CB1-1640-8F8B-4EB58A8BE684}" type="pres">
      <dgm:prSet presAssocID="{3346282B-92CB-5A40-A128-362195D03261}" presName="rootComposite" presStyleCnt="0"/>
      <dgm:spPr/>
    </dgm:pt>
    <dgm:pt modelId="{DE778FDB-0FA5-3F4E-A56B-490DFB527C1F}" type="pres">
      <dgm:prSet presAssocID="{3346282B-92CB-5A40-A128-362195D03261}" presName="rootText" presStyleLbl="node1" presStyleIdx="0" presStyleCnt="2"/>
      <dgm:spPr/>
    </dgm:pt>
    <dgm:pt modelId="{EAF7125A-9D02-D44E-BCE7-4B92A06BEB56}" type="pres">
      <dgm:prSet presAssocID="{3346282B-92CB-5A40-A128-362195D03261}" presName="rootConnector" presStyleLbl="node1" presStyleIdx="0" presStyleCnt="2"/>
      <dgm:spPr/>
    </dgm:pt>
    <dgm:pt modelId="{96C5BC6C-CC1A-824E-A5CB-F56D2F8B2CFF}" type="pres">
      <dgm:prSet presAssocID="{3346282B-92CB-5A40-A128-362195D03261}" presName="childShape" presStyleCnt="0"/>
      <dgm:spPr/>
    </dgm:pt>
    <dgm:pt modelId="{E5B95663-020A-BE43-8400-FB753649C905}" type="pres">
      <dgm:prSet presAssocID="{5787E061-FB6B-2046-AA25-8D6E29C9F59E}" presName="Name13" presStyleLbl="parChTrans1D2" presStyleIdx="0" presStyleCnt="4"/>
      <dgm:spPr/>
    </dgm:pt>
    <dgm:pt modelId="{8317561B-73FB-AD4D-B8F5-0909B30A66B4}" type="pres">
      <dgm:prSet presAssocID="{C1A4409A-2993-264E-876F-082392CCB24F}" presName="childText" presStyleLbl="bgAcc1" presStyleIdx="0" presStyleCnt="4">
        <dgm:presLayoutVars>
          <dgm:bulletEnabled val="1"/>
        </dgm:presLayoutVars>
      </dgm:prSet>
      <dgm:spPr/>
    </dgm:pt>
    <dgm:pt modelId="{CA0ABCE9-9987-F44B-831D-FE8FD219D3EC}" type="pres">
      <dgm:prSet presAssocID="{65ED8855-668E-F245-AAF6-2A46E650EB38}" presName="Name13" presStyleLbl="parChTrans1D2" presStyleIdx="1" presStyleCnt="4"/>
      <dgm:spPr/>
    </dgm:pt>
    <dgm:pt modelId="{F2E45619-27D7-A743-852E-8D21E3C4BBEF}" type="pres">
      <dgm:prSet presAssocID="{9D473432-C593-2D4F-8035-81789EFA10DD}" presName="childText" presStyleLbl="bgAcc1" presStyleIdx="1" presStyleCnt="4">
        <dgm:presLayoutVars>
          <dgm:bulletEnabled val="1"/>
        </dgm:presLayoutVars>
      </dgm:prSet>
      <dgm:spPr/>
    </dgm:pt>
    <dgm:pt modelId="{478086DA-EE52-5D49-909F-7C638F2949AD}" type="pres">
      <dgm:prSet presAssocID="{BE7F0CA0-7BAA-6B41-B695-2628CC66C37A}" presName="root" presStyleCnt="0"/>
      <dgm:spPr/>
    </dgm:pt>
    <dgm:pt modelId="{B99EC09A-2251-8C46-AAB1-E83452BBC831}" type="pres">
      <dgm:prSet presAssocID="{BE7F0CA0-7BAA-6B41-B695-2628CC66C37A}" presName="rootComposite" presStyleCnt="0"/>
      <dgm:spPr/>
    </dgm:pt>
    <dgm:pt modelId="{203D8D50-A919-334A-9FE0-620A832064B3}" type="pres">
      <dgm:prSet presAssocID="{BE7F0CA0-7BAA-6B41-B695-2628CC66C37A}" presName="rootText" presStyleLbl="node1" presStyleIdx="1" presStyleCnt="2"/>
      <dgm:spPr/>
    </dgm:pt>
    <dgm:pt modelId="{3CE9E21A-F676-434F-9F12-13EDB295C53E}" type="pres">
      <dgm:prSet presAssocID="{BE7F0CA0-7BAA-6B41-B695-2628CC66C37A}" presName="rootConnector" presStyleLbl="node1" presStyleIdx="1" presStyleCnt="2"/>
      <dgm:spPr/>
    </dgm:pt>
    <dgm:pt modelId="{6DBFA315-75B1-FD46-88D6-6134982C70A9}" type="pres">
      <dgm:prSet presAssocID="{BE7F0CA0-7BAA-6B41-B695-2628CC66C37A}" presName="childShape" presStyleCnt="0"/>
      <dgm:spPr/>
    </dgm:pt>
    <dgm:pt modelId="{303A7428-90D9-7C45-9E8B-2BC6CE4D3EF9}" type="pres">
      <dgm:prSet presAssocID="{2C0F2B7D-9842-C047-B4F0-C14AACEC5E40}" presName="Name13" presStyleLbl="parChTrans1D2" presStyleIdx="2" presStyleCnt="4"/>
      <dgm:spPr/>
    </dgm:pt>
    <dgm:pt modelId="{7BBE9744-97C0-B648-97F6-34212971AC9D}" type="pres">
      <dgm:prSet presAssocID="{0AC70ADD-B7CA-364B-B952-015F6CA16B6A}" presName="childText" presStyleLbl="bgAcc1" presStyleIdx="2" presStyleCnt="4">
        <dgm:presLayoutVars>
          <dgm:bulletEnabled val="1"/>
        </dgm:presLayoutVars>
      </dgm:prSet>
      <dgm:spPr/>
    </dgm:pt>
    <dgm:pt modelId="{2EB896DA-AA56-3145-B69C-A47E47472D48}" type="pres">
      <dgm:prSet presAssocID="{1BFD170D-7DFB-7B43-8858-CE017494B50B}" presName="Name13" presStyleLbl="parChTrans1D2" presStyleIdx="3" presStyleCnt="4"/>
      <dgm:spPr/>
    </dgm:pt>
    <dgm:pt modelId="{E0AA1F2A-FFD2-E34D-B75F-967BD9AE6602}" type="pres">
      <dgm:prSet presAssocID="{7E68583E-73FC-0446-819D-A1B206641BA9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93BAC508-A437-1F4A-963B-3FB48430847B}" type="presOf" srcId="{5787E061-FB6B-2046-AA25-8D6E29C9F59E}" destId="{E5B95663-020A-BE43-8400-FB753649C905}" srcOrd="0" destOrd="0" presId="urn:microsoft.com/office/officeart/2005/8/layout/hierarchy3"/>
    <dgm:cxn modelId="{A0395517-6858-424D-8948-CBB3ECE36096}" srcId="{3346282B-92CB-5A40-A128-362195D03261}" destId="{C1A4409A-2993-264E-876F-082392CCB24F}" srcOrd="0" destOrd="0" parTransId="{5787E061-FB6B-2046-AA25-8D6E29C9F59E}" sibTransId="{B6FAAB15-0C87-F54F-A9E0-69A61FEA885B}"/>
    <dgm:cxn modelId="{22CFED40-7C74-FE48-89C1-E51B9D0C18BE}" type="presOf" srcId="{2C0F2B7D-9842-C047-B4F0-C14AACEC5E40}" destId="{303A7428-90D9-7C45-9E8B-2BC6CE4D3EF9}" srcOrd="0" destOrd="0" presId="urn:microsoft.com/office/officeart/2005/8/layout/hierarchy3"/>
    <dgm:cxn modelId="{47E0685F-BABB-E746-9AF5-23A10E989948}" type="presOf" srcId="{4E1B0A79-02B2-C747-9E6E-D1CBCC6FF030}" destId="{810403C1-C63A-CD4E-B4A2-C586F892F641}" srcOrd="0" destOrd="0" presId="urn:microsoft.com/office/officeart/2005/8/layout/hierarchy3"/>
    <dgm:cxn modelId="{D1CCA161-7CF8-604F-B12F-50B6BB9156CE}" srcId="{3346282B-92CB-5A40-A128-362195D03261}" destId="{9D473432-C593-2D4F-8035-81789EFA10DD}" srcOrd="1" destOrd="0" parTransId="{65ED8855-668E-F245-AAF6-2A46E650EB38}" sibTransId="{FF16A5B8-D413-BA46-B980-68E26DBB5EFE}"/>
    <dgm:cxn modelId="{4BDEA66B-90CB-634D-9E9B-DA4D32BD93FC}" type="presOf" srcId="{1BFD170D-7DFB-7B43-8858-CE017494B50B}" destId="{2EB896DA-AA56-3145-B69C-A47E47472D48}" srcOrd="0" destOrd="0" presId="urn:microsoft.com/office/officeart/2005/8/layout/hierarchy3"/>
    <dgm:cxn modelId="{CA921452-8F51-4240-80E8-F5229F79F26F}" srcId="{4E1B0A79-02B2-C747-9E6E-D1CBCC6FF030}" destId="{3346282B-92CB-5A40-A128-362195D03261}" srcOrd="0" destOrd="0" parTransId="{BB415FF9-E17A-694C-B4D1-5295ED8635D5}" sibTransId="{6F226D61-D99B-8642-B501-AEE58D4F062A}"/>
    <dgm:cxn modelId="{7FA4AD7A-7763-0F43-A28C-1CC5715DCFF6}" type="presOf" srcId="{9D473432-C593-2D4F-8035-81789EFA10DD}" destId="{F2E45619-27D7-A743-852E-8D21E3C4BBEF}" srcOrd="0" destOrd="0" presId="urn:microsoft.com/office/officeart/2005/8/layout/hierarchy3"/>
    <dgm:cxn modelId="{26D9267B-9067-1740-A5C0-C00E0EBA2028}" srcId="{BE7F0CA0-7BAA-6B41-B695-2628CC66C37A}" destId="{0AC70ADD-B7CA-364B-B952-015F6CA16B6A}" srcOrd="0" destOrd="0" parTransId="{2C0F2B7D-9842-C047-B4F0-C14AACEC5E40}" sibTransId="{48D461FA-19AE-BB45-A882-B37D067F0EDB}"/>
    <dgm:cxn modelId="{B0607B80-9538-0740-A5A1-DF816AE561C5}" type="presOf" srcId="{7E68583E-73FC-0446-819D-A1B206641BA9}" destId="{E0AA1F2A-FFD2-E34D-B75F-967BD9AE6602}" srcOrd="0" destOrd="0" presId="urn:microsoft.com/office/officeart/2005/8/layout/hierarchy3"/>
    <dgm:cxn modelId="{07968B90-BD47-4B4E-B100-6B176B986460}" type="presOf" srcId="{3346282B-92CB-5A40-A128-362195D03261}" destId="{EAF7125A-9D02-D44E-BCE7-4B92A06BEB56}" srcOrd="1" destOrd="0" presId="urn:microsoft.com/office/officeart/2005/8/layout/hierarchy3"/>
    <dgm:cxn modelId="{D4EF4A9A-F5C6-DF44-BD05-053A14764574}" srcId="{4E1B0A79-02B2-C747-9E6E-D1CBCC6FF030}" destId="{BE7F0CA0-7BAA-6B41-B695-2628CC66C37A}" srcOrd="1" destOrd="0" parTransId="{CC424734-1E17-C745-BEAA-35367382DC46}" sibTransId="{453A761B-5BF8-8C44-849C-9503002553E8}"/>
    <dgm:cxn modelId="{BDEECAB6-5E61-3B45-ACE6-3B6529F76BC2}" type="presOf" srcId="{65ED8855-668E-F245-AAF6-2A46E650EB38}" destId="{CA0ABCE9-9987-F44B-831D-FE8FD219D3EC}" srcOrd="0" destOrd="0" presId="urn:microsoft.com/office/officeart/2005/8/layout/hierarchy3"/>
    <dgm:cxn modelId="{24DF08C6-6BF6-CD41-92DA-7AE7DA11432A}" type="presOf" srcId="{BE7F0CA0-7BAA-6B41-B695-2628CC66C37A}" destId="{3CE9E21A-F676-434F-9F12-13EDB295C53E}" srcOrd="1" destOrd="0" presId="urn:microsoft.com/office/officeart/2005/8/layout/hierarchy3"/>
    <dgm:cxn modelId="{A208C9D9-E824-B447-865E-72E36C4555FC}" type="presOf" srcId="{C1A4409A-2993-264E-876F-082392CCB24F}" destId="{8317561B-73FB-AD4D-B8F5-0909B30A66B4}" srcOrd="0" destOrd="0" presId="urn:microsoft.com/office/officeart/2005/8/layout/hierarchy3"/>
    <dgm:cxn modelId="{A88CAEE1-2A6F-B14C-A501-FBFA7B005972}" type="presOf" srcId="{3346282B-92CB-5A40-A128-362195D03261}" destId="{DE778FDB-0FA5-3F4E-A56B-490DFB527C1F}" srcOrd="0" destOrd="0" presId="urn:microsoft.com/office/officeart/2005/8/layout/hierarchy3"/>
    <dgm:cxn modelId="{D19419FA-295B-E74E-8BF7-23B5BBFF6C0F}" type="presOf" srcId="{BE7F0CA0-7BAA-6B41-B695-2628CC66C37A}" destId="{203D8D50-A919-334A-9FE0-620A832064B3}" srcOrd="0" destOrd="0" presId="urn:microsoft.com/office/officeart/2005/8/layout/hierarchy3"/>
    <dgm:cxn modelId="{8EE27CFC-DEB1-E04A-90D5-ABDFCD2B7228}" srcId="{BE7F0CA0-7BAA-6B41-B695-2628CC66C37A}" destId="{7E68583E-73FC-0446-819D-A1B206641BA9}" srcOrd="1" destOrd="0" parTransId="{1BFD170D-7DFB-7B43-8858-CE017494B50B}" sibTransId="{F1BD5A0C-9A54-7A4F-B1DE-B05AD919AC2E}"/>
    <dgm:cxn modelId="{FB78D4FE-1771-FF4E-AE84-2B8B30C27D68}" type="presOf" srcId="{0AC70ADD-B7CA-364B-B952-015F6CA16B6A}" destId="{7BBE9744-97C0-B648-97F6-34212971AC9D}" srcOrd="0" destOrd="0" presId="urn:microsoft.com/office/officeart/2005/8/layout/hierarchy3"/>
    <dgm:cxn modelId="{97AEC0FF-BD12-0C46-92E1-FC517779C3CE}" type="presParOf" srcId="{810403C1-C63A-CD4E-B4A2-C586F892F641}" destId="{5F143FA4-22AC-1642-AB55-0EBB979895AA}" srcOrd="0" destOrd="0" presId="urn:microsoft.com/office/officeart/2005/8/layout/hierarchy3"/>
    <dgm:cxn modelId="{1AE64058-BED1-094D-AE3E-53ECEFF720C4}" type="presParOf" srcId="{5F143FA4-22AC-1642-AB55-0EBB979895AA}" destId="{78E0660A-9CB1-1640-8F8B-4EB58A8BE684}" srcOrd="0" destOrd="0" presId="urn:microsoft.com/office/officeart/2005/8/layout/hierarchy3"/>
    <dgm:cxn modelId="{420C7321-9470-8A42-9C1F-D18991F749C6}" type="presParOf" srcId="{78E0660A-9CB1-1640-8F8B-4EB58A8BE684}" destId="{DE778FDB-0FA5-3F4E-A56B-490DFB527C1F}" srcOrd="0" destOrd="0" presId="urn:microsoft.com/office/officeart/2005/8/layout/hierarchy3"/>
    <dgm:cxn modelId="{25D67649-FD50-5142-A512-AF8191F02BB9}" type="presParOf" srcId="{78E0660A-9CB1-1640-8F8B-4EB58A8BE684}" destId="{EAF7125A-9D02-D44E-BCE7-4B92A06BEB56}" srcOrd="1" destOrd="0" presId="urn:microsoft.com/office/officeart/2005/8/layout/hierarchy3"/>
    <dgm:cxn modelId="{7E3D4B0A-8DA4-7347-9D92-6430BE669983}" type="presParOf" srcId="{5F143FA4-22AC-1642-AB55-0EBB979895AA}" destId="{96C5BC6C-CC1A-824E-A5CB-F56D2F8B2CFF}" srcOrd="1" destOrd="0" presId="urn:microsoft.com/office/officeart/2005/8/layout/hierarchy3"/>
    <dgm:cxn modelId="{1E27276A-2CC4-2049-BF3D-58EFA8DDD23A}" type="presParOf" srcId="{96C5BC6C-CC1A-824E-A5CB-F56D2F8B2CFF}" destId="{E5B95663-020A-BE43-8400-FB753649C905}" srcOrd="0" destOrd="0" presId="urn:microsoft.com/office/officeart/2005/8/layout/hierarchy3"/>
    <dgm:cxn modelId="{321007D1-D09D-A147-8510-05C7EC73F2D4}" type="presParOf" srcId="{96C5BC6C-CC1A-824E-A5CB-F56D2F8B2CFF}" destId="{8317561B-73FB-AD4D-B8F5-0909B30A66B4}" srcOrd="1" destOrd="0" presId="urn:microsoft.com/office/officeart/2005/8/layout/hierarchy3"/>
    <dgm:cxn modelId="{362587F0-4BBA-7843-B135-A16ACDEF73BF}" type="presParOf" srcId="{96C5BC6C-CC1A-824E-A5CB-F56D2F8B2CFF}" destId="{CA0ABCE9-9987-F44B-831D-FE8FD219D3EC}" srcOrd="2" destOrd="0" presId="urn:microsoft.com/office/officeart/2005/8/layout/hierarchy3"/>
    <dgm:cxn modelId="{93F9907C-BA02-5B4D-B995-5890F9C953AB}" type="presParOf" srcId="{96C5BC6C-CC1A-824E-A5CB-F56D2F8B2CFF}" destId="{F2E45619-27D7-A743-852E-8D21E3C4BBEF}" srcOrd="3" destOrd="0" presId="urn:microsoft.com/office/officeart/2005/8/layout/hierarchy3"/>
    <dgm:cxn modelId="{795B085C-56B7-B948-BAA4-1B73D1D284EF}" type="presParOf" srcId="{810403C1-C63A-CD4E-B4A2-C586F892F641}" destId="{478086DA-EE52-5D49-909F-7C638F2949AD}" srcOrd="1" destOrd="0" presId="urn:microsoft.com/office/officeart/2005/8/layout/hierarchy3"/>
    <dgm:cxn modelId="{1C1DE134-F98F-D346-9A4C-E2A614905375}" type="presParOf" srcId="{478086DA-EE52-5D49-909F-7C638F2949AD}" destId="{B99EC09A-2251-8C46-AAB1-E83452BBC831}" srcOrd="0" destOrd="0" presId="urn:microsoft.com/office/officeart/2005/8/layout/hierarchy3"/>
    <dgm:cxn modelId="{910114E7-BBE5-FC43-B407-CE3844347B07}" type="presParOf" srcId="{B99EC09A-2251-8C46-AAB1-E83452BBC831}" destId="{203D8D50-A919-334A-9FE0-620A832064B3}" srcOrd="0" destOrd="0" presId="urn:microsoft.com/office/officeart/2005/8/layout/hierarchy3"/>
    <dgm:cxn modelId="{623B250B-072B-884D-BA08-B623AD528A2D}" type="presParOf" srcId="{B99EC09A-2251-8C46-AAB1-E83452BBC831}" destId="{3CE9E21A-F676-434F-9F12-13EDB295C53E}" srcOrd="1" destOrd="0" presId="urn:microsoft.com/office/officeart/2005/8/layout/hierarchy3"/>
    <dgm:cxn modelId="{C2FF8A04-7644-C940-88FB-5792C13D7A09}" type="presParOf" srcId="{478086DA-EE52-5D49-909F-7C638F2949AD}" destId="{6DBFA315-75B1-FD46-88D6-6134982C70A9}" srcOrd="1" destOrd="0" presId="urn:microsoft.com/office/officeart/2005/8/layout/hierarchy3"/>
    <dgm:cxn modelId="{328EB7F4-C77F-5E48-92A5-293F3B863BDF}" type="presParOf" srcId="{6DBFA315-75B1-FD46-88D6-6134982C70A9}" destId="{303A7428-90D9-7C45-9E8B-2BC6CE4D3EF9}" srcOrd="0" destOrd="0" presId="urn:microsoft.com/office/officeart/2005/8/layout/hierarchy3"/>
    <dgm:cxn modelId="{8CE6887B-2F55-D14A-B341-ED2D0160E458}" type="presParOf" srcId="{6DBFA315-75B1-FD46-88D6-6134982C70A9}" destId="{7BBE9744-97C0-B648-97F6-34212971AC9D}" srcOrd="1" destOrd="0" presId="urn:microsoft.com/office/officeart/2005/8/layout/hierarchy3"/>
    <dgm:cxn modelId="{4A71B59B-A5FC-AD4C-9998-74B5E1F7165F}" type="presParOf" srcId="{6DBFA315-75B1-FD46-88D6-6134982C70A9}" destId="{2EB896DA-AA56-3145-B69C-A47E47472D48}" srcOrd="2" destOrd="0" presId="urn:microsoft.com/office/officeart/2005/8/layout/hierarchy3"/>
    <dgm:cxn modelId="{B128FD87-88DC-6D40-9423-B7F23412A40B}" type="presParOf" srcId="{6DBFA315-75B1-FD46-88D6-6134982C70A9}" destId="{E0AA1F2A-FFD2-E34D-B75F-967BD9AE660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71146A-6D01-ED43-A67C-97B8A991B040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461FC79-D095-674D-B092-6157FD2A2163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Material Variances</a:t>
          </a:r>
        </a:p>
      </dgm:t>
    </dgm:pt>
    <dgm:pt modelId="{27595746-CBD6-2D47-AB19-74D903FDB6CF}" type="parTrans" cxnId="{3542A71C-F1C3-6340-9063-2991D2C57528}">
      <dgm:prSet/>
      <dgm:spPr/>
      <dgm:t>
        <a:bodyPr/>
        <a:lstStyle/>
        <a:p>
          <a:endParaRPr lang="en-GB"/>
        </a:p>
      </dgm:t>
    </dgm:pt>
    <dgm:pt modelId="{4B6D585D-ABBC-5848-AC49-43BFFAD7AE06}" type="sibTrans" cxnId="{3542A71C-F1C3-6340-9063-2991D2C57528}">
      <dgm:prSet/>
      <dgm:spPr/>
      <dgm:t>
        <a:bodyPr/>
        <a:lstStyle/>
        <a:p>
          <a:endParaRPr lang="en-GB"/>
        </a:p>
      </dgm:t>
    </dgm:pt>
    <dgm:pt modelId="{8B6B4BAA-18CF-D744-8B93-AD5786C24B59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1.) Material Cost Variance</a:t>
          </a:r>
        </a:p>
      </dgm:t>
    </dgm:pt>
    <dgm:pt modelId="{09D5C3F1-EFE8-7C4E-B139-76BBC0FE06E8}" type="parTrans" cxnId="{75020013-0B33-3044-97A4-80531EFCB18B}">
      <dgm:prSet/>
      <dgm:spPr/>
      <dgm:t>
        <a:bodyPr/>
        <a:lstStyle/>
        <a:p>
          <a:endParaRPr lang="en-GB"/>
        </a:p>
      </dgm:t>
    </dgm:pt>
    <dgm:pt modelId="{511D0D59-6FF9-2D4A-A021-E2FAF79F2C09}" type="sibTrans" cxnId="{75020013-0B33-3044-97A4-80531EFCB18B}">
      <dgm:prSet/>
      <dgm:spPr/>
      <dgm:t>
        <a:bodyPr/>
        <a:lstStyle/>
        <a:p>
          <a:endParaRPr lang="en-GB"/>
        </a:p>
      </dgm:t>
    </dgm:pt>
    <dgm:pt modelId="{EC8F5369-FD2A-F649-B916-840CBC94F1C5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dirty="0"/>
            <a:t>2.) Material Price Variance</a:t>
          </a:r>
        </a:p>
      </dgm:t>
    </dgm:pt>
    <dgm:pt modelId="{24225CA0-7A46-6E4B-A495-03D8A416B9CA}" type="parTrans" cxnId="{F1F1AE3C-9B66-4042-8664-099C5852864B}">
      <dgm:prSet/>
      <dgm:spPr/>
      <dgm:t>
        <a:bodyPr/>
        <a:lstStyle/>
        <a:p>
          <a:endParaRPr lang="en-GB"/>
        </a:p>
      </dgm:t>
    </dgm:pt>
    <dgm:pt modelId="{C871F0C5-0164-5245-A742-FDA622A20F64}" type="sibTrans" cxnId="{F1F1AE3C-9B66-4042-8664-099C5852864B}">
      <dgm:prSet/>
      <dgm:spPr/>
      <dgm:t>
        <a:bodyPr/>
        <a:lstStyle/>
        <a:p>
          <a:endParaRPr lang="en-GB"/>
        </a:p>
      </dgm:t>
    </dgm:pt>
    <dgm:pt modelId="{A8D20DDE-3D57-6C44-86A5-DAC679EAB54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dirty="0"/>
            <a:t>3.) Material Quantity Variance</a:t>
          </a:r>
        </a:p>
      </dgm:t>
    </dgm:pt>
    <dgm:pt modelId="{34EF6DC0-1572-8745-80FF-104A75CCE1B7}" type="parTrans" cxnId="{C1DC4A81-E46C-5242-A954-E19DE7073681}">
      <dgm:prSet/>
      <dgm:spPr/>
      <dgm:t>
        <a:bodyPr/>
        <a:lstStyle/>
        <a:p>
          <a:endParaRPr lang="en-GB"/>
        </a:p>
      </dgm:t>
    </dgm:pt>
    <dgm:pt modelId="{EE87D3BB-84B5-9F41-9213-27A65F07924D}" type="sibTrans" cxnId="{C1DC4A81-E46C-5242-A954-E19DE7073681}">
      <dgm:prSet/>
      <dgm:spPr/>
      <dgm:t>
        <a:bodyPr/>
        <a:lstStyle/>
        <a:p>
          <a:endParaRPr lang="en-GB"/>
        </a:p>
      </dgm:t>
    </dgm:pt>
    <dgm:pt modelId="{7D233EB8-BA7B-6E43-BD09-CB049D17BC7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(</a:t>
          </a:r>
          <a:r>
            <a:rPr lang="en-GB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a:rPr>
            <a:t>SQ</a:t>
          </a:r>
          <a:r>
            <a:rPr lang="en-GB" dirty="0"/>
            <a:t>*SP) – (AQ*AP)</a:t>
          </a:r>
        </a:p>
      </dgm:t>
    </dgm:pt>
    <dgm:pt modelId="{E7904EAD-9CB4-EF46-90A5-08BDC29B3092}" type="parTrans" cxnId="{1B3DD993-EAE3-FC42-8ACA-DBE8DA61D081}">
      <dgm:prSet/>
      <dgm:spPr/>
      <dgm:t>
        <a:bodyPr/>
        <a:lstStyle/>
        <a:p>
          <a:endParaRPr lang="en-GB"/>
        </a:p>
      </dgm:t>
    </dgm:pt>
    <dgm:pt modelId="{6BAD3F9E-3B13-BE4C-9EE2-4F115B0A0A48}" type="sibTrans" cxnId="{1B3DD993-EAE3-FC42-8ACA-DBE8DA61D081}">
      <dgm:prSet/>
      <dgm:spPr/>
      <dgm:t>
        <a:bodyPr/>
        <a:lstStyle/>
        <a:p>
          <a:endParaRPr lang="en-GB"/>
        </a:p>
      </dgm:t>
    </dgm:pt>
    <dgm:pt modelId="{F886749C-9B67-7D42-83B4-207C688266C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(SP – AP) * AQ</a:t>
          </a:r>
        </a:p>
      </dgm:t>
    </dgm:pt>
    <dgm:pt modelId="{94B8F0FC-4301-F44A-AD5A-82CC8AE09A46}" type="parTrans" cxnId="{C7396BC7-47C2-B349-9EDE-18970FFFAE1F}">
      <dgm:prSet/>
      <dgm:spPr/>
      <dgm:t>
        <a:bodyPr/>
        <a:lstStyle/>
        <a:p>
          <a:endParaRPr lang="en-GB"/>
        </a:p>
      </dgm:t>
    </dgm:pt>
    <dgm:pt modelId="{1377A59B-09C0-5144-B8CB-8364E8110849}" type="sibTrans" cxnId="{C7396BC7-47C2-B349-9EDE-18970FFFAE1F}">
      <dgm:prSet/>
      <dgm:spPr/>
      <dgm:t>
        <a:bodyPr/>
        <a:lstStyle/>
        <a:p>
          <a:endParaRPr lang="en-GB"/>
        </a:p>
      </dgm:t>
    </dgm:pt>
    <dgm:pt modelId="{60BDF150-FDAF-8B4D-AE46-73C889585801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(SQ – AQ) * SP</a:t>
          </a:r>
        </a:p>
      </dgm:t>
    </dgm:pt>
    <dgm:pt modelId="{165BB8B7-9AD0-A544-B109-3CD3B3B0E699}" type="parTrans" cxnId="{A70AC4D5-7678-2442-82E7-0880220A2EDA}">
      <dgm:prSet/>
      <dgm:spPr/>
      <dgm:t>
        <a:bodyPr/>
        <a:lstStyle/>
        <a:p>
          <a:endParaRPr lang="en-GB"/>
        </a:p>
      </dgm:t>
    </dgm:pt>
    <dgm:pt modelId="{C92B1103-22C2-C54D-81C3-A4B73CBB0654}" type="sibTrans" cxnId="{A70AC4D5-7678-2442-82E7-0880220A2EDA}">
      <dgm:prSet/>
      <dgm:spPr/>
      <dgm:t>
        <a:bodyPr/>
        <a:lstStyle/>
        <a:p>
          <a:endParaRPr lang="en-GB"/>
        </a:p>
      </dgm:t>
    </dgm:pt>
    <dgm:pt modelId="{DC30E407-931C-154F-9B23-715BB1471BE3}" type="pres">
      <dgm:prSet presAssocID="{7C71146A-6D01-ED43-A67C-97B8A991B0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E414E0-17A0-FF48-B951-B68E69D9593F}" type="pres">
      <dgm:prSet presAssocID="{E461FC79-D095-674D-B092-6157FD2A2163}" presName="hierRoot1" presStyleCnt="0">
        <dgm:presLayoutVars>
          <dgm:hierBranch val="init"/>
        </dgm:presLayoutVars>
      </dgm:prSet>
      <dgm:spPr/>
    </dgm:pt>
    <dgm:pt modelId="{383BB43D-5280-8F40-97B1-F4E303BC132F}" type="pres">
      <dgm:prSet presAssocID="{E461FC79-D095-674D-B092-6157FD2A2163}" presName="rootComposite1" presStyleCnt="0"/>
      <dgm:spPr/>
    </dgm:pt>
    <dgm:pt modelId="{71411FC1-11B7-5B40-B785-C7099766F6E1}" type="pres">
      <dgm:prSet presAssocID="{E461FC79-D095-674D-B092-6157FD2A2163}" presName="rootText1" presStyleLbl="node0" presStyleIdx="0" presStyleCnt="1" custScaleX="106989" custLinFactNeighborY="-58444">
        <dgm:presLayoutVars>
          <dgm:chPref val="3"/>
        </dgm:presLayoutVars>
      </dgm:prSet>
      <dgm:spPr/>
    </dgm:pt>
    <dgm:pt modelId="{64B07E6E-4844-4140-B01A-312903F9C4F0}" type="pres">
      <dgm:prSet presAssocID="{E461FC79-D095-674D-B092-6157FD2A2163}" presName="rootConnector1" presStyleLbl="node1" presStyleIdx="0" presStyleCnt="0"/>
      <dgm:spPr/>
    </dgm:pt>
    <dgm:pt modelId="{4D442BBF-D58A-A441-BD4B-4F030AAB215D}" type="pres">
      <dgm:prSet presAssocID="{E461FC79-D095-674D-B092-6157FD2A2163}" presName="hierChild2" presStyleCnt="0"/>
      <dgm:spPr/>
    </dgm:pt>
    <dgm:pt modelId="{A7D0EF9A-4CAA-5645-8CA2-39AD84F322AE}" type="pres">
      <dgm:prSet presAssocID="{09D5C3F1-EFE8-7C4E-B139-76BBC0FE06E8}" presName="Name37" presStyleLbl="parChTrans1D2" presStyleIdx="0" presStyleCnt="3"/>
      <dgm:spPr/>
    </dgm:pt>
    <dgm:pt modelId="{F479553F-20C7-2940-99F8-2B82744C337F}" type="pres">
      <dgm:prSet presAssocID="{8B6B4BAA-18CF-D744-8B93-AD5786C24B59}" presName="hierRoot2" presStyleCnt="0">
        <dgm:presLayoutVars>
          <dgm:hierBranch val="init"/>
        </dgm:presLayoutVars>
      </dgm:prSet>
      <dgm:spPr/>
    </dgm:pt>
    <dgm:pt modelId="{614A4BB1-8F84-0048-88BF-DCB61B0BACD1}" type="pres">
      <dgm:prSet presAssocID="{8B6B4BAA-18CF-D744-8B93-AD5786C24B59}" presName="rootComposite" presStyleCnt="0"/>
      <dgm:spPr/>
    </dgm:pt>
    <dgm:pt modelId="{E45CED24-ED71-014F-B06E-BBAB7FD5DF78}" type="pres">
      <dgm:prSet presAssocID="{8B6B4BAA-18CF-D744-8B93-AD5786C24B59}" presName="rootText" presStyleLbl="node2" presStyleIdx="0" presStyleCnt="3">
        <dgm:presLayoutVars>
          <dgm:chPref val="3"/>
        </dgm:presLayoutVars>
      </dgm:prSet>
      <dgm:spPr/>
    </dgm:pt>
    <dgm:pt modelId="{8142E943-17E3-004C-B258-BE560346EE0B}" type="pres">
      <dgm:prSet presAssocID="{8B6B4BAA-18CF-D744-8B93-AD5786C24B59}" presName="rootConnector" presStyleLbl="node2" presStyleIdx="0" presStyleCnt="3"/>
      <dgm:spPr/>
    </dgm:pt>
    <dgm:pt modelId="{48D2CCE7-DABB-7349-9495-8E8E1AC0D8EE}" type="pres">
      <dgm:prSet presAssocID="{8B6B4BAA-18CF-D744-8B93-AD5786C24B59}" presName="hierChild4" presStyleCnt="0"/>
      <dgm:spPr/>
    </dgm:pt>
    <dgm:pt modelId="{19D54FDE-6094-1246-B2F6-C5063DEB3634}" type="pres">
      <dgm:prSet presAssocID="{E7904EAD-9CB4-EF46-90A5-08BDC29B3092}" presName="Name37" presStyleLbl="parChTrans1D3" presStyleIdx="0" presStyleCnt="3"/>
      <dgm:spPr/>
    </dgm:pt>
    <dgm:pt modelId="{894673E0-E398-4040-87E5-C1299DE82E9B}" type="pres">
      <dgm:prSet presAssocID="{7D233EB8-BA7B-6E43-BD09-CB049D17BC73}" presName="hierRoot2" presStyleCnt="0">
        <dgm:presLayoutVars>
          <dgm:hierBranch val="init"/>
        </dgm:presLayoutVars>
      </dgm:prSet>
      <dgm:spPr/>
    </dgm:pt>
    <dgm:pt modelId="{1EB954DD-E5F5-C14D-9548-E1BD250F754F}" type="pres">
      <dgm:prSet presAssocID="{7D233EB8-BA7B-6E43-BD09-CB049D17BC73}" presName="rootComposite" presStyleCnt="0"/>
      <dgm:spPr/>
    </dgm:pt>
    <dgm:pt modelId="{082C501D-8509-5849-AEF3-5FC45FF01ED7}" type="pres">
      <dgm:prSet presAssocID="{7D233EB8-BA7B-6E43-BD09-CB049D17BC73}" presName="rootText" presStyleLbl="node3" presStyleIdx="0" presStyleCnt="3">
        <dgm:presLayoutVars>
          <dgm:chPref val="3"/>
        </dgm:presLayoutVars>
      </dgm:prSet>
      <dgm:spPr/>
    </dgm:pt>
    <dgm:pt modelId="{CDF35A92-058F-824B-A626-63933A48854E}" type="pres">
      <dgm:prSet presAssocID="{7D233EB8-BA7B-6E43-BD09-CB049D17BC73}" presName="rootConnector" presStyleLbl="node3" presStyleIdx="0" presStyleCnt="3"/>
      <dgm:spPr/>
    </dgm:pt>
    <dgm:pt modelId="{3436CE9A-5D65-3146-91FD-D947212AC235}" type="pres">
      <dgm:prSet presAssocID="{7D233EB8-BA7B-6E43-BD09-CB049D17BC73}" presName="hierChild4" presStyleCnt="0"/>
      <dgm:spPr/>
    </dgm:pt>
    <dgm:pt modelId="{BCA97CE8-821A-4C41-8209-78A21F9B2CD3}" type="pres">
      <dgm:prSet presAssocID="{7D233EB8-BA7B-6E43-BD09-CB049D17BC73}" presName="hierChild5" presStyleCnt="0"/>
      <dgm:spPr/>
    </dgm:pt>
    <dgm:pt modelId="{9DA55E82-0AE5-5C48-B0C2-16A2B5A3E7F6}" type="pres">
      <dgm:prSet presAssocID="{8B6B4BAA-18CF-D744-8B93-AD5786C24B59}" presName="hierChild5" presStyleCnt="0"/>
      <dgm:spPr/>
    </dgm:pt>
    <dgm:pt modelId="{901825D1-8A8D-F942-A8C2-3FB455CD90AB}" type="pres">
      <dgm:prSet presAssocID="{24225CA0-7A46-6E4B-A495-03D8A416B9CA}" presName="Name37" presStyleLbl="parChTrans1D2" presStyleIdx="1" presStyleCnt="3"/>
      <dgm:spPr/>
    </dgm:pt>
    <dgm:pt modelId="{99730142-1D62-AF45-AB62-04E042127258}" type="pres">
      <dgm:prSet presAssocID="{EC8F5369-FD2A-F649-B916-840CBC94F1C5}" presName="hierRoot2" presStyleCnt="0">
        <dgm:presLayoutVars>
          <dgm:hierBranch val="init"/>
        </dgm:presLayoutVars>
      </dgm:prSet>
      <dgm:spPr/>
    </dgm:pt>
    <dgm:pt modelId="{4C65F1F7-214E-A84F-AF17-BBBBA44696AF}" type="pres">
      <dgm:prSet presAssocID="{EC8F5369-FD2A-F649-B916-840CBC94F1C5}" presName="rootComposite" presStyleCnt="0"/>
      <dgm:spPr/>
    </dgm:pt>
    <dgm:pt modelId="{22F972F9-43B7-4C4A-BAE5-BB9F9F96DF32}" type="pres">
      <dgm:prSet presAssocID="{EC8F5369-FD2A-F649-B916-840CBC94F1C5}" presName="rootText" presStyleLbl="node2" presStyleIdx="1" presStyleCnt="3">
        <dgm:presLayoutVars>
          <dgm:chPref val="3"/>
        </dgm:presLayoutVars>
      </dgm:prSet>
      <dgm:spPr/>
    </dgm:pt>
    <dgm:pt modelId="{4D9CF366-B60B-2645-A4E4-0ACB3B36FBE5}" type="pres">
      <dgm:prSet presAssocID="{EC8F5369-FD2A-F649-B916-840CBC94F1C5}" presName="rootConnector" presStyleLbl="node2" presStyleIdx="1" presStyleCnt="3"/>
      <dgm:spPr/>
    </dgm:pt>
    <dgm:pt modelId="{F11930D6-7093-0D4C-AD3E-55ADA47E3259}" type="pres">
      <dgm:prSet presAssocID="{EC8F5369-FD2A-F649-B916-840CBC94F1C5}" presName="hierChild4" presStyleCnt="0"/>
      <dgm:spPr/>
    </dgm:pt>
    <dgm:pt modelId="{AAF4FC9A-315F-AC49-B722-F52FC683DEA1}" type="pres">
      <dgm:prSet presAssocID="{94B8F0FC-4301-F44A-AD5A-82CC8AE09A46}" presName="Name37" presStyleLbl="parChTrans1D3" presStyleIdx="1" presStyleCnt="3"/>
      <dgm:spPr/>
    </dgm:pt>
    <dgm:pt modelId="{83C15E26-0EF3-874A-A558-2FC13E77DF73}" type="pres">
      <dgm:prSet presAssocID="{F886749C-9B67-7D42-83B4-207C688266CF}" presName="hierRoot2" presStyleCnt="0">
        <dgm:presLayoutVars>
          <dgm:hierBranch val="init"/>
        </dgm:presLayoutVars>
      </dgm:prSet>
      <dgm:spPr/>
    </dgm:pt>
    <dgm:pt modelId="{316ADEE4-EC5A-B442-B348-86FC5D56100F}" type="pres">
      <dgm:prSet presAssocID="{F886749C-9B67-7D42-83B4-207C688266CF}" presName="rootComposite" presStyleCnt="0"/>
      <dgm:spPr/>
    </dgm:pt>
    <dgm:pt modelId="{77FD0602-0EA3-A545-A710-BBB6B4D21997}" type="pres">
      <dgm:prSet presAssocID="{F886749C-9B67-7D42-83B4-207C688266CF}" presName="rootText" presStyleLbl="node3" presStyleIdx="1" presStyleCnt="3">
        <dgm:presLayoutVars>
          <dgm:chPref val="3"/>
        </dgm:presLayoutVars>
      </dgm:prSet>
      <dgm:spPr/>
    </dgm:pt>
    <dgm:pt modelId="{7CE8F877-7B87-A245-BBC5-1526E8A9927C}" type="pres">
      <dgm:prSet presAssocID="{F886749C-9B67-7D42-83B4-207C688266CF}" presName="rootConnector" presStyleLbl="node3" presStyleIdx="1" presStyleCnt="3"/>
      <dgm:spPr/>
    </dgm:pt>
    <dgm:pt modelId="{2798E0ED-B26B-A942-93E7-AEDF6AA891D7}" type="pres">
      <dgm:prSet presAssocID="{F886749C-9B67-7D42-83B4-207C688266CF}" presName="hierChild4" presStyleCnt="0"/>
      <dgm:spPr/>
    </dgm:pt>
    <dgm:pt modelId="{6D5C7472-C2F5-A643-AB49-87C410870C0C}" type="pres">
      <dgm:prSet presAssocID="{F886749C-9B67-7D42-83B4-207C688266CF}" presName="hierChild5" presStyleCnt="0"/>
      <dgm:spPr/>
    </dgm:pt>
    <dgm:pt modelId="{C5A94C2D-75E2-B141-8FA4-0E61378D208A}" type="pres">
      <dgm:prSet presAssocID="{EC8F5369-FD2A-F649-B916-840CBC94F1C5}" presName="hierChild5" presStyleCnt="0"/>
      <dgm:spPr/>
    </dgm:pt>
    <dgm:pt modelId="{CEDF5984-7BA4-934B-B9EA-43A25271C29B}" type="pres">
      <dgm:prSet presAssocID="{34EF6DC0-1572-8745-80FF-104A75CCE1B7}" presName="Name37" presStyleLbl="parChTrans1D2" presStyleIdx="2" presStyleCnt="3"/>
      <dgm:spPr/>
    </dgm:pt>
    <dgm:pt modelId="{0AD4E024-4BB7-2D40-A497-0E8C08EBDA61}" type="pres">
      <dgm:prSet presAssocID="{A8D20DDE-3D57-6C44-86A5-DAC679EAB546}" presName="hierRoot2" presStyleCnt="0">
        <dgm:presLayoutVars>
          <dgm:hierBranch val="init"/>
        </dgm:presLayoutVars>
      </dgm:prSet>
      <dgm:spPr/>
    </dgm:pt>
    <dgm:pt modelId="{6400A2C7-BE30-CB45-B803-F39BCC12DD22}" type="pres">
      <dgm:prSet presAssocID="{A8D20DDE-3D57-6C44-86A5-DAC679EAB546}" presName="rootComposite" presStyleCnt="0"/>
      <dgm:spPr/>
    </dgm:pt>
    <dgm:pt modelId="{F06722C9-D418-7B4B-B74C-849DF9F24684}" type="pres">
      <dgm:prSet presAssocID="{A8D20DDE-3D57-6C44-86A5-DAC679EAB546}" presName="rootText" presStyleLbl="node2" presStyleIdx="2" presStyleCnt="3">
        <dgm:presLayoutVars>
          <dgm:chPref val="3"/>
        </dgm:presLayoutVars>
      </dgm:prSet>
      <dgm:spPr/>
    </dgm:pt>
    <dgm:pt modelId="{DF1AFB48-63EB-B546-A150-2A199B7DA998}" type="pres">
      <dgm:prSet presAssocID="{A8D20DDE-3D57-6C44-86A5-DAC679EAB546}" presName="rootConnector" presStyleLbl="node2" presStyleIdx="2" presStyleCnt="3"/>
      <dgm:spPr/>
    </dgm:pt>
    <dgm:pt modelId="{22253DA4-276F-974A-9B98-1B45BDE03B2B}" type="pres">
      <dgm:prSet presAssocID="{A8D20DDE-3D57-6C44-86A5-DAC679EAB546}" presName="hierChild4" presStyleCnt="0"/>
      <dgm:spPr/>
    </dgm:pt>
    <dgm:pt modelId="{C057D13B-B5B8-0248-A0D4-7660EAA9935C}" type="pres">
      <dgm:prSet presAssocID="{165BB8B7-9AD0-A544-B109-3CD3B3B0E699}" presName="Name37" presStyleLbl="parChTrans1D3" presStyleIdx="2" presStyleCnt="3"/>
      <dgm:spPr/>
    </dgm:pt>
    <dgm:pt modelId="{2E6B76E2-C36C-694E-91E9-23A675C01151}" type="pres">
      <dgm:prSet presAssocID="{60BDF150-FDAF-8B4D-AE46-73C889585801}" presName="hierRoot2" presStyleCnt="0">
        <dgm:presLayoutVars>
          <dgm:hierBranch val="init"/>
        </dgm:presLayoutVars>
      </dgm:prSet>
      <dgm:spPr/>
    </dgm:pt>
    <dgm:pt modelId="{E8844831-62FC-6045-BFEF-31DEC0C694A4}" type="pres">
      <dgm:prSet presAssocID="{60BDF150-FDAF-8B4D-AE46-73C889585801}" presName="rootComposite" presStyleCnt="0"/>
      <dgm:spPr/>
    </dgm:pt>
    <dgm:pt modelId="{BD424E26-D01B-DE4E-80F0-A50CA47FB89D}" type="pres">
      <dgm:prSet presAssocID="{60BDF150-FDAF-8B4D-AE46-73C889585801}" presName="rootText" presStyleLbl="node3" presStyleIdx="2" presStyleCnt="3">
        <dgm:presLayoutVars>
          <dgm:chPref val="3"/>
        </dgm:presLayoutVars>
      </dgm:prSet>
      <dgm:spPr/>
    </dgm:pt>
    <dgm:pt modelId="{741ACF4F-6A9F-D243-ADC3-D7F37CCD98DD}" type="pres">
      <dgm:prSet presAssocID="{60BDF150-FDAF-8B4D-AE46-73C889585801}" presName="rootConnector" presStyleLbl="node3" presStyleIdx="2" presStyleCnt="3"/>
      <dgm:spPr/>
    </dgm:pt>
    <dgm:pt modelId="{83B6B44A-2DE8-3A43-AC06-5D806593E134}" type="pres">
      <dgm:prSet presAssocID="{60BDF150-FDAF-8B4D-AE46-73C889585801}" presName="hierChild4" presStyleCnt="0"/>
      <dgm:spPr/>
    </dgm:pt>
    <dgm:pt modelId="{1AC74C70-DB4F-C94E-B73C-714560DF75D9}" type="pres">
      <dgm:prSet presAssocID="{60BDF150-FDAF-8B4D-AE46-73C889585801}" presName="hierChild5" presStyleCnt="0"/>
      <dgm:spPr/>
    </dgm:pt>
    <dgm:pt modelId="{E1F12F23-179A-4146-8AA8-C0A9237E8F1B}" type="pres">
      <dgm:prSet presAssocID="{A8D20DDE-3D57-6C44-86A5-DAC679EAB546}" presName="hierChild5" presStyleCnt="0"/>
      <dgm:spPr/>
    </dgm:pt>
    <dgm:pt modelId="{1420792C-4DBD-F645-A640-417F9FFD3D31}" type="pres">
      <dgm:prSet presAssocID="{E461FC79-D095-674D-B092-6157FD2A2163}" presName="hierChild3" presStyleCnt="0"/>
      <dgm:spPr/>
    </dgm:pt>
  </dgm:ptLst>
  <dgm:cxnLst>
    <dgm:cxn modelId="{444C1C00-E632-8F49-B3E6-F97919C0607D}" type="presOf" srcId="{8B6B4BAA-18CF-D744-8B93-AD5786C24B59}" destId="{E45CED24-ED71-014F-B06E-BBAB7FD5DF78}" srcOrd="0" destOrd="0" presId="urn:microsoft.com/office/officeart/2005/8/layout/orgChart1"/>
    <dgm:cxn modelId="{75020013-0B33-3044-97A4-80531EFCB18B}" srcId="{E461FC79-D095-674D-B092-6157FD2A2163}" destId="{8B6B4BAA-18CF-D744-8B93-AD5786C24B59}" srcOrd="0" destOrd="0" parTransId="{09D5C3F1-EFE8-7C4E-B139-76BBC0FE06E8}" sibTransId="{511D0D59-6FF9-2D4A-A021-E2FAF79F2C09}"/>
    <dgm:cxn modelId="{B4151B14-C4AC-3F4F-9F04-06042AF162BB}" type="presOf" srcId="{EC8F5369-FD2A-F649-B916-840CBC94F1C5}" destId="{4D9CF366-B60B-2645-A4E4-0ACB3B36FBE5}" srcOrd="1" destOrd="0" presId="urn:microsoft.com/office/officeart/2005/8/layout/orgChart1"/>
    <dgm:cxn modelId="{4CC08015-8461-634F-A03B-33F13A6DE9A4}" type="presOf" srcId="{E7904EAD-9CB4-EF46-90A5-08BDC29B3092}" destId="{19D54FDE-6094-1246-B2F6-C5063DEB3634}" srcOrd="0" destOrd="0" presId="urn:microsoft.com/office/officeart/2005/8/layout/orgChart1"/>
    <dgm:cxn modelId="{DB838B19-C073-664B-A80A-0434BA0A379E}" type="presOf" srcId="{E461FC79-D095-674D-B092-6157FD2A2163}" destId="{64B07E6E-4844-4140-B01A-312903F9C4F0}" srcOrd="1" destOrd="0" presId="urn:microsoft.com/office/officeart/2005/8/layout/orgChart1"/>
    <dgm:cxn modelId="{3542A71C-F1C3-6340-9063-2991D2C57528}" srcId="{7C71146A-6D01-ED43-A67C-97B8A991B040}" destId="{E461FC79-D095-674D-B092-6157FD2A2163}" srcOrd="0" destOrd="0" parTransId="{27595746-CBD6-2D47-AB19-74D903FDB6CF}" sibTransId="{4B6D585D-ABBC-5848-AC49-43BFFAD7AE06}"/>
    <dgm:cxn modelId="{F1F1AE3C-9B66-4042-8664-099C5852864B}" srcId="{E461FC79-D095-674D-B092-6157FD2A2163}" destId="{EC8F5369-FD2A-F649-B916-840CBC94F1C5}" srcOrd="1" destOrd="0" parTransId="{24225CA0-7A46-6E4B-A495-03D8A416B9CA}" sibTransId="{C871F0C5-0164-5245-A742-FDA622A20F64}"/>
    <dgm:cxn modelId="{B9ADD871-25A8-2D47-9461-AB30E3732999}" type="presOf" srcId="{7D233EB8-BA7B-6E43-BD09-CB049D17BC73}" destId="{CDF35A92-058F-824B-A626-63933A48854E}" srcOrd="1" destOrd="0" presId="urn:microsoft.com/office/officeart/2005/8/layout/orgChart1"/>
    <dgm:cxn modelId="{1BAEF772-8E31-964C-8333-4CD20345D315}" type="presOf" srcId="{94B8F0FC-4301-F44A-AD5A-82CC8AE09A46}" destId="{AAF4FC9A-315F-AC49-B722-F52FC683DEA1}" srcOrd="0" destOrd="0" presId="urn:microsoft.com/office/officeart/2005/8/layout/orgChart1"/>
    <dgm:cxn modelId="{D02FA954-6C8C-BD4C-A78A-507A9026C701}" type="presOf" srcId="{A8D20DDE-3D57-6C44-86A5-DAC679EAB546}" destId="{F06722C9-D418-7B4B-B74C-849DF9F24684}" srcOrd="0" destOrd="0" presId="urn:microsoft.com/office/officeart/2005/8/layout/orgChart1"/>
    <dgm:cxn modelId="{C1DC4A81-E46C-5242-A954-E19DE7073681}" srcId="{E461FC79-D095-674D-B092-6157FD2A2163}" destId="{A8D20DDE-3D57-6C44-86A5-DAC679EAB546}" srcOrd="2" destOrd="0" parTransId="{34EF6DC0-1572-8745-80FF-104A75CCE1B7}" sibTransId="{EE87D3BB-84B5-9F41-9213-27A65F07924D}"/>
    <dgm:cxn modelId="{69A8C186-3EC3-BA41-BEE8-0BE7453C0DB5}" type="presOf" srcId="{F886749C-9B67-7D42-83B4-207C688266CF}" destId="{7CE8F877-7B87-A245-BBC5-1526E8A9927C}" srcOrd="1" destOrd="0" presId="urn:microsoft.com/office/officeart/2005/8/layout/orgChart1"/>
    <dgm:cxn modelId="{1B3DD993-EAE3-FC42-8ACA-DBE8DA61D081}" srcId="{8B6B4BAA-18CF-D744-8B93-AD5786C24B59}" destId="{7D233EB8-BA7B-6E43-BD09-CB049D17BC73}" srcOrd="0" destOrd="0" parTransId="{E7904EAD-9CB4-EF46-90A5-08BDC29B3092}" sibTransId="{6BAD3F9E-3B13-BE4C-9EE2-4F115B0A0A48}"/>
    <dgm:cxn modelId="{42E2B99F-0665-BA40-9917-327A9C8D7A8E}" type="presOf" srcId="{F886749C-9B67-7D42-83B4-207C688266CF}" destId="{77FD0602-0EA3-A545-A710-BBB6B4D21997}" srcOrd="0" destOrd="0" presId="urn:microsoft.com/office/officeart/2005/8/layout/orgChart1"/>
    <dgm:cxn modelId="{7209FEA9-8AFE-EA46-9F9B-FABC33830809}" type="presOf" srcId="{A8D20DDE-3D57-6C44-86A5-DAC679EAB546}" destId="{DF1AFB48-63EB-B546-A150-2A199B7DA998}" srcOrd="1" destOrd="0" presId="urn:microsoft.com/office/officeart/2005/8/layout/orgChart1"/>
    <dgm:cxn modelId="{9A94F2B2-45BB-5142-83CB-1BAEA6D347B5}" type="presOf" srcId="{8B6B4BAA-18CF-D744-8B93-AD5786C24B59}" destId="{8142E943-17E3-004C-B258-BE560346EE0B}" srcOrd="1" destOrd="0" presId="urn:microsoft.com/office/officeart/2005/8/layout/orgChart1"/>
    <dgm:cxn modelId="{A7B27DC5-8C1F-4B4C-A573-29614477B4F8}" type="presOf" srcId="{E461FC79-D095-674D-B092-6157FD2A2163}" destId="{71411FC1-11B7-5B40-B785-C7099766F6E1}" srcOrd="0" destOrd="0" presId="urn:microsoft.com/office/officeart/2005/8/layout/orgChart1"/>
    <dgm:cxn modelId="{C7396BC7-47C2-B349-9EDE-18970FFFAE1F}" srcId="{EC8F5369-FD2A-F649-B916-840CBC94F1C5}" destId="{F886749C-9B67-7D42-83B4-207C688266CF}" srcOrd="0" destOrd="0" parTransId="{94B8F0FC-4301-F44A-AD5A-82CC8AE09A46}" sibTransId="{1377A59B-09C0-5144-B8CB-8364E8110849}"/>
    <dgm:cxn modelId="{5FFA4BD1-6E9D-694C-96D5-F90B7DDAD548}" type="presOf" srcId="{165BB8B7-9AD0-A544-B109-3CD3B3B0E699}" destId="{C057D13B-B5B8-0248-A0D4-7660EAA9935C}" srcOrd="0" destOrd="0" presId="urn:microsoft.com/office/officeart/2005/8/layout/orgChart1"/>
    <dgm:cxn modelId="{9DF10CD3-BA62-B847-BC71-07586C476520}" type="presOf" srcId="{EC8F5369-FD2A-F649-B916-840CBC94F1C5}" destId="{22F972F9-43B7-4C4A-BAE5-BB9F9F96DF32}" srcOrd="0" destOrd="0" presId="urn:microsoft.com/office/officeart/2005/8/layout/orgChart1"/>
    <dgm:cxn modelId="{A70AC4D5-7678-2442-82E7-0880220A2EDA}" srcId="{A8D20DDE-3D57-6C44-86A5-DAC679EAB546}" destId="{60BDF150-FDAF-8B4D-AE46-73C889585801}" srcOrd="0" destOrd="0" parTransId="{165BB8B7-9AD0-A544-B109-3CD3B3B0E699}" sibTransId="{C92B1103-22C2-C54D-81C3-A4B73CBB0654}"/>
    <dgm:cxn modelId="{972EC3D6-8F73-734B-B13F-E3653B580602}" type="presOf" srcId="{34EF6DC0-1572-8745-80FF-104A75CCE1B7}" destId="{CEDF5984-7BA4-934B-B9EA-43A25271C29B}" srcOrd="0" destOrd="0" presId="urn:microsoft.com/office/officeart/2005/8/layout/orgChart1"/>
    <dgm:cxn modelId="{646A07DB-D072-D343-BFBE-6B6CC1DBB7FF}" type="presOf" srcId="{7D233EB8-BA7B-6E43-BD09-CB049D17BC73}" destId="{082C501D-8509-5849-AEF3-5FC45FF01ED7}" srcOrd="0" destOrd="0" presId="urn:microsoft.com/office/officeart/2005/8/layout/orgChart1"/>
    <dgm:cxn modelId="{8A67A4DB-27BD-6C4E-8F25-B4FCF52D1278}" type="presOf" srcId="{24225CA0-7A46-6E4B-A495-03D8A416B9CA}" destId="{901825D1-8A8D-F942-A8C2-3FB455CD90AB}" srcOrd="0" destOrd="0" presId="urn:microsoft.com/office/officeart/2005/8/layout/orgChart1"/>
    <dgm:cxn modelId="{0D1DA4DF-894F-1343-A5FE-D1D6287313A2}" type="presOf" srcId="{60BDF150-FDAF-8B4D-AE46-73C889585801}" destId="{741ACF4F-6A9F-D243-ADC3-D7F37CCD98DD}" srcOrd="1" destOrd="0" presId="urn:microsoft.com/office/officeart/2005/8/layout/orgChart1"/>
    <dgm:cxn modelId="{D9CFEFED-3F82-9842-912B-20B8DC161191}" type="presOf" srcId="{09D5C3F1-EFE8-7C4E-B139-76BBC0FE06E8}" destId="{A7D0EF9A-4CAA-5645-8CA2-39AD84F322AE}" srcOrd="0" destOrd="0" presId="urn:microsoft.com/office/officeart/2005/8/layout/orgChart1"/>
    <dgm:cxn modelId="{588C15EE-318D-6C4F-8872-E6EBA8859755}" type="presOf" srcId="{7C71146A-6D01-ED43-A67C-97B8A991B040}" destId="{DC30E407-931C-154F-9B23-715BB1471BE3}" srcOrd="0" destOrd="0" presId="urn:microsoft.com/office/officeart/2005/8/layout/orgChart1"/>
    <dgm:cxn modelId="{A58168EF-CA0C-E04C-AC9D-5C29448BB304}" type="presOf" srcId="{60BDF150-FDAF-8B4D-AE46-73C889585801}" destId="{BD424E26-D01B-DE4E-80F0-A50CA47FB89D}" srcOrd="0" destOrd="0" presId="urn:microsoft.com/office/officeart/2005/8/layout/orgChart1"/>
    <dgm:cxn modelId="{2A0B1D41-547C-3D4A-8266-090EF6E90F1C}" type="presParOf" srcId="{DC30E407-931C-154F-9B23-715BB1471BE3}" destId="{CCE414E0-17A0-FF48-B951-B68E69D9593F}" srcOrd="0" destOrd="0" presId="urn:microsoft.com/office/officeart/2005/8/layout/orgChart1"/>
    <dgm:cxn modelId="{D51D0158-392E-E041-878E-EB54780EF0CF}" type="presParOf" srcId="{CCE414E0-17A0-FF48-B951-B68E69D9593F}" destId="{383BB43D-5280-8F40-97B1-F4E303BC132F}" srcOrd="0" destOrd="0" presId="urn:microsoft.com/office/officeart/2005/8/layout/orgChart1"/>
    <dgm:cxn modelId="{DD77EFA3-30C1-694D-B0C5-BFF711EC989E}" type="presParOf" srcId="{383BB43D-5280-8F40-97B1-F4E303BC132F}" destId="{71411FC1-11B7-5B40-B785-C7099766F6E1}" srcOrd="0" destOrd="0" presId="urn:microsoft.com/office/officeart/2005/8/layout/orgChart1"/>
    <dgm:cxn modelId="{B6E67D61-D278-F149-8B18-DBB0F11711D5}" type="presParOf" srcId="{383BB43D-5280-8F40-97B1-F4E303BC132F}" destId="{64B07E6E-4844-4140-B01A-312903F9C4F0}" srcOrd="1" destOrd="0" presId="urn:microsoft.com/office/officeart/2005/8/layout/orgChart1"/>
    <dgm:cxn modelId="{EABB7D0D-A25F-EF43-83C6-575746C83215}" type="presParOf" srcId="{CCE414E0-17A0-FF48-B951-B68E69D9593F}" destId="{4D442BBF-D58A-A441-BD4B-4F030AAB215D}" srcOrd="1" destOrd="0" presId="urn:microsoft.com/office/officeart/2005/8/layout/orgChart1"/>
    <dgm:cxn modelId="{A3040AA1-CF91-DE44-BDF7-FBD53740BE5E}" type="presParOf" srcId="{4D442BBF-D58A-A441-BD4B-4F030AAB215D}" destId="{A7D0EF9A-4CAA-5645-8CA2-39AD84F322AE}" srcOrd="0" destOrd="0" presId="urn:microsoft.com/office/officeart/2005/8/layout/orgChart1"/>
    <dgm:cxn modelId="{50586C1F-20D7-4F40-AEE5-26AD0E2EB950}" type="presParOf" srcId="{4D442BBF-D58A-A441-BD4B-4F030AAB215D}" destId="{F479553F-20C7-2940-99F8-2B82744C337F}" srcOrd="1" destOrd="0" presId="urn:microsoft.com/office/officeart/2005/8/layout/orgChart1"/>
    <dgm:cxn modelId="{5A5F4B68-4831-B643-AD2D-77A54C29DEA9}" type="presParOf" srcId="{F479553F-20C7-2940-99F8-2B82744C337F}" destId="{614A4BB1-8F84-0048-88BF-DCB61B0BACD1}" srcOrd="0" destOrd="0" presId="urn:microsoft.com/office/officeart/2005/8/layout/orgChart1"/>
    <dgm:cxn modelId="{E875204B-A093-054D-A739-75DD99199503}" type="presParOf" srcId="{614A4BB1-8F84-0048-88BF-DCB61B0BACD1}" destId="{E45CED24-ED71-014F-B06E-BBAB7FD5DF78}" srcOrd="0" destOrd="0" presId="urn:microsoft.com/office/officeart/2005/8/layout/orgChart1"/>
    <dgm:cxn modelId="{F7551622-C6E2-F64F-8182-67537AC04630}" type="presParOf" srcId="{614A4BB1-8F84-0048-88BF-DCB61B0BACD1}" destId="{8142E943-17E3-004C-B258-BE560346EE0B}" srcOrd="1" destOrd="0" presId="urn:microsoft.com/office/officeart/2005/8/layout/orgChart1"/>
    <dgm:cxn modelId="{0105C78E-9C4D-2C47-87DF-011794AAEE9E}" type="presParOf" srcId="{F479553F-20C7-2940-99F8-2B82744C337F}" destId="{48D2CCE7-DABB-7349-9495-8E8E1AC0D8EE}" srcOrd="1" destOrd="0" presId="urn:microsoft.com/office/officeart/2005/8/layout/orgChart1"/>
    <dgm:cxn modelId="{52BD04BA-615D-7B48-B83B-5272653DA983}" type="presParOf" srcId="{48D2CCE7-DABB-7349-9495-8E8E1AC0D8EE}" destId="{19D54FDE-6094-1246-B2F6-C5063DEB3634}" srcOrd="0" destOrd="0" presId="urn:microsoft.com/office/officeart/2005/8/layout/orgChart1"/>
    <dgm:cxn modelId="{9F1E07C7-5F71-A242-9D11-072F3F9A50A9}" type="presParOf" srcId="{48D2CCE7-DABB-7349-9495-8E8E1AC0D8EE}" destId="{894673E0-E398-4040-87E5-C1299DE82E9B}" srcOrd="1" destOrd="0" presId="urn:microsoft.com/office/officeart/2005/8/layout/orgChart1"/>
    <dgm:cxn modelId="{7C4DA970-DA5C-6149-B507-6784014B3F4B}" type="presParOf" srcId="{894673E0-E398-4040-87E5-C1299DE82E9B}" destId="{1EB954DD-E5F5-C14D-9548-E1BD250F754F}" srcOrd="0" destOrd="0" presId="urn:microsoft.com/office/officeart/2005/8/layout/orgChart1"/>
    <dgm:cxn modelId="{86AC29FD-DE50-D74D-A853-E88645680F08}" type="presParOf" srcId="{1EB954DD-E5F5-C14D-9548-E1BD250F754F}" destId="{082C501D-8509-5849-AEF3-5FC45FF01ED7}" srcOrd="0" destOrd="0" presId="urn:microsoft.com/office/officeart/2005/8/layout/orgChart1"/>
    <dgm:cxn modelId="{98EA09BA-A63B-4842-A3B0-32B4CC9C974E}" type="presParOf" srcId="{1EB954DD-E5F5-C14D-9548-E1BD250F754F}" destId="{CDF35A92-058F-824B-A626-63933A48854E}" srcOrd="1" destOrd="0" presId="urn:microsoft.com/office/officeart/2005/8/layout/orgChart1"/>
    <dgm:cxn modelId="{2D75DD1A-35CB-D14E-8128-7AB63998058A}" type="presParOf" srcId="{894673E0-E398-4040-87E5-C1299DE82E9B}" destId="{3436CE9A-5D65-3146-91FD-D947212AC235}" srcOrd="1" destOrd="0" presId="urn:microsoft.com/office/officeart/2005/8/layout/orgChart1"/>
    <dgm:cxn modelId="{FC7C5F94-0826-F249-873E-59DDC3AAE75F}" type="presParOf" srcId="{894673E0-E398-4040-87E5-C1299DE82E9B}" destId="{BCA97CE8-821A-4C41-8209-78A21F9B2CD3}" srcOrd="2" destOrd="0" presId="urn:microsoft.com/office/officeart/2005/8/layout/orgChart1"/>
    <dgm:cxn modelId="{1E98F5ED-8C87-8E4F-A921-80B75074ABC8}" type="presParOf" srcId="{F479553F-20C7-2940-99F8-2B82744C337F}" destId="{9DA55E82-0AE5-5C48-B0C2-16A2B5A3E7F6}" srcOrd="2" destOrd="0" presId="urn:microsoft.com/office/officeart/2005/8/layout/orgChart1"/>
    <dgm:cxn modelId="{2356FB70-4323-2848-93F6-E4A79E52B707}" type="presParOf" srcId="{4D442BBF-D58A-A441-BD4B-4F030AAB215D}" destId="{901825D1-8A8D-F942-A8C2-3FB455CD90AB}" srcOrd="2" destOrd="0" presId="urn:microsoft.com/office/officeart/2005/8/layout/orgChart1"/>
    <dgm:cxn modelId="{62A2C35A-9DED-A642-9042-EDD3550DCD8C}" type="presParOf" srcId="{4D442BBF-D58A-A441-BD4B-4F030AAB215D}" destId="{99730142-1D62-AF45-AB62-04E042127258}" srcOrd="3" destOrd="0" presId="urn:microsoft.com/office/officeart/2005/8/layout/orgChart1"/>
    <dgm:cxn modelId="{37DE2960-A94B-3147-B030-DFA87EA04127}" type="presParOf" srcId="{99730142-1D62-AF45-AB62-04E042127258}" destId="{4C65F1F7-214E-A84F-AF17-BBBBA44696AF}" srcOrd="0" destOrd="0" presId="urn:microsoft.com/office/officeart/2005/8/layout/orgChart1"/>
    <dgm:cxn modelId="{37A99570-8B11-CB49-8C13-EA504B89214B}" type="presParOf" srcId="{4C65F1F7-214E-A84F-AF17-BBBBA44696AF}" destId="{22F972F9-43B7-4C4A-BAE5-BB9F9F96DF32}" srcOrd="0" destOrd="0" presId="urn:microsoft.com/office/officeart/2005/8/layout/orgChart1"/>
    <dgm:cxn modelId="{3D3F1AE2-CDE2-2144-8E2E-31FD64C858C0}" type="presParOf" srcId="{4C65F1F7-214E-A84F-AF17-BBBBA44696AF}" destId="{4D9CF366-B60B-2645-A4E4-0ACB3B36FBE5}" srcOrd="1" destOrd="0" presId="urn:microsoft.com/office/officeart/2005/8/layout/orgChart1"/>
    <dgm:cxn modelId="{1F2B79B4-7D29-2840-91C1-0E4039C7869D}" type="presParOf" srcId="{99730142-1D62-AF45-AB62-04E042127258}" destId="{F11930D6-7093-0D4C-AD3E-55ADA47E3259}" srcOrd="1" destOrd="0" presId="urn:microsoft.com/office/officeart/2005/8/layout/orgChart1"/>
    <dgm:cxn modelId="{95A79A9B-15BC-304B-A748-FDD0B5A101B9}" type="presParOf" srcId="{F11930D6-7093-0D4C-AD3E-55ADA47E3259}" destId="{AAF4FC9A-315F-AC49-B722-F52FC683DEA1}" srcOrd="0" destOrd="0" presId="urn:microsoft.com/office/officeart/2005/8/layout/orgChart1"/>
    <dgm:cxn modelId="{6FE4A236-DAC6-604A-951C-9F444B0C931E}" type="presParOf" srcId="{F11930D6-7093-0D4C-AD3E-55ADA47E3259}" destId="{83C15E26-0EF3-874A-A558-2FC13E77DF73}" srcOrd="1" destOrd="0" presId="urn:microsoft.com/office/officeart/2005/8/layout/orgChart1"/>
    <dgm:cxn modelId="{8067BC09-AA57-554B-981E-6EDDB56E1E97}" type="presParOf" srcId="{83C15E26-0EF3-874A-A558-2FC13E77DF73}" destId="{316ADEE4-EC5A-B442-B348-86FC5D56100F}" srcOrd="0" destOrd="0" presId="urn:microsoft.com/office/officeart/2005/8/layout/orgChart1"/>
    <dgm:cxn modelId="{1B011A44-7742-9A4B-8E66-18A18C8013B0}" type="presParOf" srcId="{316ADEE4-EC5A-B442-B348-86FC5D56100F}" destId="{77FD0602-0EA3-A545-A710-BBB6B4D21997}" srcOrd="0" destOrd="0" presId="urn:microsoft.com/office/officeart/2005/8/layout/orgChart1"/>
    <dgm:cxn modelId="{C8E0573B-87A7-394E-B4AE-3C04D83860DA}" type="presParOf" srcId="{316ADEE4-EC5A-B442-B348-86FC5D56100F}" destId="{7CE8F877-7B87-A245-BBC5-1526E8A9927C}" srcOrd="1" destOrd="0" presId="urn:microsoft.com/office/officeart/2005/8/layout/orgChart1"/>
    <dgm:cxn modelId="{78E341AB-1766-6648-9553-2359231F492C}" type="presParOf" srcId="{83C15E26-0EF3-874A-A558-2FC13E77DF73}" destId="{2798E0ED-B26B-A942-93E7-AEDF6AA891D7}" srcOrd="1" destOrd="0" presId="urn:microsoft.com/office/officeart/2005/8/layout/orgChart1"/>
    <dgm:cxn modelId="{1EBEBA48-547D-FB4B-B3BF-A907F86093A5}" type="presParOf" srcId="{83C15E26-0EF3-874A-A558-2FC13E77DF73}" destId="{6D5C7472-C2F5-A643-AB49-87C410870C0C}" srcOrd="2" destOrd="0" presId="urn:microsoft.com/office/officeart/2005/8/layout/orgChart1"/>
    <dgm:cxn modelId="{2973179A-F30B-984C-8F9E-F711797F36C8}" type="presParOf" srcId="{99730142-1D62-AF45-AB62-04E042127258}" destId="{C5A94C2D-75E2-B141-8FA4-0E61378D208A}" srcOrd="2" destOrd="0" presId="urn:microsoft.com/office/officeart/2005/8/layout/orgChart1"/>
    <dgm:cxn modelId="{C3D2BA10-A3C7-4143-8AB4-7070DD40D9C1}" type="presParOf" srcId="{4D442BBF-D58A-A441-BD4B-4F030AAB215D}" destId="{CEDF5984-7BA4-934B-B9EA-43A25271C29B}" srcOrd="4" destOrd="0" presId="urn:microsoft.com/office/officeart/2005/8/layout/orgChart1"/>
    <dgm:cxn modelId="{96752208-E905-2442-9F9D-91CF57889184}" type="presParOf" srcId="{4D442BBF-D58A-A441-BD4B-4F030AAB215D}" destId="{0AD4E024-4BB7-2D40-A497-0E8C08EBDA61}" srcOrd="5" destOrd="0" presId="urn:microsoft.com/office/officeart/2005/8/layout/orgChart1"/>
    <dgm:cxn modelId="{2DF033F2-C0C4-2B4F-9632-E6E02B4EAC97}" type="presParOf" srcId="{0AD4E024-4BB7-2D40-A497-0E8C08EBDA61}" destId="{6400A2C7-BE30-CB45-B803-F39BCC12DD22}" srcOrd="0" destOrd="0" presId="urn:microsoft.com/office/officeart/2005/8/layout/orgChart1"/>
    <dgm:cxn modelId="{1C54E86C-93D3-2D42-82CE-0D09670843AF}" type="presParOf" srcId="{6400A2C7-BE30-CB45-B803-F39BCC12DD22}" destId="{F06722C9-D418-7B4B-B74C-849DF9F24684}" srcOrd="0" destOrd="0" presId="urn:microsoft.com/office/officeart/2005/8/layout/orgChart1"/>
    <dgm:cxn modelId="{4FB2E4F5-DB88-E240-9591-19B18ACAA4EC}" type="presParOf" srcId="{6400A2C7-BE30-CB45-B803-F39BCC12DD22}" destId="{DF1AFB48-63EB-B546-A150-2A199B7DA998}" srcOrd="1" destOrd="0" presId="urn:microsoft.com/office/officeart/2005/8/layout/orgChart1"/>
    <dgm:cxn modelId="{4913A80E-60F6-274E-9582-7BFCD4DEAB12}" type="presParOf" srcId="{0AD4E024-4BB7-2D40-A497-0E8C08EBDA61}" destId="{22253DA4-276F-974A-9B98-1B45BDE03B2B}" srcOrd="1" destOrd="0" presId="urn:microsoft.com/office/officeart/2005/8/layout/orgChart1"/>
    <dgm:cxn modelId="{85394E78-9C64-9942-88BC-239CADD2B731}" type="presParOf" srcId="{22253DA4-276F-974A-9B98-1B45BDE03B2B}" destId="{C057D13B-B5B8-0248-A0D4-7660EAA9935C}" srcOrd="0" destOrd="0" presId="urn:microsoft.com/office/officeart/2005/8/layout/orgChart1"/>
    <dgm:cxn modelId="{7E147EEF-8EB7-BC43-BA45-1A298424BF15}" type="presParOf" srcId="{22253DA4-276F-974A-9B98-1B45BDE03B2B}" destId="{2E6B76E2-C36C-694E-91E9-23A675C01151}" srcOrd="1" destOrd="0" presId="urn:microsoft.com/office/officeart/2005/8/layout/orgChart1"/>
    <dgm:cxn modelId="{75C7CFFD-ECBC-294B-8088-2AC642EF0CDE}" type="presParOf" srcId="{2E6B76E2-C36C-694E-91E9-23A675C01151}" destId="{E8844831-62FC-6045-BFEF-31DEC0C694A4}" srcOrd="0" destOrd="0" presId="urn:microsoft.com/office/officeart/2005/8/layout/orgChart1"/>
    <dgm:cxn modelId="{D6C0935E-D5BC-0F44-8B3D-205E3F32D6DC}" type="presParOf" srcId="{E8844831-62FC-6045-BFEF-31DEC0C694A4}" destId="{BD424E26-D01B-DE4E-80F0-A50CA47FB89D}" srcOrd="0" destOrd="0" presId="urn:microsoft.com/office/officeart/2005/8/layout/orgChart1"/>
    <dgm:cxn modelId="{1FEF81D6-EB39-8941-BC8C-0F27F45BA55F}" type="presParOf" srcId="{E8844831-62FC-6045-BFEF-31DEC0C694A4}" destId="{741ACF4F-6A9F-D243-ADC3-D7F37CCD98DD}" srcOrd="1" destOrd="0" presId="urn:microsoft.com/office/officeart/2005/8/layout/orgChart1"/>
    <dgm:cxn modelId="{6E6FDCE8-8D07-684D-BBCE-F0BBE8AE6718}" type="presParOf" srcId="{2E6B76E2-C36C-694E-91E9-23A675C01151}" destId="{83B6B44A-2DE8-3A43-AC06-5D806593E134}" srcOrd="1" destOrd="0" presId="urn:microsoft.com/office/officeart/2005/8/layout/orgChart1"/>
    <dgm:cxn modelId="{5132AB93-A68B-6C44-9127-A41142993071}" type="presParOf" srcId="{2E6B76E2-C36C-694E-91E9-23A675C01151}" destId="{1AC74C70-DB4F-C94E-B73C-714560DF75D9}" srcOrd="2" destOrd="0" presId="urn:microsoft.com/office/officeart/2005/8/layout/orgChart1"/>
    <dgm:cxn modelId="{7A6D41AA-CDF6-6D44-B10A-3C6FA8930CA6}" type="presParOf" srcId="{0AD4E024-4BB7-2D40-A497-0E8C08EBDA61}" destId="{E1F12F23-179A-4146-8AA8-C0A9237E8F1B}" srcOrd="2" destOrd="0" presId="urn:microsoft.com/office/officeart/2005/8/layout/orgChart1"/>
    <dgm:cxn modelId="{E1211A6B-7271-D443-8820-91994D2C10F8}" type="presParOf" srcId="{CCE414E0-17A0-FF48-B951-B68E69D9593F}" destId="{1420792C-4DBD-F645-A640-417F9FFD3D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71146A-6D01-ED43-A67C-97B8A991B040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461FC79-D095-674D-B092-6157FD2A2163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Labor  Variances</a:t>
          </a:r>
        </a:p>
      </dgm:t>
    </dgm:pt>
    <dgm:pt modelId="{27595746-CBD6-2D47-AB19-74D903FDB6CF}" type="parTrans" cxnId="{3542A71C-F1C3-6340-9063-2991D2C57528}">
      <dgm:prSet/>
      <dgm:spPr/>
      <dgm:t>
        <a:bodyPr/>
        <a:lstStyle/>
        <a:p>
          <a:endParaRPr lang="en-GB"/>
        </a:p>
      </dgm:t>
    </dgm:pt>
    <dgm:pt modelId="{4B6D585D-ABBC-5848-AC49-43BFFAD7AE06}" type="sibTrans" cxnId="{3542A71C-F1C3-6340-9063-2991D2C57528}">
      <dgm:prSet/>
      <dgm:spPr/>
      <dgm:t>
        <a:bodyPr/>
        <a:lstStyle/>
        <a:p>
          <a:endParaRPr lang="en-GB"/>
        </a:p>
      </dgm:t>
    </dgm:pt>
    <dgm:pt modelId="{8B6B4BAA-18CF-D744-8B93-AD5786C24B59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1.) Labour Cost Variance</a:t>
          </a:r>
        </a:p>
      </dgm:t>
    </dgm:pt>
    <dgm:pt modelId="{09D5C3F1-EFE8-7C4E-B139-76BBC0FE06E8}" type="parTrans" cxnId="{75020013-0B33-3044-97A4-80531EFCB18B}">
      <dgm:prSet/>
      <dgm:spPr/>
      <dgm:t>
        <a:bodyPr/>
        <a:lstStyle/>
        <a:p>
          <a:endParaRPr lang="en-GB"/>
        </a:p>
      </dgm:t>
    </dgm:pt>
    <dgm:pt modelId="{511D0D59-6FF9-2D4A-A021-E2FAF79F2C09}" type="sibTrans" cxnId="{75020013-0B33-3044-97A4-80531EFCB18B}">
      <dgm:prSet/>
      <dgm:spPr/>
      <dgm:t>
        <a:bodyPr/>
        <a:lstStyle/>
        <a:p>
          <a:endParaRPr lang="en-GB"/>
        </a:p>
      </dgm:t>
    </dgm:pt>
    <dgm:pt modelId="{EC8F5369-FD2A-F649-B916-840CBC94F1C5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dirty="0"/>
            <a:t>2.) Labour Efficiency  Variance</a:t>
          </a:r>
        </a:p>
      </dgm:t>
    </dgm:pt>
    <dgm:pt modelId="{24225CA0-7A46-6E4B-A495-03D8A416B9CA}" type="parTrans" cxnId="{F1F1AE3C-9B66-4042-8664-099C5852864B}">
      <dgm:prSet/>
      <dgm:spPr/>
      <dgm:t>
        <a:bodyPr/>
        <a:lstStyle/>
        <a:p>
          <a:endParaRPr lang="en-GB"/>
        </a:p>
      </dgm:t>
    </dgm:pt>
    <dgm:pt modelId="{C871F0C5-0164-5245-A742-FDA622A20F64}" type="sibTrans" cxnId="{F1F1AE3C-9B66-4042-8664-099C5852864B}">
      <dgm:prSet/>
      <dgm:spPr/>
      <dgm:t>
        <a:bodyPr/>
        <a:lstStyle/>
        <a:p>
          <a:endParaRPr lang="en-GB"/>
        </a:p>
      </dgm:t>
    </dgm:pt>
    <dgm:pt modelId="{A8D20DDE-3D57-6C44-86A5-DAC679EAB54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dirty="0"/>
            <a:t>3.) Labour Rate Variance</a:t>
          </a:r>
        </a:p>
      </dgm:t>
    </dgm:pt>
    <dgm:pt modelId="{34EF6DC0-1572-8745-80FF-104A75CCE1B7}" type="parTrans" cxnId="{C1DC4A81-E46C-5242-A954-E19DE7073681}">
      <dgm:prSet/>
      <dgm:spPr/>
      <dgm:t>
        <a:bodyPr/>
        <a:lstStyle/>
        <a:p>
          <a:endParaRPr lang="en-GB"/>
        </a:p>
      </dgm:t>
    </dgm:pt>
    <dgm:pt modelId="{EE87D3BB-84B5-9F41-9213-27A65F07924D}" type="sibTrans" cxnId="{C1DC4A81-E46C-5242-A954-E19DE7073681}">
      <dgm:prSet/>
      <dgm:spPr/>
      <dgm:t>
        <a:bodyPr/>
        <a:lstStyle/>
        <a:p>
          <a:endParaRPr lang="en-GB"/>
        </a:p>
      </dgm:t>
    </dgm:pt>
    <dgm:pt modelId="{7D233EB8-BA7B-6E43-BD09-CB049D17BC7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(</a:t>
          </a:r>
          <a:r>
            <a:rPr lang="en-GB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</a:rPr>
            <a:t>ST</a:t>
          </a:r>
          <a:r>
            <a:rPr lang="en-GB" dirty="0"/>
            <a:t>*SR) – (AT*AR)</a:t>
          </a:r>
        </a:p>
      </dgm:t>
    </dgm:pt>
    <dgm:pt modelId="{E7904EAD-9CB4-EF46-90A5-08BDC29B3092}" type="parTrans" cxnId="{1B3DD993-EAE3-FC42-8ACA-DBE8DA61D081}">
      <dgm:prSet/>
      <dgm:spPr/>
      <dgm:t>
        <a:bodyPr/>
        <a:lstStyle/>
        <a:p>
          <a:endParaRPr lang="en-GB"/>
        </a:p>
      </dgm:t>
    </dgm:pt>
    <dgm:pt modelId="{6BAD3F9E-3B13-BE4C-9EE2-4F115B0A0A48}" type="sibTrans" cxnId="{1B3DD993-EAE3-FC42-8ACA-DBE8DA61D081}">
      <dgm:prSet/>
      <dgm:spPr/>
      <dgm:t>
        <a:bodyPr/>
        <a:lstStyle/>
        <a:p>
          <a:endParaRPr lang="en-GB"/>
        </a:p>
      </dgm:t>
    </dgm:pt>
    <dgm:pt modelId="{F886749C-9B67-7D42-83B4-207C688266C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(ST – AT) * SR</a:t>
          </a:r>
        </a:p>
      </dgm:t>
    </dgm:pt>
    <dgm:pt modelId="{94B8F0FC-4301-F44A-AD5A-82CC8AE09A46}" type="parTrans" cxnId="{C7396BC7-47C2-B349-9EDE-18970FFFAE1F}">
      <dgm:prSet/>
      <dgm:spPr/>
      <dgm:t>
        <a:bodyPr/>
        <a:lstStyle/>
        <a:p>
          <a:endParaRPr lang="en-GB"/>
        </a:p>
      </dgm:t>
    </dgm:pt>
    <dgm:pt modelId="{1377A59B-09C0-5144-B8CB-8364E8110849}" type="sibTrans" cxnId="{C7396BC7-47C2-B349-9EDE-18970FFFAE1F}">
      <dgm:prSet/>
      <dgm:spPr/>
      <dgm:t>
        <a:bodyPr/>
        <a:lstStyle/>
        <a:p>
          <a:endParaRPr lang="en-GB"/>
        </a:p>
      </dgm:t>
    </dgm:pt>
    <dgm:pt modelId="{60BDF150-FDAF-8B4D-AE46-73C889585801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(SR – AR) * AT</a:t>
          </a:r>
        </a:p>
      </dgm:t>
    </dgm:pt>
    <dgm:pt modelId="{165BB8B7-9AD0-A544-B109-3CD3B3B0E699}" type="parTrans" cxnId="{A70AC4D5-7678-2442-82E7-0880220A2EDA}">
      <dgm:prSet/>
      <dgm:spPr/>
      <dgm:t>
        <a:bodyPr/>
        <a:lstStyle/>
        <a:p>
          <a:endParaRPr lang="en-GB"/>
        </a:p>
      </dgm:t>
    </dgm:pt>
    <dgm:pt modelId="{C92B1103-22C2-C54D-81C3-A4B73CBB0654}" type="sibTrans" cxnId="{A70AC4D5-7678-2442-82E7-0880220A2EDA}">
      <dgm:prSet/>
      <dgm:spPr/>
      <dgm:t>
        <a:bodyPr/>
        <a:lstStyle/>
        <a:p>
          <a:endParaRPr lang="en-GB"/>
        </a:p>
      </dgm:t>
    </dgm:pt>
    <dgm:pt modelId="{DC30E407-931C-154F-9B23-715BB1471BE3}" type="pres">
      <dgm:prSet presAssocID="{7C71146A-6D01-ED43-A67C-97B8A991B0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E414E0-17A0-FF48-B951-B68E69D9593F}" type="pres">
      <dgm:prSet presAssocID="{E461FC79-D095-674D-B092-6157FD2A2163}" presName="hierRoot1" presStyleCnt="0">
        <dgm:presLayoutVars>
          <dgm:hierBranch val="init"/>
        </dgm:presLayoutVars>
      </dgm:prSet>
      <dgm:spPr/>
    </dgm:pt>
    <dgm:pt modelId="{383BB43D-5280-8F40-97B1-F4E303BC132F}" type="pres">
      <dgm:prSet presAssocID="{E461FC79-D095-674D-B092-6157FD2A2163}" presName="rootComposite1" presStyleCnt="0"/>
      <dgm:spPr/>
    </dgm:pt>
    <dgm:pt modelId="{71411FC1-11B7-5B40-B785-C7099766F6E1}" type="pres">
      <dgm:prSet presAssocID="{E461FC79-D095-674D-B092-6157FD2A2163}" presName="rootText1" presStyleLbl="node0" presStyleIdx="0" presStyleCnt="1" custScaleX="106989" custLinFactNeighborY="-58444">
        <dgm:presLayoutVars>
          <dgm:chPref val="3"/>
        </dgm:presLayoutVars>
      </dgm:prSet>
      <dgm:spPr/>
    </dgm:pt>
    <dgm:pt modelId="{64B07E6E-4844-4140-B01A-312903F9C4F0}" type="pres">
      <dgm:prSet presAssocID="{E461FC79-D095-674D-B092-6157FD2A2163}" presName="rootConnector1" presStyleLbl="node1" presStyleIdx="0" presStyleCnt="0"/>
      <dgm:spPr/>
    </dgm:pt>
    <dgm:pt modelId="{4D442BBF-D58A-A441-BD4B-4F030AAB215D}" type="pres">
      <dgm:prSet presAssocID="{E461FC79-D095-674D-B092-6157FD2A2163}" presName="hierChild2" presStyleCnt="0"/>
      <dgm:spPr/>
    </dgm:pt>
    <dgm:pt modelId="{A7D0EF9A-4CAA-5645-8CA2-39AD84F322AE}" type="pres">
      <dgm:prSet presAssocID="{09D5C3F1-EFE8-7C4E-B139-76BBC0FE06E8}" presName="Name37" presStyleLbl="parChTrans1D2" presStyleIdx="0" presStyleCnt="3"/>
      <dgm:spPr/>
    </dgm:pt>
    <dgm:pt modelId="{F479553F-20C7-2940-99F8-2B82744C337F}" type="pres">
      <dgm:prSet presAssocID="{8B6B4BAA-18CF-D744-8B93-AD5786C24B59}" presName="hierRoot2" presStyleCnt="0">
        <dgm:presLayoutVars>
          <dgm:hierBranch val="init"/>
        </dgm:presLayoutVars>
      </dgm:prSet>
      <dgm:spPr/>
    </dgm:pt>
    <dgm:pt modelId="{614A4BB1-8F84-0048-88BF-DCB61B0BACD1}" type="pres">
      <dgm:prSet presAssocID="{8B6B4BAA-18CF-D744-8B93-AD5786C24B59}" presName="rootComposite" presStyleCnt="0"/>
      <dgm:spPr/>
    </dgm:pt>
    <dgm:pt modelId="{E45CED24-ED71-014F-B06E-BBAB7FD5DF78}" type="pres">
      <dgm:prSet presAssocID="{8B6B4BAA-18CF-D744-8B93-AD5786C24B59}" presName="rootText" presStyleLbl="node2" presStyleIdx="0" presStyleCnt="3">
        <dgm:presLayoutVars>
          <dgm:chPref val="3"/>
        </dgm:presLayoutVars>
      </dgm:prSet>
      <dgm:spPr/>
    </dgm:pt>
    <dgm:pt modelId="{8142E943-17E3-004C-B258-BE560346EE0B}" type="pres">
      <dgm:prSet presAssocID="{8B6B4BAA-18CF-D744-8B93-AD5786C24B59}" presName="rootConnector" presStyleLbl="node2" presStyleIdx="0" presStyleCnt="3"/>
      <dgm:spPr/>
    </dgm:pt>
    <dgm:pt modelId="{48D2CCE7-DABB-7349-9495-8E8E1AC0D8EE}" type="pres">
      <dgm:prSet presAssocID="{8B6B4BAA-18CF-D744-8B93-AD5786C24B59}" presName="hierChild4" presStyleCnt="0"/>
      <dgm:spPr/>
    </dgm:pt>
    <dgm:pt modelId="{19D54FDE-6094-1246-B2F6-C5063DEB3634}" type="pres">
      <dgm:prSet presAssocID="{E7904EAD-9CB4-EF46-90A5-08BDC29B3092}" presName="Name37" presStyleLbl="parChTrans1D3" presStyleIdx="0" presStyleCnt="3"/>
      <dgm:spPr/>
    </dgm:pt>
    <dgm:pt modelId="{894673E0-E398-4040-87E5-C1299DE82E9B}" type="pres">
      <dgm:prSet presAssocID="{7D233EB8-BA7B-6E43-BD09-CB049D17BC73}" presName="hierRoot2" presStyleCnt="0">
        <dgm:presLayoutVars>
          <dgm:hierBranch val="init"/>
        </dgm:presLayoutVars>
      </dgm:prSet>
      <dgm:spPr/>
    </dgm:pt>
    <dgm:pt modelId="{1EB954DD-E5F5-C14D-9548-E1BD250F754F}" type="pres">
      <dgm:prSet presAssocID="{7D233EB8-BA7B-6E43-BD09-CB049D17BC73}" presName="rootComposite" presStyleCnt="0"/>
      <dgm:spPr/>
    </dgm:pt>
    <dgm:pt modelId="{082C501D-8509-5849-AEF3-5FC45FF01ED7}" type="pres">
      <dgm:prSet presAssocID="{7D233EB8-BA7B-6E43-BD09-CB049D17BC73}" presName="rootText" presStyleLbl="node3" presStyleIdx="0" presStyleCnt="3">
        <dgm:presLayoutVars>
          <dgm:chPref val="3"/>
        </dgm:presLayoutVars>
      </dgm:prSet>
      <dgm:spPr/>
    </dgm:pt>
    <dgm:pt modelId="{CDF35A92-058F-824B-A626-63933A48854E}" type="pres">
      <dgm:prSet presAssocID="{7D233EB8-BA7B-6E43-BD09-CB049D17BC73}" presName="rootConnector" presStyleLbl="node3" presStyleIdx="0" presStyleCnt="3"/>
      <dgm:spPr/>
    </dgm:pt>
    <dgm:pt modelId="{3436CE9A-5D65-3146-91FD-D947212AC235}" type="pres">
      <dgm:prSet presAssocID="{7D233EB8-BA7B-6E43-BD09-CB049D17BC73}" presName="hierChild4" presStyleCnt="0"/>
      <dgm:spPr/>
    </dgm:pt>
    <dgm:pt modelId="{BCA97CE8-821A-4C41-8209-78A21F9B2CD3}" type="pres">
      <dgm:prSet presAssocID="{7D233EB8-BA7B-6E43-BD09-CB049D17BC73}" presName="hierChild5" presStyleCnt="0"/>
      <dgm:spPr/>
    </dgm:pt>
    <dgm:pt modelId="{9DA55E82-0AE5-5C48-B0C2-16A2B5A3E7F6}" type="pres">
      <dgm:prSet presAssocID="{8B6B4BAA-18CF-D744-8B93-AD5786C24B59}" presName="hierChild5" presStyleCnt="0"/>
      <dgm:spPr/>
    </dgm:pt>
    <dgm:pt modelId="{901825D1-8A8D-F942-A8C2-3FB455CD90AB}" type="pres">
      <dgm:prSet presAssocID="{24225CA0-7A46-6E4B-A495-03D8A416B9CA}" presName="Name37" presStyleLbl="parChTrans1D2" presStyleIdx="1" presStyleCnt="3"/>
      <dgm:spPr/>
    </dgm:pt>
    <dgm:pt modelId="{99730142-1D62-AF45-AB62-04E042127258}" type="pres">
      <dgm:prSet presAssocID="{EC8F5369-FD2A-F649-B916-840CBC94F1C5}" presName="hierRoot2" presStyleCnt="0">
        <dgm:presLayoutVars>
          <dgm:hierBranch val="init"/>
        </dgm:presLayoutVars>
      </dgm:prSet>
      <dgm:spPr/>
    </dgm:pt>
    <dgm:pt modelId="{4C65F1F7-214E-A84F-AF17-BBBBA44696AF}" type="pres">
      <dgm:prSet presAssocID="{EC8F5369-FD2A-F649-B916-840CBC94F1C5}" presName="rootComposite" presStyleCnt="0"/>
      <dgm:spPr/>
    </dgm:pt>
    <dgm:pt modelId="{22F972F9-43B7-4C4A-BAE5-BB9F9F96DF32}" type="pres">
      <dgm:prSet presAssocID="{EC8F5369-FD2A-F649-B916-840CBC94F1C5}" presName="rootText" presStyleLbl="node2" presStyleIdx="1" presStyleCnt="3">
        <dgm:presLayoutVars>
          <dgm:chPref val="3"/>
        </dgm:presLayoutVars>
      </dgm:prSet>
      <dgm:spPr/>
    </dgm:pt>
    <dgm:pt modelId="{4D9CF366-B60B-2645-A4E4-0ACB3B36FBE5}" type="pres">
      <dgm:prSet presAssocID="{EC8F5369-FD2A-F649-B916-840CBC94F1C5}" presName="rootConnector" presStyleLbl="node2" presStyleIdx="1" presStyleCnt="3"/>
      <dgm:spPr/>
    </dgm:pt>
    <dgm:pt modelId="{F11930D6-7093-0D4C-AD3E-55ADA47E3259}" type="pres">
      <dgm:prSet presAssocID="{EC8F5369-FD2A-F649-B916-840CBC94F1C5}" presName="hierChild4" presStyleCnt="0"/>
      <dgm:spPr/>
    </dgm:pt>
    <dgm:pt modelId="{AAF4FC9A-315F-AC49-B722-F52FC683DEA1}" type="pres">
      <dgm:prSet presAssocID="{94B8F0FC-4301-F44A-AD5A-82CC8AE09A46}" presName="Name37" presStyleLbl="parChTrans1D3" presStyleIdx="1" presStyleCnt="3"/>
      <dgm:spPr/>
    </dgm:pt>
    <dgm:pt modelId="{83C15E26-0EF3-874A-A558-2FC13E77DF73}" type="pres">
      <dgm:prSet presAssocID="{F886749C-9B67-7D42-83B4-207C688266CF}" presName="hierRoot2" presStyleCnt="0">
        <dgm:presLayoutVars>
          <dgm:hierBranch val="init"/>
        </dgm:presLayoutVars>
      </dgm:prSet>
      <dgm:spPr/>
    </dgm:pt>
    <dgm:pt modelId="{316ADEE4-EC5A-B442-B348-86FC5D56100F}" type="pres">
      <dgm:prSet presAssocID="{F886749C-9B67-7D42-83B4-207C688266CF}" presName="rootComposite" presStyleCnt="0"/>
      <dgm:spPr/>
    </dgm:pt>
    <dgm:pt modelId="{77FD0602-0EA3-A545-A710-BBB6B4D21997}" type="pres">
      <dgm:prSet presAssocID="{F886749C-9B67-7D42-83B4-207C688266CF}" presName="rootText" presStyleLbl="node3" presStyleIdx="1" presStyleCnt="3">
        <dgm:presLayoutVars>
          <dgm:chPref val="3"/>
        </dgm:presLayoutVars>
      </dgm:prSet>
      <dgm:spPr/>
    </dgm:pt>
    <dgm:pt modelId="{7CE8F877-7B87-A245-BBC5-1526E8A9927C}" type="pres">
      <dgm:prSet presAssocID="{F886749C-9B67-7D42-83B4-207C688266CF}" presName="rootConnector" presStyleLbl="node3" presStyleIdx="1" presStyleCnt="3"/>
      <dgm:spPr/>
    </dgm:pt>
    <dgm:pt modelId="{2798E0ED-B26B-A942-93E7-AEDF6AA891D7}" type="pres">
      <dgm:prSet presAssocID="{F886749C-9B67-7D42-83B4-207C688266CF}" presName="hierChild4" presStyleCnt="0"/>
      <dgm:spPr/>
    </dgm:pt>
    <dgm:pt modelId="{6D5C7472-C2F5-A643-AB49-87C410870C0C}" type="pres">
      <dgm:prSet presAssocID="{F886749C-9B67-7D42-83B4-207C688266CF}" presName="hierChild5" presStyleCnt="0"/>
      <dgm:spPr/>
    </dgm:pt>
    <dgm:pt modelId="{C5A94C2D-75E2-B141-8FA4-0E61378D208A}" type="pres">
      <dgm:prSet presAssocID="{EC8F5369-FD2A-F649-B916-840CBC94F1C5}" presName="hierChild5" presStyleCnt="0"/>
      <dgm:spPr/>
    </dgm:pt>
    <dgm:pt modelId="{CEDF5984-7BA4-934B-B9EA-43A25271C29B}" type="pres">
      <dgm:prSet presAssocID="{34EF6DC0-1572-8745-80FF-104A75CCE1B7}" presName="Name37" presStyleLbl="parChTrans1D2" presStyleIdx="2" presStyleCnt="3"/>
      <dgm:spPr/>
    </dgm:pt>
    <dgm:pt modelId="{0AD4E024-4BB7-2D40-A497-0E8C08EBDA61}" type="pres">
      <dgm:prSet presAssocID="{A8D20DDE-3D57-6C44-86A5-DAC679EAB546}" presName="hierRoot2" presStyleCnt="0">
        <dgm:presLayoutVars>
          <dgm:hierBranch val="init"/>
        </dgm:presLayoutVars>
      </dgm:prSet>
      <dgm:spPr/>
    </dgm:pt>
    <dgm:pt modelId="{6400A2C7-BE30-CB45-B803-F39BCC12DD22}" type="pres">
      <dgm:prSet presAssocID="{A8D20DDE-3D57-6C44-86A5-DAC679EAB546}" presName="rootComposite" presStyleCnt="0"/>
      <dgm:spPr/>
    </dgm:pt>
    <dgm:pt modelId="{F06722C9-D418-7B4B-B74C-849DF9F24684}" type="pres">
      <dgm:prSet presAssocID="{A8D20DDE-3D57-6C44-86A5-DAC679EAB546}" presName="rootText" presStyleLbl="node2" presStyleIdx="2" presStyleCnt="3">
        <dgm:presLayoutVars>
          <dgm:chPref val="3"/>
        </dgm:presLayoutVars>
      </dgm:prSet>
      <dgm:spPr/>
    </dgm:pt>
    <dgm:pt modelId="{DF1AFB48-63EB-B546-A150-2A199B7DA998}" type="pres">
      <dgm:prSet presAssocID="{A8D20DDE-3D57-6C44-86A5-DAC679EAB546}" presName="rootConnector" presStyleLbl="node2" presStyleIdx="2" presStyleCnt="3"/>
      <dgm:spPr/>
    </dgm:pt>
    <dgm:pt modelId="{22253DA4-276F-974A-9B98-1B45BDE03B2B}" type="pres">
      <dgm:prSet presAssocID="{A8D20DDE-3D57-6C44-86A5-DAC679EAB546}" presName="hierChild4" presStyleCnt="0"/>
      <dgm:spPr/>
    </dgm:pt>
    <dgm:pt modelId="{C057D13B-B5B8-0248-A0D4-7660EAA9935C}" type="pres">
      <dgm:prSet presAssocID="{165BB8B7-9AD0-A544-B109-3CD3B3B0E699}" presName="Name37" presStyleLbl="parChTrans1D3" presStyleIdx="2" presStyleCnt="3"/>
      <dgm:spPr/>
    </dgm:pt>
    <dgm:pt modelId="{2E6B76E2-C36C-694E-91E9-23A675C01151}" type="pres">
      <dgm:prSet presAssocID="{60BDF150-FDAF-8B4D-AE46-73C889585801}" presName="hierRoot2" presStyleCnt="0">
        <dgm:presLayoutVars>
          <dgm:hierBranch val="init"/>
        </dgm:presLayoutVars>
      </dgm:prSet>
      <dgm:spPr/>
    </dgm:pt>
    <dgm:pt modelId="{E8844831-62FC-6045-BFEF-31DEC0C694A4}" type="pres">
      <dgm:prSet presAssocID="{60BDF150-FDAF-8B4D-AE46-73C889585801}" presName="rootComposite" presStyleCnt="0"/>
      <dgm:spPr/>
    </dgm:pt>
    <dgm:pt modelId="{BD424E26-D01B-DE4E-80F0-A50CA47FB89D}" type="pres">
      <dgm:prSet presAssocID="{60BDF150-FDAF-8B4D-AE46-73C889585801}" presName="rootText" presStyleLbl="node3" presStyleIdx="2" presStyleCnt="3">
        <dgm:presLayoutVars>
          <dgm:chPref val="3"/>
        </dgm:presLayoutVars>
      </dgm:prSet>
      <dgm:spPr/>
    </dgm:pt>
    <dgm:pt modelId="{741ACF4F-6A9F-D243-ADC3-D7F37CCD98DD}" type="pres">
      <dgm:prSet presAssocID="{60BDF150-FDAF-8B4D-AE46-73C889585801}" presName="rootConnector" presStyleLbl="node3" presStyleIdx="2" presStyleCnt="3"/>
      <dgm:spPr/>
    </dgm:pt>
    <dgm:pt modelId="{83B6B44A-2DE8-3A43-AC06-5D806593E134}" type="pres">
      <dgm:prSet presAssocID="{60BDF150-FDAF-8B4D-AE46-73C889585801}" presName="hierChild4" presStyleCnt="0"/>
      <dgm:spPr/>
    </dgm:pt>
    <dgm:pt modelId="{1AC74C70-DB4F-C94E-B73C-714560DF75D9}" type="pres">
      <dgm:prSet presAssocID="{60BDF150-FDAF-8B4D-AE46-73C889585801}" presName="hierChild5" presStyleCnt="0"/>
      <dgm:spPr/>
    </dgm:pt>
    <dgm:pt modelId="{E1F12F23-179A-4146-8AA8-C0A9237E8F1B}" type="pres">
      <dgm:prSet presAssocID="{A8D20DDE-3D57-6C44-86A5-DAC679EAB546}" presName="hierChild5" presStyleCnt="0"/>
      <dgm:spPr/>
    </dgm:pt>
    <dgm:pt modelId="{1420792C-4DBD-F645-A640-417F9FFD3D31}" type="pres">
      <dgm:prSet presAssocID="{E461FC79-D095-674D-B092-6157FD2A2163}" presName="hierChild3" presStyleCnt="0"/>
      <dgm:spPr/>
    </dgm:pt>
  </dgm:ptLst>
  <dgm:cxnLst>
    <dgm:cxn modelId="{444C1C00-E632-8F49-B3E6-F97919C0607D}" type="presOf" srcId="{8B6B4BAA-18CF-D744-8B93-AD5786C24B59}" destId="{E45CED24-ED71-014F-B06E-BBAB7FD5DF78}" srcOrd="0" destOrd="0" presId="urn:microsoft.com/office/officeart/2005/8/layout/orgChart1"/>
    <dgm:cxn modelId="{75020013-0B33-3044-97A4-80531EFCB18B}" srcId="{E461FC79-D095-674D-B092-6157FD2A2163}" destId="{8B6B4BAA-18CF-D744-8B93-AD5786C24B59}" srcOrd="0" destOrd="0" parTransId="{09D5C3F1-EFE8-7C4E-B139-76BBC0FE06E8}" sibTransId="{511D0D59-6FF9-2D4A-A021-E2FAF79F2C09}"/>
    <dgm:cxn modelId="{B4151B14-C4AC-3F4F-9F04-06042AF162BB}" type="presOf" srcId="{EC8F5369-FD2A-F649-B916-840CBC94F1C5}" destId="{4D9CF366-B60B-2645-A4E4-0ACB3B36FBE5}" srcOrd="1" destOrd="0" presId="urn:microsoft.com/office/officeart/2005/8/layout/orgChart1"/>
    <dgm:cxn modelId="{4CC08015-8461-634F-A03B-33F13A6DE9A4}" type="presOf" srcId="{E7904EAD-9CB4-EF46-90A5-08BDC29B3092}" destId="{19D54FDE-6094-1246-B2F6-C5063DEB3634}" srcOrd="0" destOrd="0" presId="urn:microsoft.com/office/officeart/2005/8/layout/orgChart1"/>
    <dgm:cxn modelId="{DB838B19-C073-664B-A80A-0434BA0A379E}" type="presOf" srcId="{E461FC79-D095-674D-B092-6157FD2A2163}" destId="{64B07E6E-4844-4140-B01A-312903F9C4F0}" srcOrd="1" destOrd="0" presId="urn:microsoft.com/office/officeart/2005/8/layout/orgChart1"/>
    <dgm:cxn modelId="{3542A71C-F1C3-6340-9063-2991D2C57528}" srcId="{7C71146A-6D01-ED43-A67C-97B8A991B040}" destId="{E461FC79-D095-674D-B092-6157FD2A2163}" srcOrd="0" destOrd="0" parTransId="{27595746-CBD6-2D47-AB19-74D903FDB6CF}" sibTransId="{4B6D585D-ABBC-5848-AC49-43BFFAD7AE06}"/>
    <dgm:cxn modelId="{F1F1AE3C-9B66-4042-8664-099C5852864B}" srcId="{E461FC79-D095-674D-B092-6157FD2A2163}" destId="{EC8F5369-FD2A-F649-B916-840CBC94F1C5}" srcOrd="1" destOrd="0" parTransId="{24225CA0-7A46-6E4B-A495-03D8A416B9CA}" sibTransId="{C871F0C5-0164-5245-A742-FDA622A20F64}"/>
    <dgm:cxn modelId="{B9ADD871-25A8-2D47-9461-AB30E3732999}" type="presOf" srcId="{7D233EB8-BA7B-6E43-BD09-CB049D17BC73}" destId="{CDF35A92-058F-824B-A626-63933A48854E}" srcOrd="1" destOrd="0" presId="urn:microsoft.com/office/officeart/2005/8/layout/orgChart1"/>
    <dgm:cxn modelId="{1BAEF772-8E31-964C-8333-4CD20345D315}" type="presOf" srcId="{94B8F0FC-4301-F44A-AD5A-82CC8AE09A46}" destId="{AAF4FC9A-315F-AC49-B722-F52FC683DEA1}" srcOrd="0" destOrd="0" presId="urn:microsoft.com/office/officeart/2005/8/layout/orgChart1"/>
    <dgm:cxn modelId="{D02FA954-6C8C-BD4C-A78A-507A9026C701}" type="presOf" srcId="{A8D20DDE-3D57-6C44-86A5-DAC679EAB546}" destId="{F06722C9-D418-7B4B-B74C-849DF9F24684}" srcOrd="0" destOrd="0" presId="urn:microsoft.com/office/officeart/2005/8/layout/orgChart1"/>
    <dgm:cxn modelId="{C1DC4A81-E46C-5242-A954-E19DE7073681}" srcId="{E461FC79-D095-674D-B092-6157FD2A2163}" destId="{A8D20DDE-3D57-6C44-86A5-DAC679EAB546}" srcOrd="2" destOrd="0" parTransId="{34EF6DC0-1572-8745-80FF-104A75CCE1B7}" sibTransId="{EE87D3BB-84B5-9F41-9213-27A65F07924D}"/>
    <dgm:cxn modelId="{69A8C186-3EC3-BA41-BEE8-0BE7453C0DB5}" type="presOf" srcId="{F886749C-9B67-7D42-83B4-207C688266CF}" destId="{7CE8F877-7B87-A245-BBC5-1526E8A9927C}" srcOrd="1" destOrd="0" presId="urn:microsoft.com/office/officeart/2005/8/layout/orgChart1"/>
    <dgm:cxn modelId="{1B3DD993-EAE3-FC42-8ACA-DBE8DA61D081}" srcId="{8B6B4BAA-18CF-D744-8B93-AD5786C24B59}" destId="{7D233EB8-BA7B-6E43-BD09-CB049D17BC73}" srcOrd="0" destOrd="0" parTransId="{E7904EAD-9CB4-EF46-90A5-08BDC29B3092}" sibTransId="{6BAD3F9E-3B13-BE4C-9EE2-4F115B0A0A48}"/>
    <dgm:cxn modelId="{42E2B99F-0665-BA40-9917-327A9C8D7A8E}" type="presOf" srcId="{F886749C-9B67-7D42-83B4-207C688266CF}" destId="{77FD0602-0EA3-A545-A710-BBB6B4D21997}" srcOrd="0" destOrd="0" presId="urn:microsoft.com/office/officeart/2005/8/layout/orgChart1"/>
    <dgm:cxn modelId="{7209FEA9-8AFE-EA46-9F9B-FABC33830809}" type="presOf" srcId="{A8D20DDE-3D57-6C44-86A5-DAC679EAB546}" destId="{DF1AFB48-63EB-B546-A150-2A199B7DA998}" srcOrd="1" destOrd="0" presId="urn:microsoft.com/office/officeart/2005/8/layout/orgChart1"/>
    <dgm:cxn modelId="{9A94F2B2-45BB-5142-83CB-1BAEA6D347B5}" type="presOf" srcId="{8B6B4BAA-18CF-D744-8B93-AD5786C24B59}" destId="{8142E943-17E3-004C-B258-BE560346EE0B}" srcOrd="1" destOrd="0" presId="urn:microsoft.com/office/officeart/2005/8/layout/orgChart1"/>
    <dgm:cxn modelId="{A7B27DC5-8C1F-4B4C-A573-29614477B4F8}" type="presOf" srcId="{E461FC79-D095-674D-B092-6157FD2A2163}" destId="{71411FC1-11B7-5B40-B785-C7099766F6E1}" srcOrd="0" destOrd="0" presId="urn:microsoft.com/office/officeart/2005/8/layout/orgChart1"/>
    <dgm:cxn modelId="{C7396BC7-47C2-B349-9EDE-18970FFFAE1F}" srcId="{EC8F5369-FD2A-F649-B916-840CBC94F1C5}" destId="{F886749C-9B67-7D42-83B4-207C688266CF}" srcOrd="0" destOrd="0" parTransId="{94B8F0FC-4301-F44A-AD5A-82CC8AE09A46}" sibTransId="{1377A59B-09C0-5144-B8CB-8364E8110849}"/>
    <dgm:cxn modelId="{5FFA4BD1-6E9D-694C-96D5-F90B7DDAD548}" type="presOf" srcId="{165BB8B7-9AD0-A544-B109-3CD3B3B0E699}" destId="{C057D13B-B5B8-0248-A0D4-7660EAA9935C}" srcOrd="0" destOrd="0" presId="urn:microsoft.com/office/officeart/2005/8/layout/orgChart1"/>
    <dgm:cxn modelId="{9DF10CD3-BA62-B847-BC71-07586C476520}" type="presOf" srcId="{EC8F5369-FD2A-F649-B916-840CBC94F1C5}" destId="{22F972F9-43B7-4C4A-BAE5-BB9F9F96DF32}" srcOrd="0" destOrd="0" presId="urn:microsoft.com/office/officeart/2005/8/layout/orgChart1"/>
    <dgm:cxn modelId="{A70AC4D5-7678-2442-82E7-0880220A2EDA}" srcId="{A8D20DDE-3D57-6C44-86A5-DAC679EAB546}" destId="{60BDF150-FDAF-8B4D-AE46-73C889585801}" srcOrd="0" destOrd="0" parTransId="{165BB8B7-9AD0-A544-B109-3CD3B3B0E699}" sibTransId="{C92B1103-22C2-C54D-81C3-A4B73CBB0654}"/>
    <dgm:cxn modelId="{972EC3D6-8F73-734B-B13F-E3653B580602}" type="presOf" srcId="{34EF6DC0-1572-8745-80FF-104A75CCE1B7}" destId="{CEDF5984-7BA4-934B-B9EA-43A25271C29B}" srcOrd="0" destOrd="0" presId="urn:microsoft.com/office/officeart/2005/8/layout/orgChart1"/>
    <dgm:cxn modelId="{646A07DB-D072-D343-BFBE-6B6CC1DBB7FF}" type="presOf" srcId="{7D233EB8-BA7B-6E43-BD09-CB049D17BC73}" destId="{082C501D-8509-5849-AEF3-5FC45FF01ED7}" srcOrd="0" destOrd="0" presId="urn:microsoft.com/office/officeart/2005/8/layout/orgChart1"/>
    <dgm:cxn modelId="{8A67A4DB-27BD-6C4E-8F25-B4FCF52D1278}" type="presOf" srcId="{24225CA0-7A46-6E4B-A495-03D8A416B9CA}" destId="{901825D1-8A8D-F942-A8C2-3FB455CD90AB}" srcOrd="0" destOrd="0" presId="urn:microsoft.com/office/officeart/2005/8/layout/orgChart1"/>
    <dgm:cxn modelId="{0D1DA4DF-894F-1343-A5FE-D1D6287313A2}" type="presOf" srcId="{60BDF150-FDAF-8B4D-AE46-73C889585801}" destId="{741ACF4F-6A9F-D243-ADC3-D7F37CCD98DD}" srcOrd="1" destOrd="0" presId="urn:microsoft.com/office/officeart/2005/8/layout/orgChart1"/>
    <dgm:cxn modelId="{D9CFEFED-3F82-9842-912B-20B8DC161191}" type="presOf" srcId="{09D5C3F1-EFE8-7C4E-B139-76BBC0FE06E8}" destId="{A7D0EF9A-4CAA-5645-8CA2-39AD84F322AE}" srcOrd="0" destOrd="0" presId="urn:microsoft.com/office/officeart/2005/8/layout/orgChart1"/>
    <dgm:cxn modelId="{588C15EE-318D-6C4F-8872-E6EBA8859755}" type="presOf" srcId="{7C71146A-6D01-ED43-A67C-97B8A991B040}" destId="{DC30E407-931C-154F-9B23-715BB1471BE3}" srcOrd="0" destOrd="0" presId="urn:microsoft.com/office/officeart/2005/8/layout/orgChart1"/>
    <dgm:cxn modelId="{A58168EF-CA0C-E04C-AC9D-5C29448BB304}" type="presOf" srcId="{60BDF150-FDAF-8B4D-AE46-73C889585801}" destId="{BD424E26-D01B-DE4E-80F0-A50CA47FB89D}" srcOrd="0" destOrd="0" presId="urn:microsoft.com/office/officeart/2005/8/layout/orgChart1"/>
    <dgm:cxn modelId="{2A0B1D41-547C-3D4A-8266-090EF6E90F1C}" type="presParOf" srcId="{DC30E407-931C-154F-9B23-715BB1471BE3}" destId="{CCE414E0-17A0-FF48-B951-B68E69D9593F}" srcOrd="0" destOrd="0" presId="urn:microsoft.com/office/officeart/2005/8/layout/orgChart1"/>
    <dgm:cxn modelId="{D51D0158-392E-E041-878E-EB54780EF0CF}" type="presParOf" srcId="{CCE414E0-17A0-FF48-B951-B68E69D9593F}" destId="{383BB43D-5280-8F40-97B1-F4E303BC132F}" srcOrd="0" destOrd="0" presId="urn:microsoft.com/office/officeart/2005/8/layout/orgChart1"/>
    <dgm:cxn modelId="{DD77EFA3-30C1-694D-B0C5-BFF711EC989E}" type="presParOf" srcId="{383BB43D-5280-8F40-97B1-F4E303BC132F}" destId="{71411FC1-11B7-5B40-B785-C7099766F6E1}" srcOrd="0" destOrd="0" presId="urn:microsoft.com/office/officeart/2005/8/layout/orgChart1"/>
    <dgm:cxn modelId="{B6E67D61-D278-F149-8B18-DBB0F11711D5}" type="presParOf" srcId="{383BB43D-5280-8F40-97B1-F4E303BC132F}" destId="{64B07E6E-4844-4140-B01A-312903F9C4F0}" srcOrd="1" destOrd="0" presId="urn:microsoft.com/office/officeart/2005/8/layout/orgChart1"/>
    <dgm:cxn modelId="{EABB7D0D-A25F-EF43-83C6-575746C83215}" type="presParOf" srcId="{CCE414E0-17A0-FF48-B951-B68E69D9593F}" destId="{4D442BBF-D58A-A441-BD4B-4F030AAB215D}" srcOrd="1" destOrd="0" presId="urn:microsoft.com/office/officeart/2005/8/layout/orgChart1"/>
    <dgm:cxn modelId="{A3040AA1-CF91-DE44-BDF7-FBD53740BE5E}" type="presParOf" srcId="{4D442BBF-D58A-A441-BD4B-4F030AAB215D}" destId="{A7D0EF9A-4CAA-5645-8CA2-39AD84F322AE}" srcOrd="0" destOrd="0" presId="urn:microsoft.com/office/officeart/2005/8/layout/orgChart1"/>
    <dgm:cxn modelId="{50586C1F-20D7-4F40-AEE5-26AD0E2EB950}" type="presParOf" srcId="{4D442BBF-D58A-A441-BD4B-4F030AAB215D}" destId="{F479553F-20C7-2940-99F8-2B82744C337F}" srcOrd="1" destOrd="0" presId="urn:microsoft.com/office/officeart/2005/8/layout/orgChart1"/>
    <dgm:cxn modelId="{5A5F4B68-4831-B643-AD2D-77A54C29DEA9}" type="presParOf" srcId="{F479553F-20C7-2940-99F8-2B82744C337F}" destId="{614A4BB1-8F84-0048-88BF-DCB61B0BACD1}" srcOrd="0" destOrd="0" presId="urn:microsoft.com/office/officeart/2005/8/layout/orgChart1"/>
    <dgm:cxn modelId="{E875204B-A093-054D-A739-75DD99199503}" type="presParOf" srcId="{614A4BB1-8F84-0048-88BF-DCB61B0BACD1}" destId="{E45CED24-ED71-014F-B06E-BBAB7FD5DF78}" srcOrd="0" destOrd="0" presId="urn:microsoft.com/office/officeart/2005/8/layout/orgChart1"/>
    <dgm:cxn modelId="{F7551622-C6E2-F64F-8182-67537AC04630}" type="presParOf" srcId="{614A4BB1-8F84-0048-88BF-DCB61B0BACD1}" destId="{8142E943-17E3-004C-B258-BE560346EE0B}" srcOrd="1" destOrd="0" presId="urn:microsoft.com/office/officeart/2005/8/layout/orgChart1"/>
    <dgm:cxn modelId="{0105C78E-9C4D-2C47-87DF-011794AAEE9E}" type="presParOf" srcId="{F479553F-20C7-2940-99F8-2B82744C337F}" destId="{48D2CCE7-DABB-7349-9495-8E8E1AC0D8EE}" srcOrd="1" destOrd="0" presId="urn:microsoft.com/office/officeart/2005/8/layout/orgChart1"/>
    <dgm:cxn modelId="{52BD04BA-615D-7B48-B83B-5272653DA983}" type="presParOf" srcId="{48D2CCE7-DABB-7349-9495-8E8E1AC0D8EE}" destId="{19D54FDE-6094-1246-B2F6-C5063DEB3634}" srcOrd="0" destOrd="0" presId="urn:microsoft.com/office/officeart/2005/8/layout/orgChart1"/>
    <dgm:cxn modelId="{9F1E07C7-5F71-A242-9D11-072F3F9A50A9}" type="presParOf" srcId="{48D2CCE7-DABB-7349-9495-8E8E1AC0D8EE}" destId="{894673E0-E398-4040-87E5-C1299DE82E9B}" srcOrd="1" destOrd="0" presId="urn:microsoft.com/office/officeart/2005/8/layout/orgChart1"/>
    <dgm:cxn modelId="{7C4DA970-DA5C-6149-B507-6784014B3F4B}" type="presParOf" srcId="{894673E0-E398-4040-87E5-C1299DE82E9B}" destId="{1EB954DD-E5F5-C14D-9548-E1BD250F754F}" srcOrd="0" destOrd="0" presId="urn:microsoft.com/office/officeart/2005/8/layout/orgChart1"/>
    <dgm:cxn modelId="{86AC29FD-DE50-D74D-A853-E88645680F08}" type="presParOf" srcId="{1EB954DD-E5F5-C14D-9548-E1BD250F754F}" destId="{082C501D-8509-5849-AEF3-5FC45FF01ED7}" srcOrd="0" destOrd="0" presId="urn:microsoft.com/office/officeart/2005/8/layout/orgChart1"/>
    <dgm:cxn modelId="{98EA09BA-A63B-4842-A3B0-32B4CC9C974E}" type="presParOf" srcId="{1EB954DD-E5F5-C14D-9548-E1BD250F754F}" destId="{CDF35A92-058F-824B-A626-63933A48854E}" srcOrd="1" destOrd="0" presId="urn:microsoft.com/office/officeart/2005/8/layout/orgChart1"/>
    <dgm:cxn modelId="{2D75DD1A-35CB-D14E-8128-7AB63998058A}" type="presParOf" srcId="{894673E0-E398-4040-87E5-C1299DE82E9B}" destId="{3436CE9A-5D65-3146-91FD-D947212AC235}" srcOrd="1" destOrd="0" presId="urn:microsoft.com/office/officeart/2005/8/layout/orgChart1"/>
    <dgm:cxn modelId="{FC7C5F94-0826-F249-873E-59DDC3AAE75F}" type="presParOf" srcId="{894673E0-E398-4040-87E5-C1299DE82E9B}" destId="{BCA97CE8-821A-4C41-8209-78A21F9B2CD3}" srcOrd="2" destOrd="0" presId="urn:microsoft.com/office/officeart/2005/8/layout/orgChart1"/>
    <dgm:cxn modelId="{1E98F5ED-8C87-8E4F-A921-80B75074ABC8}" type="presParOf" srcId="{F479553F-20C7-2940-99F8-2B82744C337F}" destId="{9DA55E82-0AE5-5C48-B0C2-16A2B5A3E7F6}" srcOrd="2" destOrd="0" presId="urn:microsoft.com/office/officeart/2005/8/layout/orgChart1"/>
    <dgm:cxn modelId="{2356FB70-4323-2848-93F6-E4A79E52B707}" type="presParOf" srcId="{4D442BBF-D58A-A441-BD4B-4F030AAB215D}" destId="{901825D1-8A8D-F942-A8C2-3FB455CD90AB}" srcOrd="2" destOrd="0" presId="urn:microsoft.com/office/officeart/2005/8/layout/orgChart1"/>
    <dgm:cxn modelId="{62A2C35A-9DED-A642-9042-EDD3550DCD8C}" type="presParOf" srcId="{4D442BBF-D58A-A441-BD4B-4F030AAB215D}" destId="{99730142-1D62-AF45-AB62-04E042127258}" srcOrd="3" destOrd="0" presId="urn:microsoft.com/office/officeart/2005/8/layout/orgChart1"/>
    <dgm:cxn modelId="{37DE2960-A94B-3147-B030-DFA87EA04127}" type="presParOf" srcId="{99730142-1D62-AF45-AB62-04E042127258}" destId="{4C65F1F7-214E-A84F-AF17-BBBBA44696AF}" srcOrd="0" destOrd="0" presId="urn:microsoft.com/office/officeart/2005/8/layout/orgChart1"/>
    <dgm:cxn modelId="{37A99570-8B11-CB49-8C13-EA504B89214B}" type="presParOf" srcId="{4C65F1F7-214E-A84F-AF17-BBBBA44696AF}" destId="{22F972F9-43B7-4C4A-BAE5-BB9F9F96DF32}" srcOrd="0" destOrd="0" presId="urn:microsoft.com/office/officeart/2005/8/layout/orgChart1"/>
    <dgm:cxn modelId="{3D3F1AE2-CDE2-2144-8E2E-31FD64C858C0}" type="presParOf" srcId="{4C65F1F7-214E-A84F-AF17-BBBBA44696AF}" destId="{4D9CF366-B60B-2645-A4E4-0ACB3B36FBE5}" srcOrd="1" destOrd="0" presId="urn:microsoft.com/office/officeart/2005/8/layout/orgChart1"/>
    <dgm:cxn modelId="{1F2B79B4-7D29-2840-91C1-0E4039C7869D}" type="presParOf" srcId="{99730142-1D62-AF45-AB62-04E042127258}" destId="{F11930D6-7093-0D4C-AD3E-55ADA47E3259}" srcOrd="1" destOrd="0" presId="urn:microsoft.com/office/officeart/2005/8/layout/orgChart1"/>
    <dgm:cxn modelId="{95A79A9B-15BC-304B-A748-FDD0B5A101B9}" type="presParOf" srcId="{F11930D6-7093-0D4C-AD3E-55ADA47E3259}" destId="{AAF4FC9A-315F-AC49-B722-F52FC683DEA1}" srcOrd="0" destOrd="0" presId="urn:microsoft.com/office/officeart/2005/8/layout/orgChart1"/>
    <dgm:cxn modelId="{6FE4A236-DAC6-604A-951C-9F444B0C931E}" type="presParOf" srcId="{F11930D6-7093-0D4C-AD3E-55ADA47E3259}" destId="{83C15E26-0EF3-874A-A558-2FC13E77DF73}" srcOrd="1" destOrd="0" presId="urn:microsoft.com/office/officeart/2005/8/layout/orgChart1"/>
    <dgm:cxn modelId="{8067BC09-AA57-554B-981E-6EDDB56E1E97}" type="presParOf" srcId="{83C15E26-0EF3-874A-A558-2FC13E77DF73}" destId="{316ADEE4-EC5A-B442-B348-86FC5D56100F}" srcOrd="0" destOrd="0" presId="urn:microsoft.com/office/officeart/2005/8/layout/orgChart1"/>
    <dgm:cxn modelId="{1B011A44-7742-9A4B-8E66-18A18C8013B0}" type="presParOf" srcId="{316ADEE4-EC5A-B442-B348-86FC5D56100F}" destId="{77FD0602-0EA3-A545-A710-BBB6B4D21997}" srcOrd="0" destOrd="0" presId="urn:microsoft.com/office/officeart/2005/8/layout/orgChart1"/>
    <dgm:cxn modelId="{C8E0573B-87A7-394E-B4AE-3C04D83860DA}" type="presParOf" srcId="{316ADEE4-EC5A-B442-B348-86FC5D56100F}" destId="{7CE8F877-7B87-A245-BBC5-1526E8A9927C}" srcOrd="1" destOrd="0" presId="urn:microsoft.com/office/officeart/2005/8/layout/orgChart1"/>
    <dgm:cxn modelId="{78E341AB-1766-6648-9553-2359231F492C}" type="presParOf" srcId="{83C15E26-0EF3-874A-A558-2FC13E77DF73}" destId="{2798E0ED-B26B-A942-93E7-AEDF6AA891D7}" srcOrd="1" destOrd="0" presId="urn:microsoft.com/office/officeart/2005/8/layout/orgChart1"/>
    <dgm:cxn modelId="{1EBEBA48-547D-FB4B-B3BF-A907F86093A5}" type="presParOf" srcId="{83C15E26-0EF3-874A-A558-2FC13E77DF73}" destId="{6D5C7472-C2F5-A643-AB49-87C410870C0C}" srcOrd="2" destOrd="0" presId="urn:microsoft.com/office/officeart/2005/8/layout/orgChart1"/>
    <dgm:cxn modelId="{2973179A-F30B-984C-8F9E-F711797F36C8}" type="presParOf" srcId="{99730142-1D62-AF45-AB62-04E042127258}" destId="{C5A94C2D-75E2-B141-8FA4-0E61378D208A}" srcOrd="2" destOrd="0" presId="urn:microsoft.com/office/officeart/2005/8/layout/orgChart1"/>
    <dgm:cxn modelId="{C3D2BA10-A3C7-4143-8AB4-7070DD40D9C1}" type="presParOf" srcId="{4D442BBF-D58A-A441-BD4B-4F030AAB215D}" destId="{CEDF5984-7BA4-934B-B9EA-43A25271C29B}" srcOrd="4" destOrd="0" presId="urn:microsoft.com/office/officeart/2005/8/layout/orgChart1"/>
    <dgm:cxn modelId="{96752208-E905-2442-9F9D-91CF57889184}" type="presParOf" srcId="{4D442BBF-D58A-A441-BD4B-4F030AAB215D}" destId="{0AD4E024-4BB7-2D40-A497-0E8C08EBDA61}" srcOrd="5" destOrd="0" presId="urn:microsoft.com/office/officeart/2005/8/layout/orgChart1"/>
    <dgm:cxn modelId="{2DF033F2-C0C4-2B4F-9632-E6E02B4EAC97}" type="presParOf" srcId="{0AD4E024-4BB7-2D40-A497-0E8C08EBDA61}" destId="{6400A2C7-BE30-CB45-B803-F39BCC12DD22}" srcOrd="0" destOrd="0" presId="urn:microsoft.com/office/officeart/2005/8/layout/orgChart1"/>
    <dgm:cxn modelId="{1C54E86C-93D3-2D42-82CE-0D09670843AF}" type="presParOf" srcId="{6400A2C7-BE30-CB45-B803-F39BCC12DD22}" destId="{F06722C9-D418-7B4B-B74C-849DF9F24684}" srcOrd="0" destOrd="0" presId="urn:microsoft.com/office/officeart/2005/8/layout/orgChart1"/>
    <dgm:cxn modelId="{4FB2E4F5-DB88-E240-9591-19B18ACAA4EC}" type="presParOf" srcId="{6400A2C7-BE30-CB45-B803-F39BCC12DD22}" destId="{DF1AFB48-63EB-B546-A150-2A199B7DA998}" srcOrd="1" destOrd="0" presId="urn:microsoft.com/office/officeart/2005/8/layout/orgChart1"/>
    <dgm:cxn modelId="{4913A80E-60F6-274E-9582-7BFCD4DEAB12}" type="presParOf" srcId="{0AD4E024-4BB7-2D40-A497-0E8C08EBDA61}" destId="{22253DA4-276F-974A-9B98-1B45BDE03B2B}" srcOrd="1" destOrd="0" presId="urn:microsoft.com/office/officeart/2005/8/layout/orgChart1"/>
    <dgm:cxn modelId="{85394E78-9C64-9942-88BC-239CADD2B731}" type="presParOf" srcId="{22253DA4-276F-974A-9B98-1B45BDE03B2B}" destId="{C057D13B-B5B8-0248-A0D4-7660EAA9935C}" srcOrd="0" destOrd="0" presId="urn:microsoft.com/office/officeart/2005/8/layout/orgChart1"/>
    <dgm:cxn modelId="{7E147EEF-8EB7-BC43-BA45-1A298424BF15}" type="presParOf" srcId="{22253DA4-276F-974A-9B98-1B45BDE03B2B}" destId="{2E6B76E2-C36C-694E-91E9-23A675C01151}" srcOrd="1" destOrd="0" presId="urn:microsoft.com/office/officeart/2005/8/layout/orgChart1"/>
    <dgm:cxn modelId="{75C7CFFD-ECBC-294B-8088-2AC642EF0CDE}" type="presParOf" srcId="{2E6B76E2-C36C-694E-91E9-23A675C01151}" destId="{E8844831-62FC-6045-BFEF-31DEC0C694A4}" srcOrd="0" destOrd="0" presId="urn:microsoft.com/office/officeart/2005/8/layout/orgChart1"/>
    <dgm:cxn modelId="{D6C0935E-D5BC-0F44-8B3D-205E3F32D6DC}" type="presParOf" srcId="{E8844831-62FC-6045-BFEF-31DEC0C694A4}" destId="{BD424E26-D01B-DE4E-80F0-A50CA47FB89D}" srcOrd="0" destOrd="0" presId="urn:microsoft.com/office/officeart/2005/8/layout/orgChart1"/>
    <dgm:cxn modelId="{1FEF81D6-EB39-8941-BC8C-0F27F45BA55F}" type="presParOf" srcId="{E8844831-62FC-6045-BFEF-31DEC0C694A4}" destId="{741ACF4F-6A9F-D243-ADC3-D7F37CCD98DD}" srcOrd="1" destOrd="0" presId="urn:microsoft.com/office/officeart/2005/8/layout/orgChart1"/>
    <dgm:cxn modelId="{6E6FDCE8-8D07-684D-BBCE-F0BBE8AE6718}" type="presParOf" srcId="{2E6B76E2-C36C-694E-91E9-23A675C01151}" destId="{83B6B44A-2DE8-3A43-AC06-5D806593E134}" srcOrd="1" destOrd="0" presId="urn:microsoft.com/office/officeart/2005/8/layout/orgChart1"/>
    <dgm:cxn modelId="{5132AB93-A68B-6C44-9127-A41142993071}" type="presParOf" srcId="{2E6B76E2-C36C-694E-91E9-23A675C01151}" destId="{1AC74C70-DB4F-C94E-B73C-714560DF75D9}" srcOrd="2" destOrd="0" presId="urn:microsoft.com/office/officeart/2005/8/layout/orgChart1"/>
    <dgm:cxn modelId="{7A6D41AA-CDF6-6D44-B10A-3C6FA8930CA6}" type="presParOf" srcId="{0AD4E024-4BB7-2D40-A497-0E8C08EBDA61}" destId="{E1F12F23-179A-4146-8AA8-C0A9237E8F1B}" srcOrd="2" destOrd="0" presId="urn:microsoft.com/office/officeart/2005/8/layout/orgChart1"/>
    <dgm:cxn modelId="{E1211A6B-7271-D443-8820-91994D2C10F8}" type="presParOf" srcId="{CCE414E0-17A0-FF48-B951-B68E69D9593F}" destId="{1420792C-4DBD-F645-A640-417F9FFD3D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78FDB-0FA5-3F4E-A56B-490DFB527C1F}">
      <dsp:nvSpPr>
        <dsp:cNvPr id="0" name=""/>
        <dsp:cNvSpPr/>
      </dsp:nvSpPr>
      <dsp:spPr>
        <a:xfrm>
          <a:off x="601753" y="2913"/>
          <a:ext cx="2663528" cy="133176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Standard Costing</a:t>
          </a:r>
        </a:p>
      </dsp:txBody>
      <dsp:txXfrm>
        <a:off x="640759" y="41919"/>
        <a:ext cx="2585516" cy="1253752"/>
      </dsp:txXfrm>
    </dsp:sp>
    <dsp:sp modelId="{E5B95663-020A-BE43-8400-FB753649C905}">
      <dsp:nvSpPr>
        <dsp:cNvPr id="0" name=""/>
        <dsp:cNvSpPr/>
      </dsp:nvSpPr>
      <dsp:spPr>
        <a:xfrm>
          <a:off x="868106" y="1334678"/>
          <a:ext cx="266352" cy="998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3"/>
              </a:lnTo>
              <a:lnTo>
                <a:pt x="266352" y="9988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7561B-73FB-AD4D-B8F5-0909B30A66B4}">
      <dsp:nvSpPr>
        <dsp:cNvPr id="0" name=""/>
        <dsp:cNvSpPr/>
      </dsp:nvSpPr>
      <dsp:spPr>
        <a:xfrm>
          <a:off x="1134459" y="1667619"/>
          <a:ext cx="2130822" cy="133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Establishment of cost standards for activities</a:t>
          </a:r>
          <a:endParaRPr lang="en-GB" sz="2200" kern="1200" dirty="0"/>
        </a:p>
      </dsp:txBody>
      <dsp:txXfrm>
        <a:off x="1173465" y="1706625"/>
        <a:ext cx="2052810" cy="1253752"/>
      </dsp:txXfrm>
    </dsp:sp>
    <dsp:sp modelId="{CA0ABCE9-9987-F44B-831D-FE8FD219D3EC}">
      <dsp:nvSpPr>
        <dsp:cNvPr id="0" name=""/>
        <dsp:cNvSpPr/>
      </dsp:nvSpPr>
      <dsp:spPr>
        <a:xfrm>
          <a:off x="868106" y="1334678"/>
          <a:ext cx="266352" cy="2663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3528"/>
              </a:lnTo>
              <a:lnTo>
                <a:pt x="266352" y="266352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45619-27D7-A743-852E-8D21E3C4BBEF}">
      <dsp:nvSpPr>
        <dsp:cNvPr id="0" name=""/>
        <dsp:cNvSpPr/>
      </dsp:nvSpPr>
      <dsp:spPr>
        <a:xfrm>
          <a:off x="1134459" y="3332324"/>
          <a:ext cx="2130822" cy="133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Determining the reasons for variances</a:t>
          </a:r>
          <a:endParaRPr lang="en-GB" sz="2200" kern="1200" dirty="0"/>
        </a:p>
      </dsp:txBody>
      <dsp:txXfrm>
        <a:off x="1173465" y="3371330"/>
        <a:ext cx="2052810" cy="1253752"/>
      </dsp:txXfrm>
    </dsp:sp>
    <dsp:sp modelId="{203D8D50-A919-334A-9FE0-620A832064B3}">
      <dsp:nvSpPr>
        <dsp:cNvPr id="0" name=""/>
        <dsp:cNvSpPr/>
      </dsp:nvSpPr>
      <dsp:spPr>
        <a:xfrm>
          <a:off x="3931164" y="2913"/>
          <a:ext cx="2663528" cy="1331764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Variance Analysis</a:t>
          </a:r>
        </a:p>
      </dsp:txBody>
      <dsp:txXfrm>
        <a:off x="3970170" y="41919"/>
        <a:ext cx="2585516" cy="1253752"/>
      </dsp:txXfrm>
    </dsp:sp>
    <dsp:sp modelId="{303A7428-90D9-7C45-9E8B-2BC6CE4D3EF9}">
      <dsp:nvSpPr>
        <dsp:cNvPr id="0" name=""/>
        <dsp:cNvSpPr/>
      </dsp:nvSpPr>
      <dsp:spPr>
        <a:xfrm>
          <a:off x="4197517" y="1334678"/>
          <a:ext cx="266352" cy="998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3"/>
              </a:lnTo>
              <a:lnTo>
                <a:pt x="266352" y="9988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E9744-97C0-B648-97F6-34212971AC9D}">
      <dsp:nvSpPr>
        <dsp:cNvPr id="0" name=""/>
        <dsp:cNvSpPr/>
      </dsp:nvSpPr>
      <dsp:spPr>
        <a:xfrm>
          <a:off x="4463870" y="1667619"/>
          <a:ext cx="2130822" cy="133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Comparison of actual costs with standard costs</a:t>
          </a:r>
          <a:endParaRPr lang="en-GB" sz="2200" kern="1200" dirty="0"/>
        </a:p>
      </dsp:txBody>
      <dsp:txXfrm>
        <a:off x="4502876" y="1706625"/>
        <a:ext cx="2052810" cy="1253752"/>
      </dsp:txXfrm>
    </dsp:sp>
    <dsp:sp modelId="{2EB896DA-AA56-3145-B69C-A47E47472D48}">
      <dsp:nvSpPr>
        <dsp:cNvPr id="0" name=""/>
        <dsp:cNvSpPr/>
      </dsp:nvSpPr>
      <dsp:spPr>
        <a:xfrm>
          <a:off x="4197517" y="1334678"/>
          <a:ext cx="266352" cy="2663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3528"/>
              </a:lnTo>
              <a:lnTo>
                <a:pt x="266352" y="266352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A1F2A-FFD2-E34D-B75F-967BD9AE6602}">
      <dsp:nvSpPr>
        <dsp:cNvPr id="0" name=""/>
        <dsp:cNvSpPr/>
      </dsp:nvSpPr>
      <dsp:spPr>
        <a:xfrm>
          <a:off x="4463870" y="3332324"/>
          <a:ext cx="2130822" cy="133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Variances can be ‘</a:t>
          </a:r>
          <a:r>
            <a:rPr lang="en-GB" sz="2200" i="1" kern="1200" dirty="0"/>
            <a:t>favourable</a:t>
          </a:r>
          <a:r>
            <a:rPr lang="en-GB" sz="2200" kern="1200" dirty="0"/>
            <a:t>’ or ‘</a:t>
          </a:r>
          <a:r>
            <a:rPr lang="en-GB" sz="2200" i="1" kern="1200" dirty="0"/>
            <a:t>unfavourable’</a:t>
          </a:r>
        </a:p>
      </dsp:txBody>
      <dsp:txXfrm>
        <a:off x="4502876" y="3371330"/>
        <a:ext cx="2052810" cy="1253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D13B-B5B8-0248-A0D4-7660EAA9935C}">
      <dsp:nvSpPr>
        <dsp:cNvPr id="0" name=""/>
        <dsp:cNvSpPr/>
      </dsp:nvSpPr>
      <dsp:spPr>
        <a:xfrm>
          <a:off x="7218628" y="3687430"/>
          <a:ext cx="429378" cy="131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0"/>
              </a:lnTo>
              <a:lnTo>
                <a:pt x="429378" y="1316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F5984-7BA4-934B-B9EA-43A25271C29B}">
      <dsp:nvSpPr>
        <dsp:cNvPr id="0" name=""/>
        <dsp:cNvSpPr/>
      </dsp:nvSpPr>
      <dsp:spPr>
        <a:xfrm>
          <a:off x="4899984" y="1431261"/>
          <a:ext cx="3463652" cy="82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342"/>
              </a:lnTo>
              <a:lnTo>
                <a:pt x="3463652" y="524342"/>
              </a:lnTo>
              <a:lnTo>
                <a:pt x="3463652" y="824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4FC9A-315F-AC49-B722-F52FC683DEA1}">
      <dsp:nvSpPr>
        <dsp:cNvPr id="0" name=""/>
        <dsp:cNvSpPr/>
      </dsp:nvSpPr>
      <dsp:spPr>
        <a:xfrm>
          <a:off x="3754975" y="3687430"/>
          <a:ext cx="429378" cy="131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0"/>
              </a:lnTo>
              <a:lnTo>
                <a:pt x="429378" y="1316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825D1-8A8D-F942-A8C2-3FB455CD90AB}">
      <dsp:nvSpPr>
        <dsp:cNvPr id="0" name=""/>
        <dsp:cNvSpPr/>
      </dsp:nvSpPr>
      <dsp:spPr>
        <a:xfrm>
          <a:off x="4854264" y="1431261"/>
          <a:ext cx="91440" cy="824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4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54FDE-6094-1246-B2F6-C5063DEB3634}">
      <dsp:nvSpPr>
        <dsp:cNvPr id="0" name=""/>
        <dsp:cNvSpPr/>
      </dsp:nvSpPr>
      <dsp:spPr>
        <a:xfrm>
          <a:off x="291322" y="3687430"/>
          <a:ext cx="429378" cy="131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0"/>
              </a:lnTo>
              <a:lnTo>
                <a:pt x="429378" y="1316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0EF9A-4CAA-5645-8CA2-39AD84F322AE}">
      <dsp:nvSpPr>
        <dsp:cNvPr id="0" name=""/>
        <dsp:cNvSpPr/>
      </dsp:nvSpPr>
      <dsp:spPr>
        <a:xfrm>
          <a:off x="1436331" y="1431261"/>
          <a:ext cx="3463652" cy="824907"/>
        </a:xfrm>
        <a:custGeom>
          <a:avLst/>
          <a:gdLst/>
          <a:ahLst/>
          <a:cxnLst/>
          <a:rect l="0" t="0" r="0" b="0"/>
          <a:pathLst>
            <a:path>
              <a:moveTo>
                <a:pt x="3463652" y="0"/>
              </a:moveTo>
              <a:lnTo>
                <a:pt x="3463652" y="524342"/>
              </a:lnTo>
              <a:lnTo>
                <a:pt x="0" y="524342"/>
              </a:lnTo>
              <a:lnTo>
                <a:pt x="0" y="824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11FC1-11B7-5B40-B785-C7099766F6E1}">
      <dsp:nvSpPr>
        <dsp:cNvPr id="0" name=""/>
        <dsp:cNvSpPr/>
      </dsp:nvSpPr>
      <dsp:spPr>
        <a:xfrm>
          <a:off x="3368692" y="0"/>
          <a:ext cx="3062584" cy="143126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Material Variances</a:t>
          </a:r>
        </a:p>
      </dsp:txBody>
      <dsp:txXfrm>
        <a:off x="3368692" y="0"/>
        <a:ext cx="3062584" cy="1431261"/>
      </dsp:txXfrm>
    </dsp:sp>
    <dsp:sp modelId="{E45CED24-ED71-014F-B06E-BBAB7FD5DF78}">
      <dsp:nvSpPr>
        <dsp:cNvPr id="0" name=""/>
        <dsp:cNvSpPr/>
      </dsp:nvSpPr>
      <dsp:spPr>
        <a:xfrm>
          <a:off x="5070" y="2256168"/>
          <a:ext cx="2862522" cy="1431261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1.) Material Cost Variance</a:t>
          </a:r>
        </a:p>
      </dsp:txBody>
      <dsp:txXfrm>
        <a:off x="5070" y="2256168"/>
        <a:ext cx="2862522" cy="1431261"/>
      </dsp:txXfrm>
    </dsp:sp>
    <dsp:sp modelId="{082C501D-8509-5849-AEF3-5FC45FF01ED7}">
      <dsp:nvSpPr>
        <dsp:cNvPr id="0" name=""/>
        <dsp:cNvSpPr/>
      </dsp:nvSpPr>
      <dsp:spPr>
        <a:xfrm>
          <a:off x="720701" y="4288560"/>
          <a:ext cx="2862522" cy="143126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(</a:t>
          </a:r>
          <a:r>
            <a:rPr lang="en-GB" sz="3300" kern="1200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a:rPr>
            <a:t>SQ</a:t>
          </a:r>
          <a:r>
            <a:rPr lang="en-GB" sz="3300" kern="1200" dirty="0"/>
            <a:t>*SP) – (AQ*AP)</a:t>
          </a:r>
        </a:p>
      </dsp:txBody>
      <dsp:txXfrm>
        <a:off x="720701" y="4288560"/>
        <a:ext cx="2862522" cy="1431261"/>
      </dsp:txXfrm>
    </dsp:sp>
    <dsp:sp modelId="{22F972F9-43B7-4C4A-BAE5-BB9F9F96DF32}">
      <dsp:nvSpPr>
        <dsp:cNvPr id="0" name=""/>
        <dsp:cNvSpPr/>
      </dsp:nvSpPr>
      <dsp:spPr>
        <a:xfrm>
          <a:off x="3468723" y="2256168"/>
          <a:ext cx="2862522" cy="1431261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2.) Material Price Variance</a:t>
          </a:r>
        </a:p>
      </dsp:txBody>
      <dsp:txXfrm>
        <a:off x="3468723" y="2256168"/>
        <a:ext cx="2862522" cy="1431261"/>
      </dsp:txXfrm>
    </dsp:sp>
    <dsp:sp modelId="{77FD0602-0EA3-A545-A710-BBB6B4D21997}">
      <dsp:nvSpPr>
        <dsp:cNvPr id="0" name=""/>
        <dsp:cNvSpPr/>
      </dsp:nvSpPr>
      <dsp:spPr>
        <a:xfrm>
          <a:off x="4184353" y="4288560"/>
          <a:ext cx="2862522" cy="14312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(SP – AP) * AQ</a:t>
          </a:r>
        </a:p>
      </dsp:txBody>
      <dsp:txXfrm>
        <a:off x="4184353" y="4288560"/>
        <a:ext cx="2862522" cy="1431261"/>
      </dsp:txXfrm>
    </dsp:sp>
    <dsp:sp modelId="{F06722C9-D418-7B4B-B74C-849DF9F24684}">
      <dsp:nvSpPr>
        <dsp:cNvPr id="0" name=""/>
        <dsp:cNvSpPr/>
      </dsp:nvSpPr>
      <dsp:spPr>
        <a:xfrm>
          <a:off x="6932375" y="2256168"/>
          <a:ext cx="2862522" cy="1431261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3.) Material Quantity Variance</a:t>
          </a:r>
        </a:p>
      </dsp:txBody>
      <dsp:txXfrm>
        <a:off x="6932375" y="2256168"/>
        <a:ext cx="2862522" cy="1431261"/>
      </dsp:txXfrm>
    </dsp:sp>
    <dsp:sp modelId="{BD424E26-D01B-DE4E-80F0-A50CA47FB89D}">
      <dsp:nvSpPr>
        <dsp:cNvPr id="0" name=""/>
        <dsp:cNvSpPr/>
      </dsp:nvSpPr>
      <dsp:spPr>
        <a:xfrm>
          <a:off x="7648006" y="4288560"/>
          <a:ext cx="2862522" cy="143126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(SQ – AQ) * SP</a:t>
          </a:r>
        </a:p>
      </dsp:txBody>
      <dsp:txXfrm>
        <a:off x="7648006" y="4288560"/>
        <a:ext cx="2862522" cy="1431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D13B-B5B8-0248-A0D4-7660EAA9935C}">
      <dsp:nvSpPr>
        <dsp:cNvPr id="0" name=""/>
        <dsp:cNvSpPr/>
      </dsp:nvSpPr>
      <dsp:spPr>
        <a:xfrm>
          <a:off x="7218628" y="3687430"/>
          <a:ext cx="429378" cy="131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0"/>
              </a:lnTo>
              <a:lnTo>
                <a:pt x="429378" y="1316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F5984-7BA4-934B-B9EA-43A25271C29B}">
      <dsp:nvSpPr>
        <dsp:cNvPr id="0" name=""/>
        <dsp:cNvSpPr/>
      </dsp:nvSpPr>
      <dsp:spPr>
        <a:xfrm>
          <a:off x="4899984" y="1431261"/>
          <a:ext cx="3463652" cy="82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342"/>
              </a:lnTo>
              <a:lnTo>
                <a:pt x="3463652" y="524342"/>
              </a:lnTo>
              <a:lnTo>
                <a:pt x="3463652" y="824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4FC9A-315F-AC49-B722-F52FC683DEA1}">
      <dsp:nvSpPr>
        <dsp:cNvPr id="0" name=""/>
        <dsp:cNvSpPr/>
      </dsp:nvSpPr>
      <dsp:spPr>
        <a:xfrm>
          <a:off x="3754975" y="3687430"/>
          <a:ext cx="429378" cy="131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0"/>
              </a:lnTo>
              <a:lnTo>
                <a:pt x="429378" y="1316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825D1-8A8D-F942-A8C2-3FB455CD90AB}">
      <dsp:nvSpPr>
        <dsp:cNvPr id="0" name=""/>
        <dsp:cNvSpPr/>
      </dsp:nvSpPr>
      <dsp:spPr>
        <a:xfrm>
          <a:off x="4854264" y="1431261"/>
          <a:ext cx="91440" cy="824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4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54FDE-6094-1246-B2F6-C5063DEB3634}">
      <dsp:nvSpPr>
        <dsp:cNvPr id="0" name=""/>
        <dsp:cNvSpPr/>
      </dsp:nvSpPr>
      <dsp:spPr>
        <a:xfrm>
          <a:off x="291322" y="3687430"/>
          <a:ext cx="429378" cy="131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0"/>
              </a:lnTo>
              <a:lnTo>
                <a:pt x="429378" y="1316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0EF9A-4CAA-5645-8CA2-39AD84F322AE}">
      <dsp:nvSpPr>
        <dsp:cNvPr id="0" name=""/>
        <dsp:cNvSpPr/>
      </dsp:nvSpPr>
      <dsp:spPr>
        <a:xfrm>
          <a:off x="1436331" y="1431261"/>
          <a:ext cx="3463652" cy="824907"/>
        </a:xfrm>
        <a:custGeom>
          <a:avLst/>
          <a:gdLst/>
          <a:ahLst/>
          <a:cxnLst/>
          <a:rect l="0" t="0" r="0" b="0"/>
          <a:pathLst>
            <a:path>
              <a:moveTo>
                <a:pt x="3463652" y="0"/>
              </a:moveTo>
              <a:lnTo>
                <a:pt x="3463652" y="524342"/>
              </a:lnTo>
              <a:lnTo>
                <a:pt x="0" y="524342"/>
              </a:lnTo>
              <a:lnTo>
                <a:pt x="0" y="824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11FC1-11B7-5B40-B785-C7099766F6E1}">
      <dsp:nvSpPr>
        <dsp:cNvPr id="0" name=""/>
        <dsp:cNvSpPr/>
      </dsp:nvSpPr>
      <dsp:spPr>
        <a:xfrm>
          <a:off x="3368692" y="0"/>
          <a:ext cx="3062584" cy="143126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Labor  Variances</a:t>
          </a:r>
        </a:p>
      </dsp:txBody>
      <dsp:txXfrm>
        <a:off x="3368692" y="0"/>
        <a:ext cx="3062584" cy="1431261"/>
      </dsp:txXfrm>
    </dsp:sp>
    <dsp:sp modelId="{E45CED24-ED71-014F-B06E-BBAB7FD5DF78}">
      <dsp:nvSpPr>
        <dsp:cNvPr id="0" name=""/>
        <dsp:cNvSpPr/>
      </dsp:nvSpPr>
      <dsp:spPr>
        <a:xfrm>
          <a:off x="5070" y="2256168"/>
          <a:ext cx="2862522" cy="1431261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1.) Labour Cost Variance</a:t>
          </a:r>
        </a:p>
      </dsp:txBody>
      <dsp:txXfrm>
        <a:off x="5070" y="2256168"/>
        <a:ext cx="2862522" cy="1431261"/>
      </dsp:txXfrm>
    </dsp:sp>
    <dsp:sp modelId="{082C501D-8509-5849-AEF3-5FC45FF01ED7}">
      <dsp:nvSpPr>
        <dsp:cNvPr id="0" name=""/>
        <dsp:cNvSpPr/>
      </dsp:nvSpPr>
      <dsp:spPr>
        <a:xfrm>
          <a:off x="720701" y="4288560"/>
          <a:ext cx="2862522" cy="143126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(</a:t>
          </a:r>
          <a:r>
            <a:rPr lang="en-GB" sz="3300" kern="1200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</a:rPr>
            <a:t>ST</a:t>
          </a:r>
          <a:r>
            <a:rPr lang="en-GB" sz="3300" kern="1200" dirty="0"/>
            <a:t>*SR) – (AT*AR)</a:t>
          </a:r>
        </a:p>
      </dsp:txBody>
      <dsp:txXfrm>
        <a:off x="720701" y="4288560"/>
        <a:ext cx="2862522" cy="1431261"/>
      </dsp:txXfrm>
    </dsp:sp>
    <dsp:sp modelId="{22F972F9-43B7-4C4A-BAE5-BB9F9F96DF32}">
      <dsp:nvSpPr>
        <dsp:cNvPr id="0" name=""/>
        <dsp:cNvSpPr/>
      </dsp:nvSpPr>
      <dsp:spPr>
        <a:xfrm>
          <a:off x="3468723" y="2256168"/>
          <a:ext cx="2862522" cy="1431261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2.) Labour Efficiency  Variance</a:t>
          </a:r>
        </a:p>
      </dsp:txBody>
      <dsp:txXfrm>
        <a:off x="3468723" y="2256168"/>
        <a:ext cx="2862522" cy="1431261"/>
      </dsp:txXfrm>
    </dsp:sp>
    <dsp:sp modelId="{77FD0602-0EA3-A545-A710-BBB6B4D21997}">
      <dsp:nvSpPr>
        <dsp:cNvPr id="0" name=""/>
        <dsp:cNvSpPr/>
      </dsp:nvSpPr>
      <dsp:spPr>
        <a:xfrm>
          <a:off x="4184353" y="4288560"/>
          <a:ext cx="2862522" cy="14312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(ST – AT) * SR</a:t>
          </a:r>
        </a:p>
      </dsp:txBody>
      <dsp:txXfrm>
        <a:off x="4184353" y="4288560"/>
        <a:ext cx="2862522" cy="1431261"/>
      </dsp:txXfrm>
    </dsp:sp>
    <dsp:sp modelId="{F06722C9-D418-7B4B-B74C-849DF9F24684}">
      <dsp:nvSpPr>
        <dsp:cNvPr id="0" name=""/>
        <dsp:cNvSpPr/>
      </dsp:nvSpPr>
      <dsp:spPr>
        <a:xfrm>
          <a:off x="6932375" y="2256168"/>
          <a:ext cx="2862522" cy="1431261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3.) Labour Rate Variance</a:t>
          </a:r>
        </a:p>
      </dsp:txBody>
      <dsp:txXfrm>
        <a:off x="6932375" y="2256168"/>
        <a:ext cx="2862522" cy="1431261"/>
      </dsp:txXfrm>
    </dsp:sp>
    <dsp:sp modelId="{BD424E26-D01B-DE4E-80F0-A50CA47FB89D}">
      <dsp:nvSpPr>
        <dsp:cNvPr id="0" name=""/>
        <dsp:cNvSpPr/>
      </dsp:nvSpPr>
      <dsp:spPr>
        <a:xfrm>
          <a:off x="7648006" y="4288560"/>
          <a:ext cx="2862522" cy="143126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(SR – AR) * AT</a:t>
          </a:r>
        </a:p>
      </dsp:txBody>
      <dsp:txXfrm>
        <a:off x="7648006" y="4288560"/>
        <a:ext cx="2862522" cy="1431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54F1C-82FB-41D4-BFD5-FBF840126B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F817A-6438-4BC9-A75D-956E2FEF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A7C3B-4ABD-5F4C-8FE4-1D4888736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63F61-B21A-4A40-9CCE-A580D19B7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5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63F61-B21A-4A40-9CCE-A580D19B7D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cross-dock terminal locations.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71BC1-7C6A-4C65-A421-1AAB202F016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2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AEDE-18DC-F742-B025-BC4440A5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6D990-C41C-BC40-89BF-61C13599A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3FC2-FD9F-D649-B5E5-FC92DE0C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3EF21-3344-D242-838D-A87425D2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C7F3-357F-2A4C-AEB4-96920703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7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F185-96C2-AB49-B09D-B3EAF369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B866-0D49-E94A-AEA7-007F4436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D62E-906D-9246-8924-80D434CC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1FA0-62FA-F747-8C42-F9F11926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8591-5283-3841-9992-A9D18280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4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77158-2EE7-974B-9947-4CD2C33B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D9D36-69E5-6147-BD71-CC8D74F48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3066-CB29-5C49-8CCE-FF4091CB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23DD-3CB5-494B-B169-C8EBA20C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BD8F-F042-D54A-8756-496AC097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1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570-0B43-D54C-AEE0-A4188A81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EAC2-36DE-6043-A741-61A8275A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338A-318B-FE43-B298-C31F45A8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4DCF-DE80-5443-85DF-094EFED8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15F5-9B89-EF46-BCBA-E6FD967C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0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A266-997A-CF45-AFB4-A9B2D7BC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5E4D-7BBA-224B-9986-DE0EC0F3C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B251-68BB-3245-B9A4-79E60649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C2F0-E096-7849-92B7-FDAE3890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A75E-6648-D448-A9B4-77A17D58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84E3-1099-B448-AD65-73F57F46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CF7E-5935-554C-A738-CF576D3CF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DF594-9A60-8C49-9B32-DD339796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5B7EC-5931-5740-ABA9-330D6FE3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7C9B-4106-354B-9670-54F81BB1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F480C-10B4-E746-893F-91DACD24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5E15-D50B-2F4B-A42F-C6DC347A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23678-26B2-394A-96B7-B4152152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A4F11-6407-484C-9696-CE13172A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A6928-AFE7-5B40-85FE-46DEBDEF4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57DD8-749B-DB4C-9812-F93E2626F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F0F64-C96E-1041-852A-24E8C18A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0F240-E2CC-5D41-8263-F7429367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9F0AB-5F4F-1344-9EAE-0B23F8F6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EAB0-4568-3A45-92C2-7E0AB06E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5659A-89D7-6B40-8166-1ECD12DA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E87B0-97A1-2040-8F74-F62C77B3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55A7A-ABC7-BE41-B3B6-63393B20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5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E553A-F8A5-3046-BC16-F7F21C84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E7032-9B70-B04E-9883-BDF9B8A8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501D8-EE06-7140-AD10-8EB6D3F5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448C-95D7-544D-ABA1-C6D05071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857B-E0AB-8441-BA44-C16A39BD0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3980A-79F4-6247-89B8-6A28806B7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BD8FF-819D-C84B-B465-23772C4A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A6F84-1EAA-AE44-B731-0A13C015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E9D6-B9AF-9E45-9EC7-5876B881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8383-8AA6-4D4B-AC70-65CC13D7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61ABB-3DA8-4948-A12D-CBA6FF6E9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923D7-B86A-9D4D-88E9-499A31E5D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8B611-A61E-364E-B5D2-0ABA5A7A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9F282-6070-3646-8EBC-DD56C2A4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8A9A1-01E1-0143-AD4B-CF8D85BC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2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6060E-5F09-B648-BD1E-01E6BA06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4804-8D6D-944F-87F5-3022C6EE4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00AF5-3FB4-9E46-95B1-4EE3BCF2CB6B}"/>
              </a:ext>
            </a:extLst>
          </p:cNvPr>
          <p:cNvSpPr/>
          <p:nvPr userDrawn="1"/>
        </p:nvSpPr>
        <p:spPr>
          <a:xfrm>
            <a:off x="0" y="3175"/>
            <a:ext cx="12203288" cy="391582"/>
          </a:xfrm>
          <a:prstGeom prst="rect">
            <a:avLst/>
          </a:prstGeom>
          <a:solidFill>
            <a:srgbClr val="77B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/>
              <a:t>ACCM507 – FINANCIAL REPORTING, STATEMENTS &amp; ANALYSIS - II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8031D-9DF8-EF4A-BC45-F180E6B83D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61599" y="-26456"/>
            <a:ext cx="1941689" cy="4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2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7109-17FA-D448-BFD0-9BBAC8E3D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Standard Costing and Variance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C0E8B-71FF-5A4C-92A4-75159EBF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B2F6-AEE9-7549-9C98-D29D3BC0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89566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Activity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4317-DFCE-FB4E-B4A7-5D9037D8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1917"/>
            <a:ext cx="10847120" cy="5246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</a:t>
            </a:r>
            <a:r>
              <a:rPr lang="en-US" sz="2400" i="1" dirty="0">
                <a:solidFill>
                  <a:srgbClr val="0070C0"/>
                </a:solidFill>
              </a:rPr>
              <a:t> ‘Budgeted </a:t>
            </a:r>
            <a:r>
              <a:rPr lang="en-US" sz="2400" dirty="0"/>
              <a:t>and</a:t>
            </a:r>
            <a:r>
              <a:rPr lang="en-US" sz="2400" i="1" dirty="0">
                <a:solidFill>
                  <a:srgbClr val="0070C0"/>
                </a:solidFill>
              </a:rPr>
              <a:t> Actual Material Costs’ </a:t>
            </a:r>
            <a:r>
              <a:rPr lang="en-US" sz="2400" dirty="0"/>
              <a:t>incurred in the manufacturing process is given below: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i="1" dirty="0">
                <a:solidFill>
                  <a:srgbClr val="0070C0"/>
                </a:solidFill>
              </a:rPr>
              <a:t>Calculate the following variances of ‘Yardley’ soap:</a:t>
            </a:r>
          </a:p>
          <a:p>
            <a:pPr marL="457200" indent="-457200" algn="just">
              <a:buAutoNum type="alphaLcParenR"/>
            </a:pPr>
            <a:r>
              <a:rPr lang="en-US" sz="2400" dirty="0"/>
              <a:t>Material cost variance</a:t>
            </a:r>
          </a:p>
          <a:p>
            <a:pPr marL="457200" indent="-457200" algn="just">
              <a:buAutoNum type="alphaLcParenR"/>
            </a:pPr>
            <a:r>
              <a:rPr lang="en-US" sz="2400" dirty="0"/>
              <a:t>Material price variance</a:t>
            </a:r>
          </a:p>
          <a:p>
            <a:pPr marL="457200" indent="-457200" algn="just">
              <a:buAutoNum type="alphaLcParenR"/>
            </a:pPr>
            <a:r>
              <a:rPr lang="en-US" sz="2400" dirty="0"/>
              <a:t>Material quantity variance  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CB358E-A958-384B-9994-3CB94F9D360D}"/>
              </a:ext>
            </a:extLst>
          </p:cNvPr>
          <p:cNvGraphicFramePr>
            <a:graphicFrameLocks noGrp="1"/>
          </p:cNvGraphicFramePr>
          <p:nvPr/>
        </p:nvGraphicFramePr>
        <p:xfrm>
          <a:off x="2291938" y="2466340"/>
          <a:ext cx="6721434" cy="1651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10200">
                  <a:extLst>
                    <a:ext uri="{9D8B030D-6E8A-4147-A177-3AD203B41FA5}">
                      <a16:colId xmlns:a16="http://schemas.microsoft.com/office/drawing/2014/main" val="3243327520"/>
                    </a:ext>
                  </a:extLst>
                </a:gridCol>
                <a:gridCol w="1479903">
                  <a:extLst>
                    <a:ext uri="{9D8B030D-6E8A-4147-A177-3AD203B41FA5}">
                      <a16:colId xmlns:a16="http://schemas.microsoft.com/office/drawing/2014/main" val="2296497333"/>
                    </a:ext>
                  </a:extLst>
                </a:gridCol>
                <a:gridCol w="2053266">
                  <a:extLst>
                    <a:ext uri="{9D8B030D-6E8A-4147-A177-3AD203B41FA5}">
                      <a16:colId xmlns:a16="http://schemas.microsoft.com/office/drawing/2014/main" val="3377005584"/>
                    </a:ext>
                  </a:extLst>
                </a:gridCol>
                <a:gridCol w="1378065">
                  <a:extLst>
                    <a:ext uri="{9D8B030D-6E8A-4147-A177-3AD203B41FA5}">
                      <a16:colId xmlns:a16="http://schemas.microsoft.com/office/drawing/2014/main" val="2978571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 (Budgeted)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Material (Actual)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  <a:p>
                      <a:pPr algn="ctr"/>
                      <a:r>
                        <a:rPr lang="en-US" dirty="0"/>
                        <a:t>(A)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  <a:p>
                      <a:pPr algn="ctr"/>
                      <a:r>
                        <a:rPr lang="en-US" dirty="0"/>
                        <a:t>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  <a:p>
                      <a:pPr algn="ctr"/>
                      <a:r>
                        <a:rPr lang="en-US" dirty="0"/>
                        <a:t>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  <a:p>
                      <a:pPr algn="ctr"/>
                      <a:r>
                        <a:rPr lang="en-US" dirty="0"/>
                        <a:t>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0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</a:t>
                      </a:r>
                      <a:r>
                        <a:rPr lang="en-US" dirty="0" err="1"/>
                        <a:t>Litres</a:t>
                      </a:r>
                      <a:r>
                        <a:rPr lang="en-US" dirty="0"/>
                        <a:t> of Palm Oil &amp; fat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Litres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 of Palm Oil &amp; 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$16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84017"/>
                  </a:ext>
                </a:extLst>
              </a:tr>
            </a:tbl>
          </a:graphicData>
        </a:graphic>
      </p:graphicFrame>
      <p:pic>
        <p:nvPicPr>
          <p:cNvPr id="5122" name="Picture 2" descr="Yardley London English Rose Luxury Soap at Rs 64/piece | Toilet Soaps,  नहाने का साबुन, बाथ सोप - NEEDS SUPERMART PRIVATE LIMITEDNEEDS SUPERMART  PRIVATE LIMITED, Gurgaon | ID: 18435352691">
            <a:extLst>
              <a:ext uri="{FF2B5EF4-FFF2-40B4-BE49-F238E27FC236}">
                <a16:creationId xmlns:a16="http://schemas.microsoft.com/office/drawing/2014/main" id="{61EBA666-97A1-4245-88C2-7F035AD60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888" y="4215739"/>
            <a:ext cx="2643406" cy="256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0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2540-3858-6741-BCF2-6A04696A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90709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73B3-D52C-2F4D-9CAF-433BEEFC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30" y="1690688"/>
            <a:ext cx="11144250" cy="5018721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i="1" dirty="0">
                <a:solidFill>
                  <a:srgbClr val="0070C0"/>
                </a:solidFill>
              </a:rPr>
              <a:t>The standard and actual data of ‘Hindustan Pencil’ related to manufacturing of colored pencil is given below:</a:t>
            </a:r>
            <a:endParaRPr lang="en-IN" sz="2400" i="1" dirty="0">
              <a:solidFill>
                <a:srgbClr val="0070C0"/>
              </a:solidFill>
            </a:endParaRPr>
          </a:p>
          <a:p>
            <a:pPr algn="just"/>
            <a:r>
              <a:rPr lang="en-IN" sz="2400" dirty="0"/>
              <a:t>Standard material quantity produced = 50 units</a:t>
            </a:r>
          </a:p>
          <a:p>
            <a:pPr algn="just"/>
            <a:r>
              <a:rPr lang="en-IN" sz="2400" dirty="0"/>
              <a:t>Actual material quantity produced = 45 units</a:t>
            </a:r>
          </a:p>
          <a:p>
            <a:pPr algn="just"/>
            <a:r>
              <a:rPr lang="en-IN" sz="2400" dirty="0"/>
              <a:t>Standard material price per unit = Rs. 1</a:t>
            </a:r>
          </a:p>
          <a:p>
            <a:pPr algn="just"/>
            <a:r>
              <a:rPr lang="en-IN" sz="2400" dirty="0"/>
              <a:t>Actual material price per unit = Rs. 0.80</a:t>
            </a:r>
          </a:p>
          <a:p>
            <a:pPr algn="just"/>
            <a:r>
              <a:rPr lang="en-IN" sz="2400" i="1" dirty="0">
                <a:solidFill>
                  <a:srgbClr val="C00000"/>
                </a:solidFill>
              </a:rPr>
              <a:t>The material price variance (in Rs.) will be: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9 (F)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10 (A)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11 (F)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12 (A)</a:t>
            </a:r>
          </a:p>
        </p:txBody>
      </p:sp>
      <p:pic>
        <p:nvPicPr>
          <p:cNvPr id="4100" name="Picture 4" descr="Multicolor Natraj Checking Pencils, Rs 165 /packet Hindustan Pencils  Private Limited | ID: 13905145912">
            <a:extLst>
              <a:ext uri="{FF2B5EF4-FFF2-40B4-BE49-F238E27FC236}">
                <a16:creationId xmlns:a16="http://schemas.microsoft.com/office/drawing/2014/main" id="{8FDCD66B-C61E-B44C-9089-9E74BC12B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267874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19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C4F5-8FAB-1F4D-A0B0-AEC8FA9D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B.) Labor Costs of ‘Flying Machine’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157A-A0A4-4549-B8FE-65BC8A69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825623"/>
            <a:ext cx="9144000" cy="49195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sz="2400" i="1" dirty="0">
                <a:solidFill>
                  <a:srgbClr val="C00000"/>
                </a:solidFill>
              </a:rPr>
              <a:t>Flying machine </a:t>
            </a:r>
            <a:r>
              <a:rPr lang="en-US" sz="2400" dirty="0"/>
              <a:t>is engaged in manufacturing of special set of </a:t>
            </a:r>
            <a:r>
              <a:rPr lang="en-US" sz="2400" i="1" dirty="0">
                <a:solidFill>
                  <a:srgbClr val="C00000"/>
                </a:solidFill>
              </a:rPr>
              <a:t>Covid masks.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company has set the </a:t>
            </a:r>
            <a:r>
              <a:rPr lang="en-US" sz="2400" i="1" dirty="0">
                <a:solidFill>
                  <a:srgbClr val="0070C0"/>
                </a:solidFill>
              </a:rPr>
              <a:t>budgeted rate of wages </a:t>
            </a:r>
            <a:r>
              <a:rPr lang="en-US" sz="2400" dirty="0"/>
              <a:t>for its workers as </a:t>
            </a:r>
            <a:r>
              <a:rPr lang="en-US" sz="2400" i="1" dirty="0">
                <a:solidFill>
                  <a:srgbClr val="0070C0"/>
                </a:solidFill>
              </a:rPr>
              <a:t>$25/hour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7030A0"/>
                </a:solidFill>
              </a:rPr>
              <a:t>(to be produced in 10 hours)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During the first month of the new year, </a:t>
            </a:r>
            <a:r>
              <a:rPr lang="en-US" sz="2400" dirty="0"/>
              <a:t>Flying machine </a:t>
            </a:r>
            <a:r>
              <a:rPr lang="en-IN" sz="2400" dirty="0"/>
              <a:t>has difficulty hiring a sufficient number of new employees.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Therefore, it paid more to its existing staff work overtime to complete a number of jobs.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result is an </a:t>
            </a:r>
            <a:r>
              <a:rPr lang="en-IN" sz="2400" i="1" dirty="0">
                <a:solidFill>
                  <a:srgbClr val="0070C0"/>
                </a:solidFill>
              </a:rPr>
              <a:t>actual labor rate of $30/hour </a:t>
            </a:r>
            <a:r>
              <a:rPr lang="en-IN" sz="2400" dirty="0">
                <a:solidFill>
                  <a:schemeClr val="tx1"/>
                </a:solidFill>
              </a:rPr>
              <a:t>and took </a:t>
            </a:r>
            <a:r>
              <a:rPr lang="en-IN" sz="2400" i="1" dirty="0">
                <a:solidFill>
                  <a:srgbClr val="7030A0"/>
                </a:solidFill>
              </a:rPr>
              <a:t>16 hours </a:t>
            </a:r>
            <a:r>
              <a:rPr lang="en-IN" sz="2400" dirty="0">
                <a:solidFill>
                  <a:schemeClr val="tx1"/>
                </a:solidFill>
              </a:rPr>
              <a:t>to complete the special order.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152" name="Picture 8" descr="Coronavirus Face Masks: Types &amp; When to Use | Johns Hopkins Medicine">
            <a:extLst>
              <a:ext uri="{FF2B5EF4-FFF2-40B4-BE49-F238E27FC236}">
                <a16:creationId xmlns:a16="http://schemas.microsoft.com/office/drawing/2014/main" id="{C9A2E6C8-802C-F341-AAE6-D9E09BAED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763" y="2339115"/>
            <a:ext cx="2377952" cy="16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73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E9E0-AB9A-9144-A3F4-BB912ECA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0E35E8-9C31-4741-963A-92211A5218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40080"/>
          <a:ext cx="10515600" cy="594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38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B2F6-AEE9-7549-9C98-D29D3BC0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89566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Activity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4317-DFCE-FB4E-B4A7-5D9037D8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1917"/>
            <a:ext cx="10680866" cy="5246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</a:t>
            </a:r>
            <a:r>
              <a:rPr lang="en-US" sz="2400" i="1" dirty="0">
                <a:solidFill>
                  <a:srgbClr val="0070C0"/>
                </a:solidFill>
              </a:rPr>
              <a:t> ‘Budgeted </a:t>
            </a:r>
            <a:r>
              <a:rPr lang="en-US" sz="2400" dirty="0"/>
              <a:t>and</a:t>
            </a:r>
            <a:r>
              <a:rPr lang="en-US" sz="2400" i="1" dirty="0">
                <a:solidFill>
                  <a:srgbClr val="0070C0"/>
                </a:solidFill>
              </a:rPr>
              <a:t> Actual labor Costs’ </a:t>
            </a:r>
            <a:r>
              <a:rPr lang="en-US" sz="2400" dirty="0"/>
              <a:t>incurred in the manufacturing process is given below: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i="1" dirty="0">
                <a:solidFill>
                  <a:srgbClr val="0070C0"/>
                </a:solidFill>
              </a:rPr>
              <a:t>Calculate the following variances of ‘Covid’ masks:</a:t>
            </a:r>
          </a:p>
          <a:p>
            <a:pPr marL="457200" indent="-457200" algn="just">
              <a:buAutoNum type="alphaLcParenR"/>
            </a:pPr>
            <a:r>
              <a:rPr lang="en-US" sz="2400" dirty="0"/>
              <a:t>Labor Cost variance</a:t>
            </a:r>
          </a:p>
          <a:p>
            <a:pPr marL="457200" indent="-457200" algn="just">
              <a:buAutoNum type="alphaLcParenR"/>
            </a:pPr>
            <a:r>
              <a:rPr lang="en-US" sz="2400" dirty="0"/>
              <a:t>Labor Efficiency variance</a:t>
            </a:r>
          </a:p>
          <a:p>
            <a:pPr marL="457200" indent="-457200" algn="just">
              <a:buAutoNum type="alphaLcParenR"/>
            </a:pPr>
            <a:r>
              <a:rPr lang="en-US" sz="2400" dirty="0"/>
              <a:t>Labor Rate variance  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CB358E-A958-384B-9994-3CB94F9D360D}"/>
              </a:ext>
            </a:extLst>
          </p:cNvPr>
          <p:cNvGraphicFramePr>
            <a:graphicFrameLocks noGrp="1"/>
          </p:cNvGraphicFramePr>
          <p:nvPr/>
        </p:nvGraphicFramePr>
        <p:xfrm>
          <a:off x="2291938" y="2466340"/>
          <a:ext cx="6721434" cy="1112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10200">
                  <a:extLst>
                    <a:ext uri="{9D8B030D-6E8A-4147-A177-3AD203B41FA5}">
                      <a16:colId xmlns:a16="http://schemas.microsoft.com/office/drawing/2014/main" val="3243327520"/>
                    </a:ext>
                  </a:extLst>
                </a:gridCol>
                <a:gridCol w="1479903">
                  <a:extLst>
                    <a:ext uri="{9D8B030D-6E8A-4147-A177-3AD203B41FA5}">
                      <a16:colId xmlns:a16="http://schemas.microsoft.com/office/drawing/2014/main" val="2296497333"/>
                    </a:ext>
                  </a:extLst>
                </a:gridCol>
                <a:gridCol w="2053266">
                  <a:extLst>
                    <a:ext uri="{9D8B030D-6E8A-4147-A177-3AD203B41FA5}">
                      <a16:colId xmlns:a16="http://schemas.microsoft.com/office/drawing/2014/main" val="3377005584"/>
                    </a:ext>
                  </a:extLst>
                </a:gridCol>
                <a:gridCol w="1378065">
                  <a:extLst>
                    <a:ext uri="{9D8B030D-6E8A-4147-A177-3AD203B41FA5}">
                      <a16:colId xmlns:a16="http://schemas.microsoft.com/office/drawing/2014/main" val="2978571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Labor  (Budgeted)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Labor  (Actual)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0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hours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$25/hour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 hours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$30/hour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84017"/>
                  </a:ext>
                </a:extLst>
              </a:tr>
            </a:tbl>
          </a:graphicData>
        </a:graphic>
      </p:graphicFrame>
      <p:pic>
        <p:nvPicPr>
          <p:cNvPr id="7170" name="Picture 2" descr="Looking at the evidence on homemade face masks to prevent coronavirus  transmission | Association of Health Care Journalists">
            <a:extLst>
              <a:ext uri="{FF2B5EF4-FFF2-40B4-BE49-F238E27FC236}">
                <a16:creationId xmlns:a16="http://schemas.microsoft.com/office/drawing/2014/main" id="{498532BB-A002-8547-BC95-BF37FC762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861" y="4144488"/>
            <a:ext cx="2169000" cy="21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7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2540-3858-6741-BCF2-6A04696A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90709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 – III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73B3-D52C-2F4D-9CAF-433BEEFC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30" y="1690688"/>
            <a:ext cx="11197392" cy="5018721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i="1" dirty="0">
                <a:solidFill>
                  <a:srgbClr val="0070C0"/>
                </a:solidFill>
              </a:rPr>
              <a:t>The standard and actual data of ‘ITC’ related to manufacturing of Classmate notebook is given below:</a:t>
            </a:r>
            <a:endParaRPr lang="en-IN" sz="2400" i="1" dirty="0">
              <a:solidFill>
                <a:srgbClr val="0070C0"/>
              </a:solidFill>
            </a:endParaRPr>
          </a:p>
          <a:p>
            <a:pPr algn="just"/>
            <a:r>
              <a:rPr lang="en-IN" sz="2400" dirty="0"/>
              <a:t>Standard hours worked = 64.50</a:t>
            </a:r>
          </a:p>
          <a:p>
            <a:pPr algn="just"/>
            <a:r>
              <a:rPr lang="en-IN" sz="2400" dirty="0"/>
              <a:t>Actual hours worked = 61.25</a:t>
            </a:r>
          </a:p>
          <a:p>
            <a:pPr algn="just"/>
            <a:r>
              <a:rPr lang="en-IN" sz="2400" dirty="0"/>
              <a:t>Standard wage rate = Rs. 4.15</a:t>
            </a:r>
          </a:p>
          <a:p>
            <a:pPr algn="just"/>
            <a:r>
              <a:rPr lang="en-IN" sz="2400" dirty="0"/>
              <a:t>Actual wage rate = Rs. 4.25</a:t>
            </a:r>
          </a:p>
          <a:p>
            <a:pPr algn="just"/>
            <a:r>
              <a:rPr lang="en-IN" sz="2400" i="1" dirty="0">
                <a:solidFill>
                  <a:srgbClr val="C00000"/>
                </a:solidFill>
              </a:rPr>
              <a:t>The ‘labor cost variance’ (in Rs.) will be: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6.13 (A)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13.49 (F)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7.36 (F)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6.13 (F)</a:t>
            </a:r>
          </a:p>
        </p:txBody>
      </p:sp>
      <p:pic>
        <p:nvPicPr>
          <p:cNvPr id="8196" name="Picture 4" descr="Classmate – Notebook, 160 Pages, Long Size, Size : 29.7x21cm, Unruled, Hard  Cover – Mulberry Books and Stationery">
            <a:extLst>
              <a:ext uri="{FF2B5EF4-FFF2-40B4-BE49-F238E27FC236}">
                <a16:creationId xmlns:a16="http://schemas.microsoft.com/office/drawing/2014/main" id="{2039BFBB-D8C8-B942-9F0B-C0E5A79B7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60" y="3539919"/>
            <a:ext cx="27305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1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4EF-FC20-E64A-942B-724C3487F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F9E62-EA5F-F247-A325-CF1DE3E6A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55C38-3006-B606-0656-BC5BC7DA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380" y="4712335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1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073C-45EA-8EB8-D9F9-77739761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195C-AB56-4265-F9BC-4D1416270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Deere &amp; Company (brand name John Deere) is famed for the manufacture and supply of machinery used in agriculture, construction, and forestry, as well as diesel engines and lawn care equipment..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8803A-2CB6-C590-4E96-5BA3AC64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219575"/>
            <a:ext cx="60960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0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7865-DC30-E8B9-44A7-13452819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Cost Reduction Challenges: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17C0-5EF9-2034-D869-C78A9242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Deere and Company have a diverse product range, which includes a mix of heavy machinery for the consumer market, and industrial equipment, which is made to order. </a:t>
            </a:r>
          </a:p>
          <a:p>
            <a:r>
              <a:rPr lang="en-US" dirty="0"/>
              <a:t>Retail activity is extremely seasonal, with the majority of sales occurring between March and July.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71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D9B1-1BA8-BD7A-74C8-9F79A168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E6AFF-64F1-F62D-1579-5E6EFF49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was replenishing dealers’ inventory weekly, using direct shipment and cross-docking operations from source warehouses located near Deere &amp; Company’s manufacturing facilities. </a:t>
            </a:r>
          </a:p>
          <a:p>
            <a:r>
              <a:rPr lang="en-US" dirty="0"/>
              <a:t>This operation was proving too costly and too slow</a:t>
            </a:r>
          </a:p>
          <a:p>
            <a:r>
              <a:rPr lang="en-US" dirty="0"/>
              <a:t>Is there any remedy to reduce cost?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80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BBCB-E64A-AC4C-BEA0-78E1042C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517"/>
            <a:ext cx="10515600" cy="514054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 based on Previous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24E2-E6AB-8B40-BCBD-5A80204C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" y="1463040"/>
            <a:ext cx="8878570" cy="53459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IN" sz="2400" i="1" dirty="0" err="1">
                <a:solidFill>
                  <a:srgbClr val="002060"/>
                </a:solidFill>
              </a:rPr>
              <a:t>Cadila</a:t>
            </a:r>
            <a:r>
              <a:rPr lang="en-IN" sz="2400" i="1" dirty="0">
                <a:solidFill>
                  <a:srgbClr val="002060"/>
                </a:solidFill>
              </a:rPr>
              <a:t> Healthcare Limited</a:t>
            </a:r>
            <a:r>
              <a:rPr lang="en-IN" sz="2400" dirty="0"/>
              <a:t> discovers that while it costs Rs 9.5 per unit to make a </a:t>
            </a:r>
            <a:r>
              <a:rPr lang="en-IN" sz="2400" i="1" dirty="0">
                <a:solidFill>
                  <a:srgbClr val="FF0000"/>
                </a:solidFill>
              </a:rPr>
              <a:t>medicine </a:t>
            </a:r>
            <a:r>
              <a:rPr lang="en-IN" sz="2400" dirty="0">
                <a:solidFill>
                  <a:schemeClr val="tx1"/>
                </a:solidFill>
              </a:rPr>
              <a:t>in factory, </a:t>
            </a:r>
            <a:r>
              <a:rPr lang="en-IN" sz="2400" dirty="0"/>
              <a:t>the same is available in the market at Rs 4.5 each. </a:t>
            </a:r>
          </a:p>
          <a:p>
            <a:pPr algn="just"/>
            <a:r>
              <a:rPr lang="en-IN" sz="2400" dirty="0"/>
              <a:t>The breakdown of costs is: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400" dirty="0"/>
              <a:t>Materials is Rs 3.5 per unit,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400" dirty="0"/>
              <a:t>Labor is Rs 1.5 per unit,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400" dirty="0"/>
              <a:t>Fixed expenses is Rs 4.50 and </a:t>
            </a:r>
          </a:p>
          <a:p>
            <a:pPr marL="0" indent="0" algn="just">
              <a:buNone/>
            </a:pPr>
            <a:endParaRPr lang="en-IN" sz="2400" i="1" dirty="0">
              <a:solidFill>
                <a:srgbClr val="C00000"/>
              </a:solidFill>
            </a:endParaRPr>
          </a:p>
          <a:p>
            <a:pPr algn="just"/>
            <a:r>
              <a:rPr lang="en-IN" sz="2400" i="1" dirty="0">
                <a:solidFill>
                  <a:srgbClr val="C00000"/>
                </a:solidFill>
              </a:rPr>
              <a:t>Shall the product be made in the factory or bought from the outside supplier?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dirty="0"/>
              <a:t>Make the product in factory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dirty="0"/>
              <a:t>Buy the product from outside supplier </a:t>
            </a:r>
            <a:endParaRPr lang="en-US" sz="2400" dirty="0"/>
          </a:p>
        </p:txBody>
      </p:sp>
      <p:pic>
        <p:nvPicPr>
          <p:cNvPr id="13316" name="Picture 4" descr="Understanding and Managing Medication - how to avoid errors">
            <a:extLst>
              <a:ext uri="{FF2B5EF4-FFF2-40B4-BE49-F238E27FC236}">
                <a16:creationId xmlns:a16="http://schemas.microsoft.com/office/drawing/2014/main" id="{7ECB1CB0-9281-CE40-B51B-EB9B51D63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270" y="226695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0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DCCE-2B74-CD37-2254-93E346F2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to Cost Reduction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D9FC-77D0-331E-F02A-23D1CA48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undertook a supply chain network-redesign program, resulting in the commissioning of intermediate “merge centers” and optimization of cross-dock terminal locations.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288BB-9AC8-97FB-A4F7-D841A84B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0" y="3647439"/>
            <a:ext cx="4836160" cy="25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5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D5C810-7B8E-76BD-F6B9-B6481E59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920C02-3306-3CBA-4730-7B9689D7A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3070" y="2347436"/>
            <a:ext cx="2628900" cy="1743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504F6-87AB-3FBF-6A23-43B2D1946D84}"/>
              </a:ext>
            </a:extLst>
          </p:cNvPr>
          <p:cNvSpPr txBox="1"/>
          <p:nvPr/>
        </p:nvSpPr>
        <p:spPr>
          <a:xfrm>
            <a:off x="995680" y="2275840"/>
            <a:ext cx="5171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Deere &amp; Company also began consolidating shipments and using break-bulk terminals during the seasonal peak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2514E-34D6-F4B9-DFF4-FC84DB8DB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032" y="450224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80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DA0584-D5D5-748A-6FBF-755A324A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9E23-06D9-2C4C-8D63-7C7836860D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company also increased its use of third-party logistics providers and effectively created a network that could be optimized tactically at any given point in time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FA09A-E7A4-8539-9463-AB5BF4036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EF951-6990-DE42-113C-9E2BCF3C8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89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579A-F57D-2655-23C1-E16A1C9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A92D-0654-38F2-FD5F-979B6A0E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Deere &amp; Company’s supply chain cost-management achievements included an inventory decrease of $1 billion, a significant reduction in customer delivery lead times (from ten days to five or less) and annual transportation cost savings of around 5%.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73434-E638-AB76-1820-57089233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067" y="4979352"/>
            <a:ext cx="2943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2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B2F6-AEE9-7549-9C98-D29D3BC0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4317-DFCE-FB4E-B4A7-5D9037D8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/>
          </a:bodyPr>
          <a:lstStyle/>
          <a:p>
            <a:pPr algn="just"/>
            <a:r>
              <a:rPr lang="en-US" i="1" dirty="0">
                <a:solidFill>
                  <a:srgbClr val="C00000"/>
                </a:solidFill>
              </a:rPr>
              <a:t>Comprehend </a:t>
            </a:r>
            <a:r>
              <a:rPr lang="en-US" dirty="0"/>
              <a:t>the importance of standard costing and variance analysis in businesses.</a:t>
            </a:r>
          </a:p>
          <a:p>
            <a:pPr algn="just"/>
            <a:endParaRPr lang="en-US" i="1" dirty="0">
              <a:solidFill>
                <a:srgbClr val="C00000"/>
              </a:solidFill>
            </a:endParaRPr>
          </a:p>
          <a:p>
            <a:pPr algn="just"/>
            <a:endParaRPr lang="en-US" i="1" dirty="0">
              <a:solidFill>
                <a:srgbClr val="C00000"/>
              </a:solidFill>
            </a:endParaRP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Appraise</a:t>
            </a:r>
            <a:r>
              <a:rPr lang="en-US" dirty="0"/>
              <a:t> the various material and labor variances arising in businesses.</a:t>
            </a:r>
          </a:p>
        </p:txBody>
      </p:sp>
    </p:spTree>
    <p:extLst>
      <p:ext uri="{BB962C8B-B14F-4D97-AF65-F5344CB8AC3E}">
        <p14:creationId xmlns:p14="http://schemas.microsoft.com/office/powerpoint/2010/main" val="370869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CC46-C586-E44D-A047-88577BB1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57250"/>
            <a:ext cx="11178540" cy="833438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/>
              <a:t>Opening Case Analysis </a:t>
            </a:r>
            <a:br>
              <a:rPr lang="en-US" sz="2800" i="1" dirty="0"/>
            </a:br>
            <a:r>
              <a:rPr lang="en-US" sz="3200" i="1" dirty="0">
                <a:solidFill>
                  <a:srgbClr val="C00000"/>
                </a:solidFill>
              </a:rPr>
              <a:t>Starbucks reduces direct cost variances to brew a turnaround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4EEE-78F0-F945-B5E8-6A87F02F5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6" y="2251709"/>
            <a:ext cx="6625244" cy="44697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IN" i="1" dirty="0">
                <a:solidFill>
                  <a:srgbClr val="0070C0"/>
                </a:solidFill>
              </a:rPr>
              <a:t>Actual Input costs </a:t>
            </a:r>
            <a:r>
              <a:rPr lang="en-IN" dirty="0"/>
              <a:t>(material &amp; labour) increased from the set </a:t>
            </a:r>
            <a:r>
              <a:rPr lang="en-IN" i="1" dirty="0">
                <a:solidFill>
                  <a:srgbClr val="0070C0"/>
                </a:solidFill>
              </a:rPr>
              <a:t>budgeted costs </a:t>
            </a:r>
            <a:r>
              <a:rPr lang="en-IN" dirty="0"/>
              <a:t>due to:</a:t>
            </a:r>
          </a:p>
          <a:p>
            <a:pPr marL="0" indent="0" algn="just">
              <a:buNone/>
            </a:pPr>
            <a:endParaRPr lang="en-IN" dirty="0"/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Recession </a:t>
            </a:r>
          </a:p>
          <a:p>
            <a:pPr marL="514350" indent="-514350" algn="just">
              <a:buFont typeface="+mj-lt"/>
              <a:buAutoNum type="alphaLcParenR"/>
            </a:pPr>
            <a:endParaRPr lang="en-IN" dirty="0">
              <a:effectLst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Low priced competition from Dunkin’ Donuts and McDonald’s </a:t>
            </a:r>
          </a:p>
          <a:p>
            <a:pPr algn="just"/>
            <a:endParaRPr lang="en-IN" dirty="0">
              <a:effectLst/>
            </a:endParaRPr>
          </a:p>
        </p:txBody>
      </p:sp>
      <p:pic>
        <p:nvPicPr>
          <p:cNvPr id="4100" name="Picture 4" descr="Starbucks Commits to a Resource-Positive Future, Giving More than It Takes  from the Planet | Business Wire">
            <a:extLst>
              <a:ext uri="{FF2B5EF4-FFF2-40B4-BE49-F238E27FC236}">
                <a16:creationId xmlns:a16="http://schemas.microsoft.com/office/drawing/2014/main" id="{C3E918C5-02D1-1246-B5A1-8F08AE4E6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" y="2810828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5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CC46-C586-E44D-A047-88577BB1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57250"/>
            <a:ext cx="11178540" cy="833438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/>
              <a:t>Opening Case Analysis </a:t>
            </a:r>
            <a:br>
              <a:rPr lang="en-US" sz="2800" i="1" dirty="0"/>
            </a:br>
            <a:r>
              <a:rPr lang="en-US" sz="3200" i="1" dirty="0">
                <a:solidFill>
                  <a:srgbClr val="C00000"/>
                </a:solidFill>
              </a:rPr>
              <a:t>Starbucks reduces direct cost variances to brew a turnaround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4EEE-78F0-F945-B5E8-6A87F02F5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2285999"/>
            <a:ext cx="7042067" cy="447106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i="1" u="sng" dirty="0">
                <a:solidFill>
                  <a:srgbClr val="7030A0"/>
                </a:solidFill>
              </a:rPr>
              <a:t>Starbucks removed such variances by: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Cutting down </a:t>
            </a:r>
            <a:r>
              <a:rPr lang="en-IN" i="1" dirty="0">
                <a:solidFill>
                  <a:srgbClr val="0070C0"/>
                </a:solidFill>
              </a:rPr>
              <a:t>input costs </a:t>
            </a:r>
            <a:r>
              <a:rPr lang="en-IN" dirty="0"/>
              <a:t>i.e. Material &amp; Labour.</a:t>
            </a:r>
            <a:endParaRPr lang="en-IN" i="1" dirty="0">
              <a:solidFill>
                <a:srgbClr val="0070C0"/>
              </a:solidFill>
            </a:endParaRPr>
          </a:p>
          <a:p>
            <a:pPr algn="just"/>
            <a:endParaRPr lang="en-IN" dirty="0">
              <a:effectLst/>
            </a:endParaRPr>
          </a:p>
          <a:p>
            <a:pPr algn="just"/>
            <a:r>
              <a:rPr lang="en-IN" dirty="0"/>
              <a:t>Adopting </a:t>
            </a:r>
            <a:r>
              <a:rPr lang="en-IN" i="1" dirty="0">
                <a:solidFill>
                  <a:srgbClr val="0070C0"/>
                </a:solidFill>
              </a:rPr>
              <a:t>lean</a:t>
            </a:r>
            <a:r>
              <a:rPr lang="en-IN" dirty="0"/>
              <a:t> manufacturing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Employed fewer </a:t>
            </a:r>
            <a:r>
              <a:rPr lang="en-IN" i="1" dirty="0">
                <a:solidFill>
                  <a:srgbClr val="0070C0"/>
                </a:solidFill>
              </a:rPr>
              <a:t>baristas</a:t>
            </a:r>
            <a:r>
              <a:rPr lang="en-IN" dirty="0"/>
              <a:t> </a:t>
            </a:r>
          </a:p>
          <a:p>
            <a:pPr algn="just"/>
            <a:endParaRPr lang="en-IN" dirty="0"/>
          </a:p>
        </p:txBody>
      </p:sp>
      <p:pic>
        <p:nvPicPr>
          <p:cNvPr id="5126" name="Picture 6" descr="Starbucks commits to a sustainable future, recent statement by CEO – The  Linfield Review">
            <a:extLst>
              <a:ext uri="{FF2B5EF4-FFF2-40B4-BE49-F238E27FC236}">
                <a16:creationId xmlns:a16="http://schemas.microsoft.com/office/drawing/2014/main" id="{FF8688BF-EA7D-6048-9939-F989F8D9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90" y="271145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82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0F81-FF84-1A42-A937-7B864CE0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What Starbucks actually did?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8E71A4-DBF7-BB45-B16C-21EDC0BC4F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2514" y="2101931"/>
          <a:ext cx="7196447" cy="4667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xplosion 2 4">
            <a:extLst>
              <a:ext uri="{FF2B5EF4-FFF2-40B4-BE49-F238E27FC236}">
                <a16:creationId xmlns:a16="http://schemas.microsoft.com/office/drawing/2014/main" id="{AC9653C0-5E44-D843-BFFE-98958A1D685D}"/>
              </a:ext>
            </a:extLst>
          </p:cNvPr>
          <p:cNvSpPr/>
          <p:nvPr/>
        </p:nvSpPr>
        <p:spPr>
          <a:xfrm>
            <a:off x="8871855" y="2597727"/>
            <a:ext cx="3134098" cy="262741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Tool for ‘Cost Control’</a:t>
            </a:r>
          </a:p>
        </p:txBody>
      </p:sp>
    </p:spTree>
    <p:extLst>
      <p:ext uri="{BB962C8B-B14F-4D97-AF65-F5344CB8AC3E}">
        <p14:creationId xmlns:p14="http://schemas.microsoft.com/office/powerpoint/2010/main" val="303624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B2F6-AEE9-7549-9C98-D29D3BC0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89566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A.) Material Costs of ‘Yardley’ soap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4317-DFCE-FB4E-B4A7-5D9037D8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7802880" cy="517778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Wipro is engaged in manufacturing of special set of ‘Yardley’ soaps.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order of making 1000 special set of soaps was established to be completed within 8 hours.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</a:t>
            </a:r>
            <a:r>
              <a:rPr lang="en-US" sz="2400" i="1" dirty="0">
                <a:solidFill>
                  <a:srgbClr val="0070C0"/>
                </a:solidFill>
              </a:rPr>
              <a:t> ‘budgeted material cost’ </a:t>
            </a:r>
            <a:r>
              <a:rPr lang="en-US" sz="2400" dirty="0"/>
              <a:t>set before the start of manufacturing process is given below: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CB358E-A958-384B-9994-3CB94F9D360D}"/>
              </a:ext>
            </a:extLst>
          </p:cNvPr>
          <p:cNvGraphicFramePr>
            <a:graphicFrameLocks noGrp="1"/>
          </p:cNvGraphicFramePr>
          <p:nvPr/>
        </p:nvGraphicFramePr>
        <p:xfrm>
          <a:off x="2707640" y="5115560"/>
          <a:ext cx="5510529" cy="1381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36843">
                  <a:extLst>
                    <a:ext uri="{9D8B030D-6E8A-4147-A177-3AD203B41FA5}">
                      <a16:colId xmlns:a16="http://schemas.microsoft.com/office/drawing/2014/main" val="3243327520"/>
                    </a:ext>
                  </a:extLst>
                </a:gridCol>
                <a:gridCol w="1836843">
                  <a:extLst>
                    <a:ext uri="{9D8B030D-6E8A-4147-A177-3AD203B41FA5}">
                      <a16:colId xmlns:a16="http://schemas.microsoft.com/office/drawing/2014/main" val="2296497333"/>
                    </a:ext>
                  </a:extLst>
                </a:gridCol>
                <a:gridCol w="1836843">
                  <a:extLst>
                    <a:ext uri="{9D8B030D-6E8A-4147-A177-3AD203B41FA5}">
                      <a16:colId xmlns:a16="http://schemas.microsoft.com/office/drawing/2014/main" val="160475849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Budgeted Material Costs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9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Cost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0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</a:t>
                      </a:r>
                      <a:r>
                        <a:rPr lang="en-US" dirty="0" err="1"/>
                        <a:t>Litres</a:t>
                      </a:r>
                      <a:r>
                        <a:rPr lang="en-US" dirty="0"/>
                        <a:t> of Palm Oil &amp; 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$700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84017"/>
                  </a:ext>
                </a:extLst>
              </a:tr>
            </a:tbl>
          </a:graphicData>
        </a:graphic>
      </p:graphicFrame>
      <p:pic>
        <p:nvPicPr>
          <p:cNvPr id="1026" name="Picture 2" descr="Wipro Yardley launches luxury soaps in India">
            <a:extLst>
              <a:ext uri="{FF2B5EF4-FFF2-40B4-BE49-F238E27FC236}">
                <a16:creationId xmlns:a16="http://schemas.microsoft.com/office/drawing/2014/main" id="{89DB97FB-0CEA-AA46-B9DB-1897BBA8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470" y="1965323"/>
            <a:ext cx="317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12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B2F6-AEE9-7549-9C98-D29D3BC0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89566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Budgeted &amp; Actual Costs of ‘Yardley’ soap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4317-DFCE-FB4E-B4A7-5D9037D8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7219950" cy="51777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</a:t>
            </a:r>
            <a:r>
              <a:rPr lang="en-US" sz="2400" i="1" dirty="0">
                <a:solidFill>
                  <a:srgbClr val="0070C0"/>
                </a:solidFill>
              </a:rPr>
              <a:t> ‘Budgeted </a:t>
            </a:r>
            <a:r>
              <a:rPr lang="en-US" sz="2400" dirty="0"/>
              <a:t>and</a:t>
            </a:r>
            <a:r>
              <a:rPr lang="en-US" sz="2400" i="1" dirty="0">
                <a:solidFill>
                  <a:srgbClr val="0070C0"/>
                </a:solidFill>
              </a:rPr>
              <a:t> Actual Material Costs’ </a:t>
            </a:r>
            <a:r>
              <a:rPr lang="en-US" sz="2400" dirty="0"/>
              <a:t>incurred in the manufacturing process is given below: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CB358E-A958-384B-9994-3CB94F9D360D}"/>
              </a:ext>
            </a:extLst>
          </p:cNvPr>
          <p:cNvGraphicFramePr>
            <a:graphicFrameLocks noGrp="1"/>
          </p:cNvGraphicFramePr>
          <p:nvPr/>
        </p:nvGraphicFramePr>
        <p:xfrm>
          <a:off x="1814195" y="4009866"/>
          <a:ext cx="8563610" cy="1925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72111">
                  <a:extLst>
                    <a:ext uri="{9D8B030D-6E8A-4147-A177-3AD203B41FA5}">
                      <a16:colId xmlns:a16="http://schemas.microsoft.com/office/drawing/2014/main" val="3243327520"/>
                    </a:ext>
                  </a:extLst>
                </a:gridCol>
                <a:gridCol w="1182189">
                  <a:extLst>
                    <a:ext uri="{9D8B030D-6E8A-4147-A177-3AD203B41FA5}">
                      <a16:colId xmlns:a16="http://schemas.microsoft.com/office/drawing/2014/main" val="229649733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73394670"/>
                    </a:ext>
                  </a:extLst>
                </a:gridCol>
                <a:gridCol w="1691094">
                  <a:extLst>
                    <a:ext uri="{9D8B030D-6E8A-4147-A177-3AD203B41FA5}">
                      <a16:colId xmlns:a16="http://schemas.microsoft.com/office/drawing/2014/main" val="3377005584"/>
                    </a:ext>
                  </a:extLst>
                </a:gridCol>
                <a:gridCol w="1120686">
                  <a:extLst>
                    <a:ext uri="{9D8B030D-6E8A-4147-A177-3AD203B41FA5}">
                      <a16:colId xmlns:a16="http://schemas.microsoft.com/office/drawing/2014/main" val="29785711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4752467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 (Budgeted)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Material (Actual)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9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  <a:p>
                      <a:pPr algn="ctr"/>
                      <a:r>
                        <a:rPr lang="en-US" dirty="0"/>
                        <a:t>(A)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  <a:p>
                      <a:pPr algn="ctr"/>
                      <a:r>
                        <a:rPr lang="en-US" dirty="0"/>
                        <a:t>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</a:t>
                      </a:r>
                    </a:p>
                    <a:p>
                      <a:pPr algn="ctr"/>
                      <a:r>
                        <a:rPr lang="en-US" dirty="0"/>
                        <a:t>(A) *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  <a:p>
                      <a:pPr algn="ctr"/>
                      <a:r>
                        <a:rPr lang="en-US" dirty="0"/>
                        <a:t>(A)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  <a:p>
                      <a:pPr algn="ctr"/>
                      <a:r>
                        <a:rPr lang="en-US" dirty="0"/>
                        <a:t>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</a:t>
                      </a:r>
                    </a:p>
                    <a:p>
                      <a:pPr algn="ctr"/>
                      <a:r>
                        <a:rPr lang="en-US" dirty="0"/>
                        <a:t>(A) *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0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</a:t>
                      </a:r>
                      <a:r>
                        <a:rPr lang="en-US" dirty="0" err="1"/>
                        <a:t>Litres</a:t>
                      </a:r>
                      <a:r>
                        <a:rPr lang="en-US" dirty="0"/>
                        <a:t> of Palm Oil &amp; fat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Litres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 of Palm Oil &amp; fat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$16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$960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84017"/>
                  </a:ext>
                </a:extLst>
              </a:tr>
            </a:tbl>
          </a:graphicData>
        </a:graphic>
      </p:graphicFrame>
      <p:pic>
        <p:nvPicPr>
          <p:cNvPr id="2050" name="Picture 2" descr="Yardley London English Lavender Soap reviews, photos, ingredients -  MakeupAlley">
            <a:extLst>
              <a:ext uri="{FF2B5EF4-FFF2-40B4-BE49-F238E27FC236}">
                <a16:creationId xmlns:a16="http://schemas.microsoft.com/office/drawing/2014/main" id="{3B851804-92BF-484B-ABD7-9078ECF2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044" y="1600200"/>
            <a:ext cx="2249646" cy="22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3A2E9F-78EF-E94A-AE89-DF736C232E00}"/>
              </a:ext>
            </a:extLst>
          </p:cNvPr>
          <p:cNvSpPr/>
          <p:nvPr/>
        </p:nvSpPr>
        <p:spPr>
          <a:xfrm>
            <a:off x="564459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5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E9E0-AB9A-9144-A3F4-BB912ECA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0E35E8-9C31-4741-963A-92211A5218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40080"/>
          <a:ext cx="10515600" cy="594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2309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 to Cost Accounting" id="{C34E7B37-54DF-AC4D-AA64-D7FA10E5A999}" vid="{C0AA7F17-9137-8846-92B6-2F8947FCB0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1159</Words>
  <Application>Microsoft Office PowerPoint</Application>
  <PresentationFormat>Widescreen</PresentationFormat>
  <Paragraphs>188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1_Office Theme</vt:lpstr>
      <vt:lpstr>Standard Costing and Variance Analysis</vt:lpstr>
      <vt:lpstr>Poll based on Previous Lecture </vt:lpstr>
      <vt:lpstr>Learning Outcomes </vt:lpstr>
      <vt:lpstr>Opening Case Analysis  Starbucks reduces direct cost variances to brew a turnaround</vt:lpstr>
      <vt:lpstr>Opening Case Analysis  Starbucks reduces direct cost variances to brew a turnaround</vt:lpstr>
      <vt:lpstr>What Starbucks actually did?</vt:lpstr>
      <vt:lpstr>A.) Material Costs of ‘Yardley’ soap </vt:lpstr>
      <vt:lpstr>Budgeted &amp; Actual Costs of ‘Yardley’ soap </vt:lpstr>
      <vt:lpstr>PowerPoint Presentation</vt:lpstr>
      <vt:lpstr>Activity – I </vt:lpstr>
      <vt:lpstr>Poll – II </vt:lpstr>
      <vt:lpstr>B.) Labor Costs of ‘Flying Machine’</vt:lpstr>
      <vt:lpstr>PowerPoint Presentation</vt:lpstr>
      <vt:lpstr>Activity – II </vt:lpstr>
      <vt:lpstr>Poll – III  </vt:lpstr>
      <vt:lpstr>PowerPoint Presentation</vt:lpstr>
      <vt:lpstr>PowerPoint Presentation</vt:lpstr>
      <vt:lpstr>Supply Chain Cost Reduction Challenges:</vt:lpstr>
      <vt:lpstr>PowerPoint Presentation</vt:lpstr>
      <vt:lpstr>The Path to Cost Reduction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Gigles Gigles</cp:lastModifiedBy>
  <cp:revision>5</cp:revision>
  <dcterms:created xsi:type="dcterms:W3CDTF">2022-11-03T04:17:49Z</dcterms:created>
  <dcterms:modified xsi:type="dcterms:W3CDTF">2022-11-16T08:42:53Z</dcterms:modified>
</cp:coreProperties>
</file>