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342" r:id="rId3"/>
    <p:sldId id="394" r:id="rId4"/>
    <p:sldId id="395" r:id="rId5"/>
    <p:sldId id="396" r:id="rId6"/>
    <p:sldId id="275" r:id="rId7"/>
    <p:sldId id="276" r:id="rId8"/>
    <p:sldId id="344" r:id="rId9"/>
    <p:sldId id="346" r:id="rId10"/>
    <p:sldId id="347" r:id="rId11"/>
    <p:sldId id="351" r:id="rId12"/>
    <p:sldId id="348" r:id="rId13"/>
    <p:sldId id="352" r:id="rId14"/>
    <p:sldId id="349" r:id="rId15"/>
    <p:sldId id="353" r:id="rId16"/>
    <p:sldId id="354" r:id="rId17"/>
    <p:sldId id="397" r:id="rId18"/>
    <p:sldId id="398" r:id="rId19"/>
    <p:sldId id="336" r:id="rId20"/>
    <p:sldId id="3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B0A79-02B2-C747-9E6E-D1CBCC6FF030}" type="doc">
      <dgm:prSet loTypeId="urn:microsoft.com/office/officeart/2005/8/layout/hierarchy3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3346282B-92CB-5A40-A128-362195D0326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Standard Costing</a:t>
          </a:r>
        </a:p>
      </dgm:t>
    </dgm:pt>
    <dgm:pt modelId="{BB415FF9-E17A-694C-B4D1-5295ED8635D5}" type="parTrans" cxnId="{CA921452-8F51-4240-80E8-F5229F79F26F}">
      <dgm:prSet/>
      <dgm:spPr/>
      <dgm:t>
        <a:bodyPr/>
        <a:lstStyle/>
        <a:p>
          <a:endParaRPr lang="en-GB"/>
        </a:p>
      </dgm:t>
    </dgm:pt>
    <dgm:pt modelId="{6F226D61-D99B-8642-B501-AEE58D4F062A}" type="sibTrans" cxnId="{CA921452-8F51-4240-80E8-F5229F79F26F}">
      <dgm:prSet/>
      <dgm:spPr/>
      <dgm:t>
        <a:bodyPr/>
        <a:lstStyle/>
        <a:p>
          <a:endParaRPr lang="en-GB"/>
        </a:p>
      </dgm:t>
    </dgm:pt>
    <dgm:pt modelId="{C1A4409A-2993-264E-876F-082392CCB24F}">
      <dgm:prSet phldrT="[Text]"/>
      <dgm:spPr/>
      <dgm:t>
        <a:bodyPr/>
        <a:lstStyle/>
        <a:p>
          <a:r>
            <a:rPr lang="en-IN" b="0" i="0" dirty="0"/>
            <a:t>Establishment of cost standards for activities</a:t>
          </a:r>
          <a:endParaRPr lang="en-GB" dirty="0"/>
        </a:p>
      </dgm:t>
    </dgm:pt>
    <dgm:pt modelId="{5787E061-FB6B-2046-AA25-8D6E29C9F59E}" type="parTrans" cxnId="{A0395517-6858-424D-8948-CBB3ECE36096}">
      <dgm:prSet/>
      <dgm:spPr/>
      <dgm:t>
        <a:bodyPr/>
        <a:lstStyle/>
        <a:p>
          <a:endParaRPr lang="en-GB"/>
        </a:p>
      </dgm:t>
    </dgm:pt>
    <dgm:pt modelId="{B6FAAB15-0C87-F54F-A9E0-69A61FEA885B}" type="sibTrans" cxnId="{A0395517-6858-424D-8948-CBB3ECE36096}">
      <dgm:prSet/>
      <dgm:spPr/>
      <dgm:t>
        <a:bodyPr/>
        <a:lstStyle/>
        <a:p>
          <a:endParaRPr lang="en-GB"/>
        </a:p>
      </dgm:t>
    </dgm:pt>
    <dgm:pt modelId="{9D473432-C593-2D4F-8035-81789EFA10DD}">
      <dgm:prSet phldrT="[Text]"/>
      <dgm:spPr/>
      <dgm:t>
        <a:bodyPr/>
        <a:lstStyle/>
        <a:p>
          <a:r>
            <a:rPr lang="en-IN" b="0" i="0" dirty="0"/>
            <a:t>Determining the reasons for variances</a:t>
          </a:r>
          <a:endParaRPr lang="en-GB" dirty="0"/>
        </a:p>
      </dgm:t>
    </dgm:pt>
    <dgm:pt modelId="{65ED8855-668E-F245-AAF6-2A46E650EB38}" type="parTrans" cxnId="{D1CCA161-7CF8-604F-B12F-50B6BB9156CE}">
      <dgm:prSet/>
      <dgm:spPr/>
      <dgm:t>
        <a:bodyPr/>
        <a:lstStyle/>
        <a:p>
          <a:endParaRPr lang="en-GB"/>
        </a:p>
      </dgm:t>
    </dgm:pt>
    <dgm:pt modelId="{FF16A5B8-D413-BA46-B980-68E26DBB5EFE}" type="sibTrans" cxnId="{D1CCA161-7CF8-604F-B12F-50B6BB9156CE}">
      <dgm:prSet/>
      <dgm:spPr/>
      <dgm:t>
        <a:bodyPr/>
        <a:lstStyle/>
        <a:p>
          <a:endParaRPr lang="en-GB"/>
        </a:p>
      </dgm:t>
    </dgm:pt>
    <dgm:pt modelId="{BE7F0CA0-7BAA-6B41-B695-2628CC66C37A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Variance Analysis</a:t>
          </a:r>
        </a:p>
      </dgm:t>
    </dgm:pt>
    <dgm:pt modelId="{CC424734-1E17-C745-BEAA-35367382DC46}" type="parTrans" cxnId="{D4EF4A9A-F5C6-DF44-BD05-053A14764574}">
      <dgm:prSet/>
      <dgm:spPr/>
      <dgm:t>
        <a:bodyPr/>
        <a:lstStyle/>
        <a:p>
          <a:endParaRPr lang="en-GB"/>
        </a:p>
      </dgm:t>
    </dgm:pt>
    <dgm:pt modelId="{453A761B-5BF8-8C44-849C-9503002553E8}" type="sibTrans" cxnId="{D4EF4A9A-F5C6-DF44-BD05-053A14764574}">
      <dgm:prSet/>
      <dgm:spPr/>
      <dgm:t>
        <a:bodyPr/>
        <a:lstStyle/>
        <a:p>
          <a:endParaRPr lang="en-GB"/>
        </a:p>
      </dgm:t>
    </dgm:pt>
    <dgm:pt modelId="{0AC70ADD-B7CA-364B-B952-015F6CA16B6A}">
      <dgm:prSet phldrT="[Text]"/>
      <dgm:spPr/>
      <dgm:t>
        <a:bodyPr/>
        <a:lstStyle/>
        <a:p>
          <a:r>
            <a:rPr lang="en-IN" b="0" i="0" dirty="0"/>
            <a:t>Comparison of actual costs with standard costs</a:t>
          </a:r>
          <a:endParaRPr lang="en-GB" dirty="0"/>
        </a:p>
      </dgm:t>
    </dgm:pt>
    <dgm:pt modelId="{2C0F2B7D-9842-C047-B4F0-C14AACEC5E40}" type="parTrans" cxnId="{26D9267B-9067-1740-A5C0-C00E0EBA2028}">
      <dgm:prSet/>
      <dgm:spPr/>
      <dgm:t>
        <a:bodyPr/>
        <a:lstStyle/>
        <a:p>
          <a:endParaRPr lang="en-GB"/>
        </a:p>
      </dgm:t>
    </dgm:pt>
    <dgm:pt modelId="{48D461FA-19AE-BB45-A882-B37D067F0EDB}" type="sibTrans" cxnId="{26D9267B-9067-1740-A5C0-C00E0EBA2028}">
      <dgm:prSet/>
      <dgm:spPr/>
      <dgm:t>
        <a:bodyPr/>
        <a:lstStyle/>
        <a:p>
          <a:endParaRPr lang="en-GB"/>
        </a:p>
      </dgm:t>
    </dgm:pt>
    <dgm:pt modelId="{7E68583E-73FC-0446-819D-A1B206641BA9}">
      <dgm:prSet phldrT="[Text]"/>
      <dgm:spPr/>
      <dgm:t>
        <a:bodyPr/>
        <a:lstStyle/>
        <a:p>
          <a:r>
            <a:rPr lang="en-GB" dirty="0"/>
            <a:t>Variances can be ‘</a:t>
          </a:r>
          <a:r>
            <a:rPr lang="en-GB" i="1" dirty="0"/>
            <a:t>favourable</a:t>
          </a:r>
          <a:r>
            <a:rPr lang="en-GB" dirty="0"/>
            <a:t>’ or ‘</a:t>
          </a:r>
          <a:r>
            <a:rPr lang="en-GB" i="1" dirty="0"/>
            <a:t>unfavourable’</a:t>
          </a:r>
        </a:p>
      </dgm:t>
    </dgm:pt>
    <dgm:pt modelId="{1BFD170D-7DFB-7B43-8858-CE017494B50B}" type="parTrans" cxnId="{8EE27CFC-DEB1-E04A-90D5-ABDFCD2B7228}">
      <dgm:prSet/>
      <dgm:spPr/>
      <dgm:t>
        <a:bodyPr/>
        <a:lstStyle/>
        <a:p>
          <a:endParaRPr lang="en-GB"/>
        </a:p>
      </dgm:t>
    </dgm:pt>
    <dgm:pt modelId="{F1BD5A0C-9A54-7A4F-B1DE-B05AD919AC2E}" type="sibTrans" cxnId="{8EE27CFC-DEB1-E04A-90D5-ABDFCD2B7228}">
      <dgm:prSet/>
      <dgm:spPr/>
      <dgm:t>
        <a:bodyPr/>
        <a:lstStyle/>
        <a:p>
          <a:endParaRPr lang="en-GB"/>
        </a:p>
      </dgm:t>
    </dgm:pt>
    <dgm:pt modelId="{810403C1-C63A-CD4E-B4A2-C586F892F641}" type="pres">
      <dgm:prSet presAssocID="{4E1B0A79-02B2-C747-9E6E-D1CBCC6FF0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43FA4-22AC-1642-AB55-0EBB979895AA}" type="pres">
      <dgm:prSet presAssocID="{3346282B-92CB-5A40-A128-362195D03261}" presName="root" presStyleCnt="0"/>
      <dgm:spPr/>
    </dgm:pt>
    <dgm:pt modelId="{78E0660A-9CB1-1640-8F8B-4EB58A8BE684}" type="pres">
      <dgm:prSet presAssocID="{3346282B-92CB-5A40-A128-362195D03261}" presName="rootComposite" presStyleCnt="0"/>
      <dgm:spPr/>
    </dgm:pt>
    <dgm:pt modelId="{DE778FDB-0FA5-3F4E-A56B-490DFB527C1F}" type="pres">
      <dgm:prSet presAssocID="{3346282B-92CB-5A40-A128-362195D03261}" presName="rootText" presStyleLbl="node1" presStyleIdx="0" presStyleCnt="2"/>
      <dgm:spPr/>
    </dgm:pt>
    <dgm:pt modelId="{EAF7125A-9D02-D44E-BCE7-4B92A06BEB56}" type="pres">
      <dgm:prSet presAssocID="{3346282B-92CB-5A40-A128-362195D03261}" presName="rootConnector" presStyleLbl="node1" presStyleIdx="0" presStyleCnt="2"/>
      <dgm:spPr/>
    </dgm:pt>
    <dgm:pt modelId="{96C5BC6C-CC1A-824E-A5CB-F56D2F8B2CFF}" type="pres">
      <dgm:prSet presAssocID="{3346282B-92CB-5A40-A128-362195D03261}" presName="childShape" presStyleCnt="0"/>
      <dgm:spPr/>
    </dgm:pt>
    <dgm:pt modelId="{E5B95663-020A-BE43-8400-FB753649C905}" type="pres">
      <dgm:prSet presAssocID="{5787E061-FB6B-2046-AA25-8D6E29C9F59E}" presName="Name13" presStyleLbl="parChTrans1D2" presStyleIdx="0" presStyleCnt="4"/>
      <dgm:spPr/>
    </dgm:pt>
    <dgm:pt modelId="{8317561B-73FB-AD4D-B8F5-0909B30A66B4}" type="pres">
      <dgm:prSet presAssocID="{C1A4409A-2993-264E-876F-082392CCB24F}" presName="childText" presStyleLbl="bgAcc1" presStyleIdx="0" presStyleCnt="4">
        <dgm:presLayoutVars>
          <dgm:bulletEnabled val="1"/>
        </dgm:presLayoutVars>
      </dgm:prSet>
      <dgm:spPr/>
    </dgm:pt>
    <dgm:pt modelId="{CA0ABCE9-9987-F44B-831D-FE8FD219D3EC}" type="pres">
      <dgm:prSet presAssocID="{65ED8855-668E-F245-AAF6-2A46E650EB38}" presName="Name13" presStyleLbl="parChTrans1D2" presStyleIdx="1" presStyleCnt="4"/>
      <dgm:spPr/>
    </dgm:pt>
    <dgm:pt modelId="{F2E45619-27D7-A743-852E-8D21E3C4BBEF}" type="pres">
      <dgm:prSet presAssocID="{9D473432-C593-2D4F-8035-81789EFA10DD}" presName="childText" presStyleLbl="bgAcc1" presStyleIdx="1" presStyleCnt="4">
        <dgm:presLayoutVars>
          <dgm:bulletEnabled val="1"/>
        </dgm:presLayoutVars>
      </dgm:prSet>
      <dgm:spPr/>
    </dgm:pt>
    <dgm:pt modelId="{478086DA-EE52-5D49-909F-7C638F2949AD}" type="pres">
      <dgm:prSet presAssocID="{BE7F0CA0-7BAA-6B41-B695-2628CC66C37A}" presName="root" presStyleCnt="0"/>
      <dgm:spPr/>
    </dgm:pt>
    <dgm:pt modelId="{B99EC09A-2251-8C46-AAB1-E83452BBC831}" type="pres">
      <dgm:prSet presAssocID="{BE7F0CA0-7BAA-6B41-B695-2628CC66C37A}" presName="rootComposite" presStyleCnt="0"/>
      <dgm:spPr/>
    </dgm:pt>
    <dgm:pt modelId="{203D8D50-A919-334A-9FE0-620A832064B3}" type="pres">
      <dgm:prSet presAssocID="{BE7F0CA0-7BAA-6B41-B695-2628CC66C37A}" presName="rootText" presStyleLbl="node1" presStyleIdx="1" presStyleCnt="2"/>
      <dgm:spPr/>
    </dgm:pt>
    <dgm:pt modelId="{3CE9E21A-F676-434F-9F12-13EDB295C53E}" type="pres">
      <dgm:prSet presAssocID="{BE7F0CA0-7BAA-6B41-B695-2628CC66C37A}" presName="rootConnector" presStyleLbl="node1" presStyleIdx="1" presStyleCnt="2"/>
      <dgm:spPr/>
    </dgm:pt>
    <dgm:pt modelId="{6DBFA315-75B1-FD46-88D6-6134982C70A9}" type="pres">
      <dgm:prSet presAssocID="{BE7F0CA0-7BAA-6B41-B695-2628CC66C37A}" presName="childShape" presStyleCnt="0"/>
      <dgm:spPr/>
    </dgm:pt>
    <dgm:pt modelId="{303A7428-90D9-7C45-9E8B-2BC6CE4D3EF9}" type="pres">
      <dgm:prSet presAssocID="{2C0F2B7D-9842-C047-B4F0-C14AACEC5E40}" presName="Name13" presStyleLbl="parChTrans1D2" presStyleIdx="2" presStyleCnt="4"/>
      <dgm:spPr/>
    </dgm:pt>
    <dgm:pt modelId="{7BBE9744-97C0-B648-97F6-34212971AC9D}" type="pres">
      <dgm:prSet presAssocID="{0AC70ADD-B7CA-364B-B952-015F6CA16B6A}" presName="childText" presStyleLbl="bgAcc1" presStyleIdx="2" presStyleCnt="4">
        <dgm:presLayoutVars>
          <dgm:bulletEnabled val="1"/>
        </dgm:presLayoutVars>
      </dgm:prSet>
      <dgm:spPr/>
    </dgm:pt>
    <dgm:pt modelId="{2EB896DA-AA56-3145-B69C-A47E47472D48}" type="pres">
      <dgm:prSet presAssocID="{1BFD170D-7DFB-7B43-8858-CE017494B50B}" presName="Name13" presStyleLbl="parChTrans1D2" presStyleIdx="3" presStyleCnt="4"/>
      <dgm:spPr/>
    </dgm:pt>
    <dgm:pt modelId="{E0AA1F2A-FFD2-E34D-B75F-967BD9AE6602}" type="pres">
      <dgm:prSet presAssocID="{7E68583E-73FC-0446-819D-A1B206641BA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3BAC508-A437-1F4A-963B-3FB48430847B}" type="presOf" srcId="{5787E061-FB6B-2046-AA25-8D6E29C9F59E}" destId="{E5B95663-020A-BE43-8400-FB753649C905}" srcOrd="0" destOrd="0" presId="urn:microsoft.com/office/officeart/2005/8/layout/hierarchy3"/>
    <dgm:cxn modelId="{A0395517-6858-424D-8948-CBB3ECE36096}" srcId="{3346282B-92CB-5A40-A128-362195D03261}" destId="{C1A4409A-2993-264E-876F-082392CCB24F}" srcOrd="0" destOrd="0" parTransId="{5787E061-FB6B-2046-AA25-8D6E29C9F59E}" sibTransId="{B6FAAB15-0C87-F54F-A9E0-69A61FEA885B}"/>
    <dgm:cxn modelId="{22CFED40-7C74-FE48-89C1-E51B9D0C18BE}" type="presOf" srcId="{2C0F2B7D-9842-C047-B4F0-C14AACEC5E40}" destId="{303A7428-90D9-7C45-9E8B-2BC6CE4D3EF9}" srcOrd="0" destOrd="0" presId="urn:microsoft.com/office/officeart/2005/8/layout/hierarchy3"/>
    <dgm:cxn modelId="{47E0685F-BABB-E746-9AF5-23A10E989948}" type="presOf" srcId="{4E1B0A79-02B2-C747-9E6E-D1CBCC6FF030}" destId="{810403C1-C63A-CD4E-B4A2-C586F892F641}" srcOrd="0" destOrd="0" presId="urn:microsoft.com/office/officeart/2005/8/layout/hierarchy3"/>
    <dgm:cxn modelId="{D1CCA161-7CF8-604F-B12F-50B6BB9156CE}" srcId="{3346282B-92CB-5A40-A128-362195D03261}" destId="{9D473432-C593-2D4F-8035-81789EFA10DD}" srcOrd="1" destOrd="0" parTransId="{65ED8855-668E-F245-AAF6-2A46E650EB38}" sibTransId="{FF16A5B8-D413-BA46-B980-68E26DBB5EFE}"/>
    <dgm:cxn modelId="{4BDEA66B-90CB-634D-9E9B-DA4D32BD93FC}" type="presOf" srcId="{1BFD170D-7DFB-7B43-8858-CE017494B50B}" destId="{2EB896DA-AA56-3145-B69C-A47E47472D48}" srcOrd="0" destOrd="0" presId="urn:microsoft.com/office/officeart/2005/8/layout/hierarchy3"/>
    <dgm:cxn modelId="{CA921452-8F51-4240-80E8-F5229F79F26F}" srcId="{4E1B0A79-02B2-C747-9E6E-D1CBCC6FF030}" destId="{3346282B-92CB-5A40-A128-362195D03261}" srcOrd="0" destOrd="0" parTransId="{BB415FF9-E17A-694C-B4D1-5295ED8635D5}" sibTransId="{6F226D61-D99B-8642-B501-AEE58D4F062A}"/>
    <dgm:cxn modelId="{7FA4AD7A-7763-0F43-A28C-1CC5715DCFF6}" type="presOf" srcId="{9D473432-C593-2D4F-8035-81789EFA10DD}" destId="{F2E45619-27D7-A743-852E-8D21E3C4BBEF}" srcOrd="0" destOrd="0" presId="urn:microsoft.com/office/officeart/2005/8/layout/hierarchy3"/>
    <dgm:cxn modelId="{26D9267B-9067-1740-A5C0-C00E0EBA2028}" srcId="{BE7F0CA0-7BAA-6B41-B695-2628CC66C37A}" destId="{0AC70ADD-B7CA-364B-B952-015F6CA16B6A}" srcOrd="0" destOrd="0" parTransId="{2C0F2B7D-9842-C047-B4F0-C14AACEC5E40}" sibTransId="{48D461FA-19AE-BB45-A882-B37D067F0EDB}"/>
    <dgm:cxn modelId="{B0607B80-9538-0740-A5A1-DF816AE561C5}" type="presOf" srcId="{7E68583E-73FC-0446-819D-A1B206641BA9}" destId="{E0AA1F2A-FFD2-E34D-B75F-967BD9AE6602}" srcOrd="0" destOrd="0" presId="urn:microsoft.com/office/officeart/2005/8/layout/hierarchy3"/>
    <dgm:cxn modelId="{07968B90-BD47-4B4E-B100-6B176B986460}" type="presOf" srcId="{3346282B-92CB-5A40-A128-362195D03261}" destId="{EAF7125A-9D02-D44E-BCE7-4B92A06BEB56}" srcOrd="1" destOrd="0" presId="urn:microsoft.com/office/officeart/2005/8/layout/hierarchy3"/>
    <dgm:cxn modelId="{D4EF4A9A-F5C6-DF44-BD05-053A14764574}" srcId="{4E1B0A79-02B2-C747-9E6E-D1CBCC6FF030}" destId="{BE7F0CA0-7BAA-6B41-B695-2628CC66C37A}" srcOrd="1" destOrd="0" parTransId="{CC424734-1E17-C745-BEAA-35367382DC46}" sibTransId="{453A761B-5BF8-8C44-849C-9503002553E8}"/>
    <dgm:cxn modelId="{BDEECAB6-5E61-3B45-ACE6-3B6529F76BC2}" type="presOf" srcId="{65ED8855-668E-F245-AAF6-2A46E650EB38}" destId="{CA0ABCE9-9987-F44B-831D-FE8FD219D3EC}" srcOrd="0" destOrd="0" presId="urn:microsoft.com/office/officeart/2005/8/layout/hierarchy3"/>
    <dgm:cxn modelId="{24DF08C6-6BF6-CD41-92DA-7AE7DA11432A}" type="presOf" srcId="{BE7F0CA0-7BAA-6B41-B695-2628CC66C37A}" destId="{3CE9E21A-F676-434F-9F12-13EDB295C53E}" srcOrd="1" destOrd="0" presId="urn:microsoft.com/office/officeart/2005/8/layout/hierarchy3"/>
    <dgm:cxn modelId="{A208C9D9-E824-B447-865E-72E36C4555FC}" type="presOf" srcId="{C1A4409A-2993-264E-876F-082392CCB24F}" destId="{8317561B-73FB-AD4D-B8F5-0909B30A66B4}" srcOrd="0" destOrd="0" presId="urn:microsoft.com/office/officeart/2005/8/layout/hierarchy3"/>
    <dgm:cxn modelId="{A88CAEE1-2A6F-B14C-A501-FBFA7B005972}" type="presOf" srcId="{3346282B-92CB-5A40-A128-362195D03261}" destId="{DE778FDB-0FA5-3F4E-A56B-490DFB527C1F}" srcOrd="0" destOrd="0" presId="urn:microsoft.com/office/officeart/2005/8/layout/hierarchy3"/>
    <dgm:cxn modelId="{D19419FA-295B-E74E-8BF7-23B5BBFF6C0F}" type="presOf" srcId="{BE7F0CA0-7BAA-6B41-B695-2628CC66C37A}" destId="{203D8D50-A919-334A-9FE0-620A832064B3}" srcOrd="0" destOrd="0" presId="urn:microsoft.com/office/officeart/2005/8/layout/hierarchy3"/>
    <dgm:cxn modelId="{8EE27CFC-DEB1-E04A-90D5-ABDFCD2B7228}" srcId="{BE7F0CA0-7BAA-6B41-B695-2628CC66C37A}" destId="{7E68583E-73FC-0446-819D-A1B206641BA9}" srcOrd="1" destOrd="0" parTransId="{1BFD170D-7DFB-7B43-8858-CE017494B50B}" sibTransId="{F1BD5A0C-9A54-7A4F-B1DE-B05AD919AC2E}"/>
    <dgm:cxn modelId="{FB78D4FE-1771-FF4E-AE84-2B8B30C27D68}" type="presOf" srcId="{0AC70ADD-B7CA-364B-B952-015F6CA16B6A}" destId="{7BBE9744-97C0-B648-97F6-34212971AC9D}" srcOrd="0" destOrd="0" presId="urn:microsoft.com/office/officeart/2005/8/layout/hierarchy3"/>
    <dgm:cxn modelId="{97AEC0FF-BD12-0C46-92E1-FC517779C3CE}" type="presParOf" srcId="{810403C1-C63A-CD4E-B4A2-C586F892F641}" destId="{5F143FA4-22AC-1642-AB55-0EBB979895AA}" srcOrd="0" destOrd="0" presId="urn:microsoft.com/office/officeart/2005/8/layout/hierarchy3"/>
    <dgm:cxn modelId="{1AE64058-BED1-094D-AE3E-53ECEFF720C4}" type="presParOf" srcId="{5F143FA4-22AC-1642-AB55-0EBB979895AA}" destId="{78E0660A-9CB1-1640-8F8B-4EB58A8BE684}" srcOrd="0" destOrd="0" presId="urn:microsoft.com/office/officeart/2005/8/layout/hierarchy3"/>
    <dgm:cxn modelId="{420C7321-9470-8A42-9C1F-D18991F749C6}" type="presParOf" srcId="{78E0660A-9CB1-1640-8F8B-4EB58A8BE684}" destId="{DE778FDB-0FA5-3F4E-A56B-490DFB527C1F}" srcOrd="0" destOrd="0" presId="urn:microsoft.com/office/officeart/2005/8/layout/hierarchy3"/>
    <dgm:cxn modelId="{25D67649-FD50-5142-A512-AF8191F02BB9}" type="presParOf" srcId="{78E0660A-9CB1-1640-8F8B-4EB58A8BE684}" destId="{EAF7125A-9D02-D44E-BCE7-4B92A06BEB56}" srcOrd="1" destOrd="0" presId="urn:microsoft.com/office/officeart/2005/8/layout/hierarchy3"/>
    <dgm:cxn modelId="{7E3D4B0A-8DA4-7347-9D92-6430BE669983}" type="presParOf" srcId="{5F143FA4-22AC-1642-AB55-0EBB979895AA}" destId="{96C5BC6C-CC1A-824E-A5CB-F56D2F8B2CFF}" srcOrd="1" destOrd="0" presId="urn:microsoft.com/office/officeart/2005/8/layout/hierarchy3"/>
    <dgm:cxn modelId="{1E27276A-2CC4-2049-BF3D-58EFA8DDD23A}" type="presParOf" srcId="{96C5BC6C-CC1A-824E-A5CB-F56D2F8B2CFF}" destId="{E5B95663-020A-BE43-8400-FB753649C905}" srcOrd="0" destOrd="0" presId="urn:microsoft.com/office/officeart/2005/8/layout/hierarchy3"/>
    <dgm:cxn modelId="{321007D1-D09D-A147-8510-05C7EC73F2D4}" type="presParOf" srcId="{96C5BC6C-CC1A-824E-A5CB-F56D2F8B2CFF}" destId="{8317561B-73FB-AD4D-B8F5-0909B30A66B4}" srcOrd="1" destOrd="0" presId="urn:microsoft.com/office/officeart/2005/8/layout/hierarchy3"/>
    <dgm:cxn modelId="{362587F0-4BBA-7843-B135-A16ACDEF73BF}" type="presParOf" srcId="{96C5BC6C-CC1A-824E-A5CB-F56D2F8B2CFF}" destId="{CA0ABCE9-9987-F44B-831D-FE8FD219D3EC}" srcOrd="2" destOrd="0" presId="urn:microsoft.com/office/officeart/2005/8/layout/hierarchy3"/>
    <dgm:cxn modelId="{93F9907C-BA02-5B4D-B995-5890F9C953AB}" type="presParOf" srcId="{96C5BC6C-CC1A-824E-A5CB-F56D2F8B2CFF}" destId="{F2E45619-27D7-A743-852E-8D21E3C4BBEF}" srcOrd="3" destOrd="0" presId="urn:microsoft.com/office/officeart/2005/8/layout/hierarchy3"/>
    <dgm:cxn modelId="{795B085C-56B7-B948-BAA4-1B73D1D284EF}" type="presParOf" srcId="{810403C1-C63A-CD4E-B4A2-C586F892F641}" destId="{478086DA-EE52-5D49-909F-7C638F2949AD}" srcOrd="1" destOrd="0" presId="urn:microsoft.com/office/officeart/2005/8/layout/hierarchy3"/>
    <dgm:cxn modelId="{1C1DE134-F98F-D346-9A4C-E2A614905375}" type="presParOf" srcId="{478086DA-EE52-5D49-909F-7C638F2949AD}" destId="{B99EC09A-2251-8C46-AAB1-E83452BBC831}" srcOrd="0" destOrd="0" presId="urn:microsoft.com/office/officeart/2005/8/layout/hierarchy3"/>
    <dgm:cxn modelId="{910114E7-BBE5-FC43-B407-CE3844347B07}" type="presParOf" srcId="{B99EC09A-2251-8C46-AAB1-E83452BBC831}" destId="{203D8D50-A919-334A-9FE0-620A832064B3}" srcOrd="0" destOrd="0" presId="urn:microsoft.com/office/officeart/2005/8/layout/hierarchy3"/>
    <dgm:cxn modelId="{623B250B-072B-884D-BA08-B623AD528A2D}" type="presParOf" srcId="{B99EC09A-2251-8C46-AAB1-E83452BBC831}" destId="{3CE9E21A-F676-434F-9F12-13EDB295C53E}" srcOrd="1" destOrd="0" presId="urn:microsoft.com/office/officeart/2005/8/layout/hierarchy3"/>
    <dgm:cxn modelId="{C2FF8A04-7644-C940-88FB-5792C13D7A09}" type="presParOf" srcId="{478086DA-EE52-5D49-909F-7C638F2949AD}" destId="{6DBFA315-75B1-FD46-88D6-6134982C70A9}" srcOrd="1" destOrd="0" presId="urn:microsoft.com/office/officeart/2005/8/layout/hierarchy3"/>
    <dgm:cxn modelId="{328EB7F4-C77F-5E48-92A5-293F3B863BDF}" type="presParOf" srcId="{6DBFA315-75B1-FD46-88D6-6134982C70A9}" destId="{303A7428-90D9-7C45-9E8B-2BC6CE4D3EF9}" srcOrd="0" destOrd="0" presId="urn:microsoft.com/office/officeart/2005/8/layout/hierarchy3"/>
    <dgm:cxn modelId="{8CE6887B-2F55-D14A-B341-ED2D0160E458}" type="presParOf" srcId="{6DBFA315-75B1-FD46-88D6-6134982C70A9}" destId="{7BBE9744-97C0-B648-97F6-34212971AC9D}" srcOrd="1" destOrd="0" presId="urn:microsoft.com/office/officeart/2005/8/layout/hierarchy3"/>
    <dgm:cxn modelId="{4A71B59B-A5FC-AD4C-9998-74B5E1F7165F}" type="presParOf" srcId="{6DBFA315-75B1-FD46-88D6-6134982C70A9}" destId="{2EB896DA-AA56-3145-B69C-A47E47472D48}" srcOrd="2" destOrd="0" presId="urn:microsoft.com/office/officeart/2005/8/layout/hierarchy3"/>
    <dgm:cxn modelId="{B128FD87-88DC-6D40-9423-B7F23412A40B}" type="presParOf" srcId="{6DBFA315-75B1-FD46-88D6-6134982C70A9}" destId="{E0AA1F2A-FFD2-E34D-B75F-967BD9AE66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1146A-6D01-ED43-A67C-97B8A991B04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61FC79-D095-674D-B092-6157FD2A216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Material Variances</a:t>
          </a:r>
        </a:p>
      </dgm:t>
    </dgm:pt>
    <dgm:pt modelId="{27595746-CBD6-2D47-AB19-74D903FDB6CF}" type="parTrans" cxnId="{3542A71C-F1C3-6340-9063-2991D2C57528}">
      <dgm:prSet/>
      <dgm:spPr/>
      <dgm:t>
        <a:bodyPr/>
        <a:lstStyle/>
        <a:p>
          <a:endParaRPr lang="en-GB"/>
        </a:p>
      </dgm:t>
    </dgm:pt>
    <dgm:pt modelId="{4B6D585D-ABBC-5848-AC49-43BFFAD7AE06}" type="sibTrans" cxnId="{3542A71C-F1C3-6340-9063-2991D2C57528}">
      <dgm:prSet/>
      <dgm:spPr/>
      <dgm:t>
        <a:bodyPr/>
        <a:lstStyle/>
        <a:p>
          <a:endParaRPr lang="en-GB"/>
        </a:p>
      </dgm:t>
    </dgm:pt>
    <dgm:pt modelId="{8B6B4BAA-18CF-D744-8B93-AD5786C24B59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1.) Material Cost Variance</a:t>
          </a:r>
        </a:p>
      </dgm:t>
    </dgm:pt>
    <dgm:pt modelId="{09D5C3F1-EFE8-7C4E-B139-76BBC0FE06E8}" type="parTrans" cxnId="{75020013-0B33-3044-97A4-80531EFCB18B}">
      <dgm:prSet/>
      <dgm:spPr/>
      <dgm:t>
        <a:bodyPr/>
        <a:lstStyle/>
        <a:p>
          <a:endParaRPr lang="en-GB"/>
        </a:p>
      </dgm:t>
    </dgm:pt>
    <dgm:pt modelId="{511D0D59-6FF9-2D4A-A021-E2FAF79F2C09}" type="sibTrans" cxnId="{75020013-0B33-3044-97A4-80531EFCB18B}">
      <dgm:prSet/>
      <dgm:spPr/>
      <dgm:t>
        <a:bodyPr/>
        <a:lstStyle/>
        <a:p>
          <a:endParaRPr lang="en-GB"/>
        </a:p>
      </dgm:t>
    </dgm:pt>
    <dgm:pt modelId="{EC8F5369-FD2A-F649-B916-840CBC94F1C5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2.) Material Price Variance</a:t>
          </a:r>
        </a:p>
      </dgm:t>
    </dgm:pt>
    <dgm:pt modelId="{24225CA0-7A46-6E4B-A495-03D8A416B9CA}" type="parTrans" cxnId="{F1F1AE3C-9B66-4042-8664-099C5852864B}">
      <dgm:prSet/>
      <dgm:spPr/>
      <dgm:t>
        <a:bodyPr/>
        <a:lstStyle/>
        <a:p>
          <a:endParaRPr lang="en-GB"/>
        </a:p>
      </dgm:t>
    </dgm:pt>
    <dgm:pt modelId="{C871F0C5-0164-5245-A742-FDA622A20F64}" type="sibTrans" cxnId="{F1F1AE3C-9B66-4042-8664-099C5852864B}">
      <dgm:prSet/>
      <dgm:spPr/>
      <dgm:t>
        <a:bodyPr/>
        <a:lstStyle/>
        <a:p>
          <a:endParaRPr lang="en-GB"/>
        </a:p>
      </dgm:t>
    </dgm:pt>
    <dgm:pt modelId="{A8D20DDE-3D57-6C44-86A5-DAC679EAB54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3.) Material Quantity Variance</a:t>
          </a:r>
        </a:p>
      </dgm:t>
    </dgm:pt>
    <dgm:pt modelId="{34EF6DC0-1572-8745-80FF-104A75CCE1B7}" type="parTrans" cxnId="{C1DC4A81-E46C-5242-A954-E19DE7073681}">
      <dgm:prSet/>
      <dgm:spPr/>
      <dgm:t>
        <a:bodyPr/>
        <a:lstStyle/>
        <a:p>
          <a:endParaRPr lang="en-GB"/>
        </a:p>
      </dgm:t>
    </dgm:pt>
    <dgm:pt modelId="{EE87D3BB-84B5-9F41-9213-27A65F07924D}" type="sibTrans" cxnId="{C1DC4A81-E46C-5242-A954-E19DE7073681}">
      <dgm:prSet/>
      <dgm:spPr/>
      <dgm:t>
        <a:bodyPr/>
        <a:lstStyle/>
        <a:p>
          <a:endParaRPr lang="en-GB"/>
        </a:p>
      </dgm:t>
    </dgm:pt>
    <dgm:pt modelId="{7D233EB8-BA7B-6E43-BD09-CB049D17BC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(</a:t>
          </a:r>
          <a:r>
            <a:rPr lang="en-GB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a:rPr>
            <a:t>SQ</a:t>
          </a:r>
          <a:r>
            <a:rPr lang="en-GB" dirty="0"/>
            <a:t>*SP) – (AQ*AP)</a:t>
          </a:r>
        </a:p>
      </dgm:t>
    </dgm:pt>
    <dgm:pt modelId="{E7904EAD-9CB4-EF46-90A5-08BDC29B3092}" type="parTrans" cxnId="{1B3DD993-EAE3-FC42-8ACA-DBE8DA61D081}">
      <dgm:prSet/>
      <dgm:spPr/>
      <dgm:t>
        <a:bodyPr/>
        <a:lstStyle/>
        <a:p>
          <a:endParaRPr lang="en-GB"/>
        </a:p>
      </dgm:t>
    </dgm:pt>
    <dgm:pt modelId="{6BAD3F9E-3B13-BE4C-9EE2-4F115B0A0A48}" type="sibTrans" cxnId="{1B3DD993-EAE3-FC42-8ACA-DBE8DA61D081}">
      <dgm:prSet/>
      <dgm:spPr/>
      <dgm:t>
        <a:bodyPr/>
        <a:lstStyle/>
        <a:p>
          <a:endParaRPr lang="en-GB"/>
        </a:p>
      </dgm:t>
    </dgm:pt>
    <dgm:pt modelId="{F886749C-9B67-7D42-83B4-207C688266C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(SP – AP) * AQ</a:t>
          </a:r>
        </a:p>
      </dgm:t>
    </dgm:pt>
    <dgm:pt modelId="{94B8F0FC-4301-F44A-AD5A-82CC8AE09A46}" type="parTrans" cxnId="{C7396BC7-47C2-B349-9EDE-18970FFFAE1F}">
      <dgm:prSet/>
      <dgm:spPr/>
      <dgm:t>
        <a:bodyPr/>
        <a:lstStyle/>
        <a:p>
          <a:endParaRPr lang="en-GB"/>
        </a:p>
      </dgm:t>
    </dgm:pt>
    <dgm:pt modelId="{1377A59B-09C0-5144-B8CB-8364E8110849}" type="sibTrans" cxnId="{C7396BC7-47C2-B349-9EDE-18970FFFAE1F}">
      <dgm:prSet/>
      <dgm:spPr/>
      <dgm:t>
        <a:bodyPr/>
        <a:lstStyle/>
        <a:p>
          <a:endParaRPr lang="en-GB"/>
        </a:p>
      </dgm:t>
    </dgm:pt>
    <dgm:pt modelId="{60BDF150-FDAF-8B4D-AE46-73C88958580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(SQ – AQ) * SP</a:t>
          </a:r>
        </a:p>
      </dgm:t>
    </dgm:pt>
    <dgm:pt modelId="{165BB8B7-9AD0-A544-B109-3CD3B3B0E699}" type="parTrans" cxnId="{A70AC4D5-7678-2442-82E7-0880220A2EDA}">
      <dgm:prSet/>
      <dgm:spPr/>
      <dgm:t>
        <a:bodyPr/>
        <a:lstStyle/>
        <a:p>
          <a:endParaRPr lang="en-GB"/>
        </a:p>
      </dgm:t>
    </dgm:pt>
    <dgm:pt modelId="{C92B1103-22C2-C54D-81C3-A4B73CBB0654}" type="sibTrans" cxnId="{A70AC4D5-7678-2442-82E7-0880220A2EDA}">
      <dgm:prSet/>
      <dgm:spPr/>
      <dgm:t>
        <a:bodyPr/>
        <a:lstStyle/>
        <a:p>
          <a:endParaRPr lang="en-GB"/>
        </a:p>
      </dgm:t>
    </dgm:pt>
    <dgm:pt modelId="{DC30E407-931C-154F-9B23-715BB1471BE3}" type="pres">
      <dgm:prSet presAssocID="{7C71146A-6D01-ED43-A67C-97B8A991B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E414E0-17A0-FF48-B951-B68E69D9593F}" type="pres">
      <dgm:prSet presAssocID="{E461FC79-D095-674D-B092-6157FD2A2163}" presName="hierRoot1" presStyleCnt="0">
        <dgm:presLayoutVars>
          <dgm:hierBranch val="init"/>
        </dgm:presLayoutVars>
      </dgm:prSet>
      <dgm:spPr/>
    </dgm:pt>
    <dgm:pt modelId="{383BB43D-5280-8F40-97B1-F4E303BC132F}" type="pres">
      <dgm:prSet presAssocID="{E461FC79-D095-674D-B092-6157FD2A2163}" presName="rootComposite1" presStyleCnt="0"/>
      <dgm:spPr/>
    </dgm:pt>
    <dgm:pt modelId="{71411FC1-11B7-5B40-B785-C7099766F6E1}" type="pres">
      <dgm:prSet presAssocID="{E461FC79-D095-674D-B092-6157FD2A2163}" presName="rootText1" presStyleLbl="node0" presStyleIdx="0" presStyleCnt="1" custScaleX="106989" custLinFactNeighborY="-58444">
        <dgm:presLayoutVars>
          <dgm:chPref val="3"/>
        </dgm:presLayoutVars>
      </dgm:prSet>
      <dgm:spPr/>
    </dgm:pt>
    <dgm:pt modelId="{64B07E6E-4844-4140-B01A-312903F9C4F0}" type="pres">
      <dgm:prSet presAssocID="{E461FC79-D095-674D-B092-6157FD2A2163}" presName="rootConnector1" presStyleLbl="node1" presStyleIdx="0" presStyleCnt="0"/>
      <dgm:spPr/>
    </dgm:pt>
    <dgm:pt modelId="{4D442BBF-D58A-A441-BD4B-4F030AAB215D}" type="pres">
      <dgm:prSet presAssocID="{E461FC79-D095-674D-B092-6157FD2A2163}" presName="hierChild2" presStyleCnt="0"/>
      <dgm:spPr/>
    </dgm:pt>
    <dgm:pt modelId="{A7D0EF9A-4CAA-5645-8CA2-39AD84F322AE}" type="pres">
      <dgm:prSet presAssocID="{09D5C3F1-EFE8-7C4E-B139-76BBC0FE06E8}" presName="Name37" presStyleLbl="parChTrans1D2" presStyleIdx="0" presStyleCnt="3"/>
      <dgm:spPr/>
    </dgm:pt>
    <dgm:pt modelId="{F479553F-20C7-2940-99F8-2B82744C337F}" type="pres">
      <dgm:prSet presAssocID="{8B6B4BAA-18CF-D744-8B93-AD5786C24B59}" presName="hierRoot2" presStyleCnt="0">
        <dgm:presLayoutVars>
          <dgm:hierBranch val="init"/>
        </dgm:presLayoutVars>
      </dgm:prSet>
      <dgm:spPr/>
    </dgm:pt>
    <dgm:pt modelId="{614A4BB1-8F84-0048-88BF-DCB61B0BACD1}" type="pres">
      <dgm:prSet presAssocID="{8B6B4BAA-18CF-D744-8B93-AD5786C24B59}" presName="rootComposite" presStyleCnt="0"/>
      <dgm:spPr/>
    </dgm:pt>
    <dgm:pt modelId="{E45CED24-ED71-014F-B06E-BBAB7FD5DF78}" type="pres">
      <dgm:prSet presAssocID="{8B6B4BAA-18CF-D744-8B93-AD5786C24B59}" presName="rootText" presStyleLbl="node2" presStyleIdx="0" presStyleCnt="3">
        <dgm:presLayoutVars>
          <dgm:chPref val="3"/>
        </dgm:presLayoutVars>
      </dgm:prSet>
      <dgm:spPr/>
    </dgm:pt>
    <dgm:pt modelId="{8142E943-17E3-004C-B258-BE560346EE0B}" type="pres">
      <dgm:prSet presAssocID="{8B6B4BAA-18CF-D744-8B93-AD5786C24B59}" presName="rootConnector" presStyleLbl="node2" presStyleIdx="0" presStyleCnt="3"/>
      <dgm:spPr/>
    </dgm:pt>
    <dgm:pt modelId="{48D2CCE7-DABB-7349-9495-8E8E1AC0D8EE}" type="pres">
      <dgm:prSet presAssocID="{8B6B4BAA-18CF-D744-8B93-AD5786C24B59}" presName="hierChild4" presStyleCnt="0"/>
      <dgm:spPr/>
    </dgm:pt>
    <dgm:pt modelId="{19D54FDE-6094-1246-B2F6-C5063DEB3634}" type="pres">
      <dgm:prSet presAssocID="{E7904EAD-9CB4-EF46-90A5-08BDC29B3092}" presName="Name37" presStyleLbl="parChTrans1D3" presStyleIdx="0" presStyleCnt="3"/>
      <dgm:spPr/>
    </dgm:pt>
    <dgm:pt modelId="{894673E0-E398-4040-87E5-C1299DE82E9B}" type="pres">
      <dgm:prSet presAssocID="{7D233EB8-BA7B-6E43-BD09-CB049D17BC73}" presName="hierRoot2" presStyleCnt="0">
        <dgm:presLayoutVars>
          <dgm:hierBranch val="init"/>
        </dgm:presLayoutVars>
      </dgm:prSet>
      <dgm:spPr/>
    </dgm:pt>
    <dgm:pt modelId="{1EB954DD-E5F5-C14D-9548-E1BD250F754F}" type="pres">
      <dgm:prSet presAssocID="{7D233EB8-BA7B-6E43-BD09-CB049D17BC73}" presName="rootComposite" presStyleCnt="0"/>
      <dgm:spPr/>
    </dgm:pt>
    <dgm:pt modelId="{082C501D-8509-5849-AEF3-5FC45FF01ED7}" type="pres">
      <dgm:prSet presAssocID="{7D233EB8-BA7B-6E43-BD09-CB049D17BC73}" presName="rootText" presStyleLbl="node3" presStyleIdx="0" presStyleCnt="3">
        <dgm:presLayoutVars>
          <dgm:chPref val="3"/>
        </dgm:presLayoutVars>
      </dgm:prSet>
      <dgm:spPr/>
    </dgm:pt>
    <dgm:pt modelId="{CDF35A92-058F-824B-A626-63933A48854E}" type="pres">
      <dgm:prSet presAssocID="{7D233EB8-BA7B-6E43-BD09-CB049D17BC73}" presName="rootConnector" presStyleLbl="node3" presStyleIdx="0" presStyleCnt="3"/>
      <dgm:spPr/>
    </dgm:pt>
    <dgm:pt modelId="{3436CE9A-5D65-3146-91FD-D947212AC235}" type="pres">
      <dgm:prSet presAssocID="{7D233EB8-BA7B-6E43-BD09-CB049D17BC73}" presName="hierChild4" presStyleCnt="0"/>
      <dgm:spPr/>
    </dgm:pt>
    <dgm:pt modelId="{BCA97CE8-821A-4C41-8209-78A21F9B2CD3}" type="pres">
      <dgm:prSet presAssocID="{7D233EB8-BA7B-6E43-BD09-CB049D17BC73}" presName="hierChild5" presStyleCnt="0"/>
      <dgm:spPr/>
    </dgm:pt>
    <dgm:pt modelId="{9DA55E82-0AE5-5C48-B0C2-16A2B5A3E7F6}" type="pres">
      <dgm:prSet presAssocID="{8B6B4BAA-18CF-D744-8B93-AD5786C24B59}" presName="hierChild5" presStyleCnt="0"/>
      <dgm:spPr/>
    </dgm:pt>
    <dgm:pt modelId="{901825D1-8A8D-F942-A8C2-3FB455CD90AB}" type="pres">
      <dgm:prSet presAssocID="{24225CA0-7A46-6E4B-A495-03D8A416B9CA}" presName="Name37" presStyleLbl="parChTrans1D2" presStyleIdx="1" presStyleCnt="3"/>
      <dgm:spPr/>
    </dgm:pt>
    <dgm:pt modelId="{99730142-1D62-AF45-AB62-04E042127258}" type="pres">
      <dgm:prSet presAssocID="{EC8F5369-FD2A-F649-B916-840CBC94F1C5}" presName="hierRoot2" presStyleCnt="0">
        <dgm:presLayoutVars>
          <dgm:hierBranch val="init"/>
        </dgm:presLayoutVars>
      </dgm:prSet>
      <dgm:spPr/>
    </dgm:pt>
    <dgm:pt modelId="{4C65F1F7-214E-A84F-AF17-BBBBA44696AF}" type="pres">
      <dgm:prSet presAssocID="{EC8F5369-FD2A-F649-B916-840CBC94F1C5}" presName="rootComposite" presStyleCnt="0"/>
      <dgm:spPr/>
    </dgm:pt>
    <dgm:pt modelId="{22F972F9-43B7-4C4A-BAE5-BB9F9F96DF32}" type="pres">
      <dgm:prSet presAssocID="{EC8F5369-FD2A-F649-B916-840CBC94F1C5}" presName="rootText" presStyleLbl="node2" presStyleIdx="1" presStyleCnt="3">
        <dgm:presLayoutVars>
          <dgm:chPref val="3"/>
        </dgm:presLayoutVars>
      </dgm:prSet>
      <dgm:spPr/>
    </dgm:pt>
    <dgm:pt modelId="{4D9CF366-B60B-2645-A4E4-0ACB3B36FBE5}" type="pres">
      <dgm:prSet presAssocID="{EC8F5369-FD2A-F649-B916-840CBC94F1C5}" presName="rootConnector" presStyleLbl="node2" presStyleIdx="1" presStyleCnt="3"/>
      <dgm:spPr/>
    </dgm:pt>
    <dgm:pt modelId="{F11930D6-7093-0D4C-AD3E-55ADA47E3259}" type="pres">
      <dgm:prSet presAssocID="{EC8F5369-FD2A-F649-B916-840CBC94F1C5}" presName="hierChild4" presStyleCnt="0"/>
      <dgm:spPr/>
    </dgm:pt>
    <dgm:pt modelId="{AAF4FC9A-315F-AC49-B722-F52FC683DEA1}" type="pres">
      <dgm:prSet presAssocID="{94B8F0FC-4301-F44A-AD5A-82CC8AE09A46}" presName="Name37" presStyleLbl="parChTrans1D3" presStyleIdx="1" presStyleCnt="3"/>
      <dgm:spPr/>
    </dgm:pt>
    <dgm:pt modelId="{83C15E26-0EF3-874A-A558-2FC13E77DF73}" type="pres">
      <dgm:prSet presAssocID="{F886749C-9B67-7D42-83B4-207C688266CF}" presName="hierRoot2" presStyleCnt="0">
        <dgm:presLayoutVars>
          <dgm:hierBranch val="init"/>
        </dgm:presLayoutVars>
      </dgm:prSet>
      <dgm:spPr/>
    </dgm:pt>
    <dgm:pt modelId="{316ADEE4-EC5A-B442-B348-86FC5D56100F}" type="pres">
      <dgm:prSet presAssocID="{F886749C-9B67-7D42-83B4-207C688266CF}" presName="rootComposite" presStyleCnt="0"/>
      <dgm:spPr/>
    </dgm:pt>
    <dgm:pt modelId="{77FD0602-0EA3-A545-A710-BBB6B4D21997}" type="pres">
      <dgm:prSet presAssocID="{F886749C-9B67-7D42-83B4-207C688266CF}" presName="rootText" presStyleLbl="node3" presStyleIdx="1" presStyleCnt="3">
        <dgm:presLayoutVars>
          <dgm:chPref val="3"/>
        </dgm:presLayoutVars>
      </dgm:prSet>
      <dgm:spPr/>
    </dgm:pt>
    <dgm:pt modelId="{7CE8F877-7B87-A245-BBC5-1526E8A9927C}" type="pres">
      <dgm:prSet presAssocID="{F886749C-9B67-7D42-83B4-207C688266CF}" presName="rootConnector" presStyleLbl="node3" presStyleIdx="1" presStyleCnt="3"/>
      <dgm:spPr/>
    </dgm:pt>
    <dgm:pt modelId="{2798E0ED-B26B-A942-93E7-AEDF6AA891D7}" type="pres">
      <dgm:prSet presAssocID="{F886749C-9B67-7D42-83B4-207C688266CF}" presName="hierChild4" presStyleCnt="0"/>
      <dgm:spPr/>
    </dgm:pt>
    <dgm:pt modelId="{6D5C7472-C2F5-A643-AB49-87C410870C0C}" type="pres">
      <dgm:prSet presAssocID="{F886749C-9B67-7D42-83B4-207C688266CF}" presName="hierChild5" presStyleCnt="0"/>
      <dgm:spPr/>
    </dgm:pt>
    <dgm:pt modelId="{C5A94C2D-75E2-B141-8FA4-0E61378D208A}" type="pres">
      <dgm:prSet presAssocID="{EC8F5369-FD2A-F649-B916-840CBC94F1C5}" presName="hierChild5" presStyleCnt="0"/>
      <dgm:spPr/>
    </dgm:pt>
    <dgm:pt modelId="{CEDF5984-7BA4-934B-B9EA-43A25271C29B}" type="pres">
      <dgm:prSet presAssocID="{34EF6DC0-1572-8745-80FF-104A75CCE1B7}" presName="Name37" presStyleLbl="parChTrans1D2" presStyleIdx="2" presStyleCnt="3"/>
      <dgm:spPr/>
    </dgm:pt>
    <dgm:pt modelId="{0AD4E024-4BB7-2D40-A497-0E8C08EBDA61}" type="pres">
      <dgm:prSet presAssocID="{A8D20DDE-3D57-6C44-86A5-DAC679EAB546}" presName="hierRoot2" presStyleCnt="0">
        <dgm:presLayoutVars>
          <dgm:hierBranch val="init"/>
        </dgm:presLayoutVars>
      </dgm:prSet>
      <dgm:spPr/>
    </dgm:pt>
    <dgm:pt modelId="{6400A2C7-BE30-CB45-B803-F39BCC12DD22}" type="pres">
      <dgm:prSet presAssocID="{A8D20DDE-3D57-6C44-86A5-DAC679EAB546}" presName="rootComposite" presStyleCnt="0"/>
      <dgm:spPr/>
    </dgm:pt>
    <dgm:pt modelId="{F06722C9-D418-7B4B-B74C-849DF9F24684}" type="pres">
      <dgm:prSet presAssocID="{A8D20DDE-3D57-6C44-86A5-DAC679EAB546}" presName="rootText" presStyleLbl="node2" presStyleIdx="2" presStyleCnt="3">
        <dgm:presLayoutVars>
          <dgm:chPref val="3"/>
        </dgm:presLayoutVars>
      </dgm:prSet>
      <dgm:spPr/>
    </dgm:pt>
    <dgm:pt modelId="{DF1AFB48-63EB-B546-A150-2A199B7DA998}" type="pres">
      <dgm:prSet presAssocID="{A8D20DDE-3D57-6C44-86A5-DAC679EAB546}" presName="rootConnector" presStyleLbl="node2" presStyleIdx="2" presStyleCnt="3"/>
      <dgm:spPr/>
    </dgm:pt>
    <dgm:pt modelId="{22253DA4-276F-974A-9B98-1B45BDE03B2B}" type="pres">
      <dgm:prSet presAssocID="{A8D20DDE-3D57-6C44-86A5-DAC679EAB546}" presName="hierChild4" presStyleCnt="0"/>
      <dgm:spPr/>
    </dgm:pt>
    <dgm:pt modelId="{C057D13B-B5B8-0248-A0D4-7660EAA9935C}" type="pres">
      <dgm:prSet presAssocID="{165BB8B7-9AD0-A544-B109-3CD3B3B0E699}" presName="Name37" presStyleLbl="parChTrans1D3" presStyleIdx="2" presStyleCnt="3"/>
      <dgm:spPr/>
    </dgm:pt>
    <dgm:pt modelId="{2E6B76E2-C36C-694E-91E9-23A675C01151}" type="pres">
      <dgm:prSet presAssocID="{60BDF150-FDAF-8B4D-AE46-73C889585801}" presName="hierRoot2" presStyleCnt="0">
        <dgm:presLayoutVars>
          <dgm:hierBranch val="init"/>
        </dgm:presLayoutVars>
      </dgm:prSet>
      <dgm:spPr/>
    </dgm:pt>
    <dgm:pt modelId="{E8844831-62FC-6045-BFEF-31DEC0C694A4}" type="pres">
      <dgm:prSet presAssocID="{60BDF150-FDAF-8B4D-AE46-73C889585801}" presName="rootComposite" presStyleCnt="0"/>
      <dgm:spPr/>
    </dgm:pt>
    <dgm:pt modelId="{BD424E26-D01B-DE4E-80F0-A50CA47FB89D}" type="pres">
      <dgm:prSet presAssocID="{60BDF150-FDAF-8B4D-AE46-73C889585801}" presName="rootText" presStyleLbl="node3" presStyleIdx="2" presStyleCnt="3">
        <dgm:presLayoutVars>
          <dgm:chPref val="3"/>
        </dgm:presLayoutVars>
      </dgm:prSet>
      <dgm:spPr/>
    </dgm:pt>
    <dgm:pt modelId="{741ACF4F-6A9F-D243-ADC3-D7F37CCD98DD}" type="pres">
      <dgm:prSet presAssocID="{60BDF150-FDAF-8B4D-AE46-73C889585801}" presName="rootConnector" presStyleLbl="node3" presStyleIdx="2" presStyleCnt="3"/>
      <dgm:spPr/>
    </dgm:pt>
    <dgm:pt modelId="{83B6B44A-2DE8-3A43-AC06-5D806593E134}" type="pres">
      <dgm:prSet presAssocID="{60BDF150-FDAF-8B4D-AE46-73C889585801}" presName="hierChild4" presStyleCnt="0"/>
      <dgm:spPr/>
    </dgm:pt>
    <dgm:pt modelId="{1AC74C70-DB4F-C94E-B73C-714560DF75D9}" type="pres">
      <dgm:prSet presAssocID="{60BDF150-FDAF-8B4D-AE46-73C889585801}" presName="hierChild5" presStyleCnt="0"/>
      <dgm:spPr/>
    </dgm:pt>
    <dgm:pt modelId="{E1F12F23-179A-4146-8AA8-C0A9237E8F1B}" type="pres">
      <dgm:prSet presAssocID="{A8D20DDE-3D57-6C44-86A5-DAC679EAB546}" presName="hierChild5" presStyleCnt="0"/>
      <dgm:spPr/>
    </dgm:pt>
    <dgm:pt modelId="{1420792C-4DBD-F645-A640-417F9FFD3D31}" type="pres">
      <dgm:prSet presAssocID="{E461FC79-D095-674D-B092-6157FD2A2163}" presName="hierChild3" presStyleCnt="0"/>
      <dgm:spPr/>
    </dgm:pt>
  </dgm:ptLst>
  <dgm:cxnLst>
    <dgm:cxn modelId="{444C1C00-E632-8F49-B3E6-F97919C0607D}" type="presOf" srcId="{8B6B4BAA-18CF-D744-8B93-AD5786C24B59}" destId="{E45CED24-ED71-014F-B06E-BBAB7FD5DF78}" srcOrd="0" destOrd="0" presId="urn:microsoft.com/office/officeart/2005/8/layout/orgChart1"/>
    <dgm:cxn modelId="{75020013-0B33-3044-97A4-80531EFCB18B}" srcId="{E461FC79-D095-674D-B092-6157FD2A2163}" destId="{8B6B4BAA-18CF-D744-8B93-AD5786C24B59}" srcOrd="0" destOrd="0" parTransId="{09D5C3F1-EFE8-7C4E-B139-76BBC0FE06E8}" sibTransId="{511D0D59-6FF9-2D4A-A021-E2FAF79F2C09}"/>
    <dgm:cxn modelId="{B4151B14-C4AC-3F4F-9F04-06042AF162BB}" type="presOf" srcId="{EC8F5369-FD2A-F649-B916-840CBC94F1C5}" destId="{4D9CF366-B60B-2645-A4E4-0ACB3B36FBE5}" srcOrd="1" destOrd="0" presId="urn:microsoft.com/office/officeart/2005/8/layout/orgChart1"/>
    <dgm:cxn modelId="{4CC08015-8461-634F-A03B-33F13A6DE9A4}" type="presOf" srcId="{E7904EAD-9CB4-EF46-90A5-08BDC29B3092}" destId="{19D54FDE-6094-1246-B2F6-C5063DEB3634}" srcOrd="0" destOrd="0" presId="urn:microsoft.com/office/officeart/2005/8/layout/orgChart1"/>
    <dgm:cxn modelId="{DB838B19-C073-664B-A80A-0434BA0A379E}" type="presOf" srcId="{E461FC79-D095-674D-B092-6157FD2A2163}" destId="{64B07E6E-4844-4140-B01A-312903F9C4F0}" srcOrd="1" destOrd="0" presId="urn:microsoft.com/office/officeart/2005/8/layout/orgChart1"/>
    <dgm:cxn modelId="{3542A71C-F1C3-6340-9063-2991D2C57528}" srcId="{7C71146A-6D01-ED43-A67C-97B8A991B040}" destId="{E461FC79-D095-674D-B092-6157FD2A2163}" srcOrd="0" destOrd="0" parTransId="{27595746-CBD6-2D47-AB19-74D903FDB6CF}" sibTransId="{4B6D585D-ABBC-5848-AC49-43BFFAD7AE06}"/>
    <dgm:cxn modelId="{F1F1AE3C-9B66-4042-8664-099C5852864B}" srcId="{E461FC79-D095-674D-B092-6157FD2A2163}" destId="{EC8F5369-FD2A-F649-B916-840CBC94F1C5}" srcOrd="1" destOrd="0" parTransId="{24225CA0-7A46-6E4B-A495-03D8A416B9CA}" sibTransId="{C871F0C5-0164-5245-A742-FDA622A20F64}"/>
    <dgm:cxn modelId="{B9ADD871-25A8-2D47-9461-AB30E3732999}" type="presOf" srcId="{7D233EB8-BA7B-6E43-BD09-CB049D17BC73}" destId="{CDF35A92-058F-824B-A626-63933A48854E}" srcOrd="1" destOrd="0" presId="urn:microsoft.com/office/officeart/2005/8/layout/orgChart1"/>
    <dgm:cxn modelId="{1BAEF772-8E31-964C-8333-4CD20345D315}" type="presOf" srcId="{94B8F0FC-4301-F44A-AD5A-82CC8AE09A46}" destId="{AAF4FC9A-315F-AC49-B722-F52FC683DEA1}" srcOrd="0" destOrd="0" presId="urn:microsoft.com/office/officeart/2005/8/layout/orgChart1"/>
    <dgm:cxn modelId="{D02FA954-6C8C-BD4C-A78A-507A9026C701}" type="presOf" srcId="{A8D20DDE-3D57-6C44-86A5-DAC679EAB546}" destId="{F06722C9-D418-7B4B-B74C-849DF9F24684}" srcOrd="0" destOrd="0" presId="urn:microsoft.com/office/officeart/2005/8/layout/orgChart1"/>
    <dgm:cxn modelId="{C1DC4A81-E46C-5242-A954-E19DE7073681}" srcId="{E461FC79-D095-674D-B092-6157FD2A2163}" destId="{A8D20DDE-3D57-6C44-86A5-DAC679EAB546}" srcOrd="2" destOrd="0" parTransId="{34EF6DC0-1572-8745-80FF-104A75CCE1B7}" sibTransId="{EE87D3BB-84B5-9F41-9213-27A65F07924D}"/>
    <dgm:cxn modelId="{69A8C186-3EC3-BA41-BEE8-0BE7453C0DB5}" type="presOf" srcId="{F886749C-9B67-7D42-83B4-207C688266CF}" destId="{7CE8F877-7B87-A245-BBC5-1526E8A9927C}" srcOrd="1" destOrd="0" presId="urn:microsoft.com/office/officeart/2005/8/layout/orgChart1"/>
    <dgm:cxn modelId="{1B3DD993-EAE3-FC42-8ACA-DBE8DA61D081}" srcId="{8B6B4BAA-18CF-D744-8B93-AD5786C24B59}" destId="{7D233EB8-BA7B-6E43-BD09-CB049D17BC73}" srcOrd="0" destOrd="0" parTransId="{E7904EAD-9CB4-EF46-90A5-08BDC29B3092}" sibTransId="{6BAD3F9E-3B13-BE4C-9EE2-4F115B0A0A48}"/>
    <dgm:cxn modelId="{42E2B99F-0665-BA40-9917-327A9C8D7A8E}" type="presOf" srcId="{F886749C-9B67-7D42-83B4-207C688266CF}" destId="{77FD0602-0EA3-A545-A710-BBB6B4D21997}" srcOrd="0" destOrd="0" presId="urn:microsoft.com/office/officeart/2005/8/layout/orgChart1"/>
    <dgm:cxn modelId="{7209FEA9-8AFE-EA46-9F9B-FABC33830809}" type="presOf" srcId="{A8D20DDE-3D57-6C44-86A5-DAC679EAB546}" destId="{DF1AFB48-63EB-B546-A150-2A199B7DA998}" srcOrd="1" destOrd="0" presId="urn:microsoft.com/office/officeart/2005/8/layout/orgChart1"/>
    <dgm:cxn modelId="{9A94F2B2-45BB-5142-83CB-1BAEA6D347B5}" type="presOf" srcId="{8B6B4BAA-18CF-D744-8B93-AD5786C24B59}" destId="{8142E943-17E3-004C-B258-BE560346EE0B}" srcOrd="1" destOrd="0" presId="urn:microsoft.com/office/officeart/2005/8/layout/orgChart1"/>
    <dgm:cxn modelId="{A7B27DC5-8C1F-4B4C-A573-29614477B4F8}" type="presOf" srcId="{E461FC79-D095-674D-B092-6157FD2A2163}" destId="{71411FC1-11B7-5B40-B785-C7099766F6E1}" srcOrd="0" destOrd="0" presId="urn:microsoft.com/office/officeart/2005/8/layout/orgChart1"/>
    <dgm:cxn modelId="{C7396BC7-47C2-B349-9EDE-18970FFFAE1F}" srcId="{EC8F5369-FD2A-F649-B916-840CBC94F1C5}" destId="{F886749C-9B67-7D42-83B4-207C688266CF}" srcOrd="0" destOrd="0" parTransId="{94B8F0FC-4301-F44A-AD5A-82CC8AE09A46}" sibTransId="{1377A59B-09C0-5144-B8CB-8364E8110849}"/>
    <dgm:cxn modelId="{5FFA4BD1-6E9D-694C-96D5-F90B7DDAD548}" type="presOf" srcId="{165BB8B7-9AD0-A544-B109-3CD3B3B0E699}" destId="{C057D13B-B5B8-0248-A0D4-7660EAA9935C}" srcOrd="0" destOrd="0" presId="urn:microsoft.com/office/officeart/2005/8/layout/orgChart1"/>
    <dgm:cxn modelId="{9DF10CD3-BA62-B847-BC71-07586C476520}" type="presOf" srcId="{EC8F5369-FD2A-F649-B916-840CBC94F1C5}" destId="{22F972F9-43B7-4C4A-BAE5-BB9F9F96DF32}" srcOrd="0" destOrd="0" presId="urn:microsoft.com/office/officeart/2005/8/layout/orgChart1"/>
    <dgm:cxn modelId="{A70AC4D5-7678-2442-82E7-0880220A2EDA}" srcId="{A8D20DDE-3D57-6C44-86A5-DAC679EAB546}" destId="{60BDF150-FDAF-8B4D-AE46-73C889585801}" srcOrd="0" destOrd="0" parTransId="{165BB8B7-9AD0-A544-B109-3CD3B3B0E699}" sibTransId="{C92B1103-22C2-C54D-81C3-A4B73CBB0654}"/>
    <dgm:cxn modelId="{972EC3D6-8F73-734B-B13F-E3653B580602}" type="presOf" srcId="{34EF6DC0-1572-8745-80FF-104A75CCE1B7}" destId="{CEDF5984-7BA4-934B-B9EA-43A25271C29B}" srcOrd="0" destOrd="0" presId="urn:microsoft.com/office/officeart/2005/8/layout/orgChart1"/>
    <dgm:cxn modelId="{646A07DB-D072-D343-BFBE-6B6CC1DBB7FF}" type="presOf" srcId="{7D233EB8-BA7B-6E43-BD09-CB049D17BC73}" destId="{082C501D-8509-5849-AEF3-5FC45FF01ED7}" srcOrd="0" destOrd="0" presId="urn:microsoft.com/office/officeart/2005/8/layout/orgChart1"/>
    <dgm:cxn modelId="{8A67A4DB-27BD-6C4E-8F25-B4FCF52D1278}" type="presOf" srcId="{24225CA0-7A46-6E4B-A495-03D8A416B9CA}" destId="{901825D1-8A8D-F942-A8C2-3FB455CD90AB}" srcOrd="0" destOrd="0" presId="urn:microsoft.com/office/officeart/2005/8/layout/orgChart1"/>
    <dgm:cxn modelId="{0D1DA4DF-894F-1343-A5FE-D1D6287313A2}" type="presOf" srcId="{60BDF150-FDAF-8B4D-AE46-73C889585801}" destId="{741ACF4F-6A9F-D243-ADC3-D7F37CCD98DD}" srcOrd="1" destOrd="0" presId="urn:microsoft.com/office/officeart/2005/8/layout/orgChart1"/>
    <dgm:cxn modelId="{D9CFEFED-3F82-9842-912B-20B8DC161191}" type="presOf" srcId="{09D5C3F1-EFE8-7C4E-B139-76BBC0FE06E8}" destId="{A7D0EF9A-4CAA-5645-8CA2-39AD84F322AE}" srcOrd="0" destOrd="0" presId="urn:microsoft.com/office/officeart/2005/8/layout/orgChart1"/>
    <dgm:cxn modelId="{588C15EE-318D-6C4F-8872-E6EBA8859755}" type="presOf" srcId="{7C71146A-6D01-ED43-A67C-97B8A991B040}" destId="{DC30E407-931C-154F-9B23-715BB1471BE3}" srcOrd="0" destOrd="0" presId="urn:microsoft.com/office/officeart/2005/8/layout/orgChart1"/>
    <dgm:cxn modelId="{A58168EF-CA0C-E04C-AC9D-5C29448BB304}" type="presOf" srcId="{60BDF150-FDAF-8B4D-AE46-73C889585801}" destId="{BD424E26-D01B-DE4E-80F0-A50CA47FB89D}" srcOrd="0" destOrd="0" presId="urn:microsoft.com/office/officeart/2005/8/layout/orgChart1"/>
    <dgm:cxn modelId="{2A0B1D41-547C-3D4A-8266-090EF6E90F1C}" type="presParOf" srcId="{DC30E407-931C-154F-9B23-715BB1471BE3}" destId="{CCE414E0-17A0-FF48-B951-B68E69D9593F}" srcOrd="0" destOrd="0" presId="urn:microsoft.com/office/officeart/2005/8/layout/orgChart1"/>
    <dgm:cxn modelId="{D51D0158-392E-E041-878E-EB54780EF0CF}" type="presParOf" srcId="{CCE414E0-17A0-FF48-B951-B68E69D9593F}" destId="{383BB43D-5280-8F40-97B1-F4E303BC132F}" srcOrd="0" destOrd="0" presId="urn:microsoft.com/office/officeart/2005/8/layout/orgChart1"/>
    <dgm:cxn modelId="{DD77EFA3-30C1-694D-B0C5-BFF711EC989E}" type="presParOf" srcId="{383BB43D-5280-8F40-97B1-F4E303BC132F}" destId="{71411FC1-11B7-5B40-B785-C7099766F6E1}" srcOrd="0" destOrd="0" presId="urn:microsoft.com/office/officeart/2005/8/layout/orgChart1"/>
    <dgm:cxn modelId="{B6E67D61-D278-F149-8B18-DBB0F11711D5}" type="presParOf" srcId="{383BB43D-5280-8F40-97B1-F4E303BC132F}" destId="{64B07E6E-4844-4140-B01A-312903F9C4F0}" srcOrd="1" destOrd="0" presId="urn:microsoft.com/office/officeart/2005/8/layout/orgChart1"/>
    <dgm:cxn modelId="{EABB7D0D-A25F-EF43-83C6-575746C83215}" type="presParOf" srcId="{CCE414E0-17A0-FF48-B951-B68E69D9593F}" destId="{4D442BBF-D58A-A441-BD4B-4F030AAB215D}" srcOrd="1" destOrd="0" presId="urn:microsoft.com/office/officeart/2005/8/layout/orgChart1"/>
    <dgm:cxn modelId="{A3040AA1-CF91-DE44-BDF7-FBD53740BE5E}" type="presParOf" srcId="{4D442BBF-D58A-A441-BD4B-4F030AAB215D}" destId="{A7D0EF9A-4CAA-5645-8CA2-39AD84F322AE}" srcOrd="0" destOrd="0" presId="urn:microsoft.com/office/officeart/2005/8/layout/orgChart1"/>
    <dgm:cxn modelId="{50586C1F-20D7-4F40-AEE5-26AD0E2EB950}" type="presParOf" srcId="{4D442BBF-D58A-A441-BD4B-4F030AAB215D}" destId="{F479553F-20C7-2940-99F8-2B82744C337F}" srcOrd="1" destOrd="0" presId="urn:microsoft.com/office/officeart/2005/8/layout/orgChart1"/>
    <dgm:cxn modelId="{5A5F4B68-4831-B643-AD2D-77A54C29DEA9}" type="presParOf" srcId="{F479553F-20C7-2940-99F8-2B82744C337F}" destId="{614A4BB1-8F84-0048-88BF-DCB61B0BACD1}" srcOrd="0" destOrd="0" presId="urn:microsoft.com/office/officeart/2005/8/layout/orgChart1"/>
    <dgm:cxn modelId="{E875204B-A093-054D-A739-75DD99199503}" type="presParOf" srcId="{614A4BB1-8F84-0048-88BF-DCB61B0BACD1}" destId="{E45CED24-ED71-014F-B06E-BBAB7FD5DF78}" srcOrd="0" destOrd="0" presId="urn:microsoft.com/office/officeart/2005/8/layout/orgChart1"/>
    <dgm:cxn modelId="{F7551622-C6E2-F64F-8182-67537AC04630}" type="presParOf" srcId="{614A4BB1-8F84-0048-88BF-DCB61B0BACD1}" destId="{8142E943-17E3-004C-B258-BE560346EE0B}" srcOrd="1" destOrd="0" presId="urn:microsoft.com/office/officeart/2005/8/layout/orgChart1"/>
    <dgm:cxn modelId="{0105C78E-9C4D-2C47-87DF-011794AAEE9E}" type="presParOf" srcId="{F479553F-20C7-2940-99F8-2B82744C337F}" destId="{48D2CCE7-DABB-7349-9495-8E8E1AC0D8EE}" srcOrd="1" destOrd="0" presId="urn:microsoft.com/office/officeart/2005/8/layout/orgChart1"/>
    <dgm:cxn modelId="{52BD04BA-615D-7B48-B83B-5272653DA983}" type="presParOf" srcId="{48D2CCE7-DABB-7349-9495-8E8E1AC0D8EE}" destId="{19D54FDE-6094-1246-B2F6-C5063DEB3634}" srcOrd="0" destOrd="0" presId="urn:microsoft.com/office/officeart/2005/8/layout/orgChart1"/>
    <dgm:cxn modelId="{9F1E07C7-5F71-A242-9D11-072F3F9A50A9}" type="presParOf" srcId="{48D2CCE7-DABB-7349-9495-8E8E1AC0D8EE}" destId="{894673E0-E398-4040-87E5-C1299DE82E9B}" srcOrd="1" destOrd="0" presId="urn:microsoft.com/office/officeart/2005/8/layout/orgChart1"/>
    <dgm:cxn modelId="{7C4DA970-DA5C-6149-B507-6784014B3F4B}" type="presParOf" srcId="{894673E0-E398-4040-87E5-C1299DE82E9B}" destId="{1EB954DD-E5F5-C14D-9548-E1BD250F754F}" srcOrd="0" destOrd="0" presId="urn:microsoft.com/office/officeart/2005/8/layout/orgChart1"/>
    <dgm:cxn modelId="{86AC29FD-DE50-D74D-A853-E88645680F08}" type="presParOf" srcId="{1EB954DD-E5F5-C14D-9548-E1BD250F754F}" destId="{082C501D-8509-5849-AEF3-5FC45FF01ED7}" srcOrd="0" destOrd="0" presId="urn:microsoft.com/office/officeart/2005/8/layout/orgChart1"/>
    <dgm:cxn modelId="{98EA09BA-A63B-4842-A3B0-32B4CC9C974E}" type="presParOf" srcId="{1EB954DD-E5F5-C14D-9548-E1BD250F754F}" destId="{CDF35A92-058F-824B-A626-63933A48854E}" srcOrd="1" destOrd="0" presId="urn:microsoft.com/office/officeart/2005/8/layout/orgChart1"/>
    <dgm:cxn modelId="{2D75DD1A-35CB-D14E-8128-7AB63998058A}" type="presParOf" srcId="{894673E0-E398-4040-87E5-C1299DE82E9B}" destId="{3436CE9A-5D65-3146-91FD-D947212AC235}" srcOrd="1" destOrd="0" presId="urn:microsoft.com/office/officeart/2005/8/layout/orgChart1"/>
    <dgm:cxn modelId="{FC7C5F94-0826-F249-873E-59DDC3AAE75F}" type="presParOf" srcId="{894673E0-E398-4040-87E5-C1299DE82E9B}" destId="{BCA97CE8-821A-4C41-8209-78A21F9B2CD3}" srcOrd="2" destOrd="0" presId="urn:microsoft.com/office/officeart/2005/8/layout/orgChart1"/>
    <dgm:cxn modelId="{1E98F5ED-8C87-8E4F-A921-80B75074ABC8}" type="presParOf" srcId="{F479553F-20C7-2940-99F8-2B82744C337F}" destId="{9DA55E82-0AE5-5C48-B0C2-16A2B5A3E7F6}" srcOrd="2" destOrd="0" presId="urn:microsoft.com/office/officeart/2005/8/layout/orgChart1"/>
    <dgm:cxn modelId="{2356FB70-4323-2848-93F6-E4A79E52B707}" type="presParOf" srcId="{4D442BBF-D58A-A441-BD4B-4F030AAB215D}" destId="{901825D1-8A8D-F942-A8C2-3FB455CD90AB}" srcOrd="2" destOrd="0" presId="urn:microsoft.com/office/officeart/2005/8/layout/orgChart1"/>
    <dgm:cxn modelId="{62A2C35A-9DED-A642-9042-EDD3550DCD8C}" type="presParOf" srcId="{4D442BBF-D58A-A441-BD4B-4F030AAB215D}" destId="{99730142-1D62-AF45-AB62-04E042127258}" srcOrd="3" destOrd="0" presId="urn:microsoft.com/office/officeart/2005/8/layout/orgChart1"/>
    <dgm:cxn modelId="{37DE2960-A94B-3147-B030-DFA87EA04127}" type="presParOf" srcId="{99730142-1D62-AF45-AB62-04E042127258}" destId="{4C65F1F7-214E-A84F-AF17-BBBBA44696AF}" srcOrd="0" destOrd="0" presId="urn:microsoft.com/office/officeart/2005/8/layout/orgChart1"/>
    <dgm:cxn modelId="{37A99570-8B11-CB49-8C13-EA504B89214B}" type="presParOf" srcId="{4C65F1F7-214E-A84F-AF17-BBBBA44696AF}" destId="{22F972F9-43B7-4C4A-BAE5-BB9F9F96DF32}" srcOrd="0" destOrd="0" presId="urn:microsoft.com/office/officeart/2005/8/layout/orgChart1"/>
    <dgm:cxn modelId="{3D3F1AE2-CDE2-2144-8E2E-31FD64C858C0}" type="presParOf" srcId="{4C65F1F7-214E-A84F-AF17-BBBBA44696AF}" destId="{4D9CF366-B60B-2645-A4E4-0ACB3B36FBE5}" srcOrd="1" destOrd="0" presId="urn:microsoft.com/office/officeart/2005/8/layout/orgChart1"/>
    <dgm:cxn modelId="{1F2B79B4-7D29-2840-91C1-0E4039C7869D}" type="presParOf" srcId="{99730142-1D62-AF45-AB62-04E042127258}" destId="{F11930D6-7093-0D4C-AD3E-55ADA47E3259}" srcOrd="1" destOrd="0" presId="urn:microsoft.com/office/officeart/2005/8/layout/orgChart1"/>
    <dgm:cxn modelId="{95A79A9B-15BC-304B-A748-FDD0B5A101B9}" type="presParOf" srcId="{F11930D6-7093-0D4C-AD3E-55ADA47E3259}" destId="{AAF4FC9A-315F-AC49-B722-F52FC683DEA1}" srcOrd="0" destOrd="0" presId="urn:microsoft.com/office/officeart/2005/8/layout/orgChart1"/>
    <dgm:cxn modelId="{6FE4A236-DAC6-604A-951C-9F444B0C931E}" type="presParOf" srcId="{F11930D6-7093-0D4C-AD3E-55ADA47E3259}" destId="{83C15E26-0EF3-874A-A558-2FC13E77DF73}" srcOrd="1" destOrd="0" presId="urn:microsoft.com/office/officeart/2005/8/layout/orgChart1"/>
    <dgm:cxn modelId="{8067BC09-AA57-554B-981E-6EDDB56E1E97}" type="presParOf" srcId="{83C15E26-0EF3-874A-A558-2FC13E77DF73}" destId="{316ADEE4-EC5A-B442-B348-86FC5D56100F}" srcOrd="0" destOrd="0" presId="urn:microsoft.com/office/officeart/2005/8/layout/orgChart1"/>
    <dgm:cxn modelId="{1B011A44-7742-9A4B-8E66-18A18C8013B0}" type="presParOf" srcId="{316ADEE4-EC5A-B442-B348-86FC5D56100F}" destId="{77FD0602-0EA3-A545-A710-BBB6B4D21997}" srcOrd="0" destOrd="0" presId="urn:microsoft.com/office/officeart/2005/8/layout/orgChart1"/>
    <dgm:cxn modelId="{C8E0573B-87A7-394E-B4AE-3C04D83860DA}" type="presParOf" srcId="{316ADEE4-EC5A-B442-B348-86FC5D56100F}" destId="{7CE8F877-7B87-A245-BBC5-1526E8A9927C}" srcOrd="1" destOrd="0" presId="urn:microsoft.com/office/officeart/2005/8/layout/orgChart1"/>
    <dgm:cxn modelId="{78E341AB-1766-6648-9553-2359231F492C}" type="presParOf" srcId="{83C15E26-0EF3-874A-A558-2FC13E77DF73}" destId="{2798E0ED-B26B-A942-93E7-AEDF6AA891D7}" srcOrd="1" destOrd="0" presId="urn:microsoft.com/office/officeart/2005/8/layout/orgChart1"/>
    <dgm:cxn modelId="{1EBEBA48-547D-FB4B-B3BF-A907F86093A5}" type="presParOf" srcId="{83C15E26-0EF3-874A-A558-2FC13E77DF73}" destId="{6D5C7472-C2F5-A643-AB49-87C410870C0C}" srcOrd="2" destOrd="0" presId="urn:microsoft.com/office/officeart/2005/8/layout/orgChart1"/>
    <dgm:cxn modelId="{2973179A-F30B-984C-8F9E-F711797F36C8}" type="presParOf" srcId="{99730142-1D62-AF45-AB62-04E042127258}" destId="{C5A94C2D-75E2-B141-8FA4-0E61378D208A}" srcOrd="2" destOrd="0" presId="urn:microsoft.com/office/officeart/2005/8/layout/orgChart1"/>
    <dgm:cxn modelId="{C3D2BA10-A3C7-4143-8AB4-7070DD40D9C1}" type="presParOf" srcId="{4D442BBF-D58A-A441-BD4B-4F030AAB215D}" destId="{CEDF5984-7BA4-934B-B9EA-43A25271C29B}" srcOrd="4" destOrd="0" presId="urn:microsoft.com/office/officeart/2005/8/layout/orgChart1"/>
    <dgm:cxn modelId="{96752208-E905-2442-9F9D-91CF57889184}" type="presParOf" srcId="{4D442BBF-D58A-A441-BD4B-4F030AAB215D}" destId="{0AD4E024-4BB7-2D40-A497-0E8C08EBDA61}" srcOrd="5" destOrd="0" presId="urn:microsoft.com/office/officeart/2005/8/layout/orgChart1"/>
    <dgm:cxn modelId="{2DF033F2-C0C4-2B4F-9632-E6E02B4EAC97}" type="presParOf" srcId="{0AD4E024-4BB7-2D40-A497-0E8C08EBDA61}" destId="{6400A2C7-BE30-CB45-B803-F39BCC12DD22}" srcOrd="0" destOrd="0" presId="urn:microsoft.com/office/officeart/2005/8/layout/orgChart1"/>
    <dgm:cxn modelId="{1C54E86C-93D3-2D42-82CE-0D09670843AF}" type="presParOf" srcId="{6400A2C7-BE30-CB45-B803-F39BCC12DD22}" destId="{F06722C9-D418-7B4B-B74C-849DF9F24684}" srcOrd="0" destOrd="0" presId="urn:microsoft.com/office/officeart/2005/8/layout/orgChart1"/>
    <dgm:cxn modelId="{4FB2E4F5-DB88-E240-9591-19B18ACAA4EC}" type="presParOf" srcId="{6400A2C7-BE30-CB45-B803-F39BCC12DD22}" destId="{DF1AFB48-63EB-B546-A150-2A199B7DA998}" srcOrd="1" destOrd="0" presId="urn:microsoft.com/office/officeart/2005/8/layout/orgChart1"/>
    <dgm:cxn modelId="{4913A80E-60F6-274E-9582-7BFCD4DEAB12}" type="presParOf" srcId="{0AD4E024-4BB7-2D40-A497-0E8C08EBDA61}" destId="{22253DA4-276F-974A-9B98-1B45BDE03B2B}" srcOrd="1" destOrd="0" presId="urn:microsoft.com/office/officeart/2005/8/layout/orgChart1"/>
    <dgm:cxn modelId="{85394E78-9C64-9942-88BC-239CADD2B731}" type="presParOf" srcId="{22253DA4-276F-974A-9B98-1B45BDE03B2B}" destId="{C057D13B-B5B8-0248-A0D4-7660EAA9935C}" srcOrd="0" destOrd="0" presId="urn:microsoft.com/office/officeart/2005/8/layout/orgChart1"/>
    <dgm:cxn modelId="{7E147EEF-8EB7-BC43-BA45-1A298424BF15}" type="presParOf" srcId="{22253DA4-276F-974A-9B98-1B45BDE03B2B}" destId="{2E6B76E2-C36C-694E-91E9-23A675C01151}" srcOrd="1" destOrd="0" presId="urn:microsoft.com/office/officeart/2005/8/layout/orgChart1"/>
    <dgm:cxn modelId="{75C7CFFD-ECBC-294B-8088-2AC642EF0CDE}" type="presParOf" srcId="{2E6B76E2-C36C-694E-91E9-23A675C01151}" destId="{E8844831-62FC-6045-BFEF-31DEC0C694A4}" srcOrd="0" destOrd="0" presId="urn:microsoft.com/office/officeart/2005/8/layout/orgChart1"/>
    <dgm:cxn modelId="{D6C0935E-D5BC-0F44-8B3D-205E3F32D6DC}" type="presParOf" srcId="{E8844831-62FC-6045-BFEF-31DEC0C694A4}" destId="{BD424E26-D01B-DE4E-80F0-A50CA47FB89D}" srcOrd="0" destOrd="0" presId="urn:microsoft.com/office/officeart/2005/8/layout/orgChart1"/>
    <dgm:cxn modelId="{1FEF81D6-EB39-8941-BC8C-0F27F45BA55F}" type="presParOf" srcId="{E8844831-62FC-6045-BFEF-31DEC0C694A4}" destId="{741ACF4F-6A9F-D243-ADC3-D7F37CCD98DD}" srcOrd="1" destOrd="0" presId="urn:microsoft.com/office/officeart/2005/8/layout/orgChart1"/>
    <dgm:cxn modelId="{6E6FDCE8-8D07-684D-BBCE-F0BBE8AE6718}" type="presParOf" srcId="{2E6B76E2-C36C-694E-91E9-23A675C01151}" destId="{83B6B44A-2DE8-3A43-AC06-5D806593E134}" srcOrd="1" destOrd="0" presId="urn:microsoft.com/office/officeart/2005/8/layout/orgChart1"/>
    <dgm:cxn modelId="{5132AB93-A68B-6C44-9127-A41142993071}" type="presParOf" srcId="{2E6B76E2-C36C-694E-91E9-23A675C01151}" destId="{1AC74C70-DB4F-C94E-B73C-714560DF75D9}" srcOrd="2" destOrd="0" presId="urn:microsoft.com/office/officeart/2005/8/layout/orgChart1"/>
    <dgm:cxn modelId="{7A6D41AA-CDF6-6D44-B10A-3C6FA8930CA6}" type="presParOf" srcId="{0AD4E024-4BB7-2D40-A497-0E8C08EBDA61}" destId="{E1F12F23-179A-4146-8AA8-C0A9237E8F1B}" srcOrd="2" destOrd="0" presId="urn:microsoft.com/office/officeart/2005/8/layout/orgChart1"/>
    <dgm:cxn modelId="{E1211A6B-7271-D443-8820-91994D2C10F8}" type="presParOf" srcId="{CCE414E0-17A0-FF48-B951-B68E69D9593F}" destId="{1420792C-4DBD-F645-A640-417F9FFD3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71146A-6D01-ED43-A67C-97B8A991B040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61FC79-D095-674D-B092-6157FD2A2163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Labor  Variances</a:t>
          </a:r>
        </a:p>
      </dgm:t>
    </dgm:pt>
    <dgm:pt modelId="{27595746-CBD6-2D47-AB19-74D903FDB6CF}" type="parTrans" cxnId="{3542A71C-F1C3-6340-9063-2991D2C57528}">
      <dgm:prSet/>
      <dgm:spPr/>
      <dgm:t>
        <a:bodyPr/>
        <a:lstStyle/>
        <a:p>
          <a:endParaRPr lang="en-GB"/>
        </a:p>
      </dgm:t>
    </dgm:pt>
    <dgm:pt modelId="{4B6D585D-ABBC-5848-AC49-43BFFAD7AE06}" type="sibTrans" cxnId="{3542A71C-F1C3-6340-9063-2991D2C57528}">
      <dgm:prSet/>
      <dgm:spPr/>
      <dgm:t>
        <a:bodyPr/>
        <a:lstStyle/>
        <a:p>
          <a:endParaRPr lang="en-GB"/>
        </a:p>
      </dgm:t>
    </dgm:pt>
    <dgm:pt modelId="{8B6B4BAA-18CF-D744-8B93-AD5786C24B59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1.) Labour Cost Variance</a:t>
          </a:r>
        </a:p>
      </dgm:t>
    </dgm:pt>
    <dgm:pt modelId="{09D5C3F1-EFE8-7C4E-B139-76BBC0FE06E8}" type="parTrans" cxnId="{75020013-0B33-3044-97A4-80531EFCB18B}">
      <dgm:prSet/>
      <dgm:spPr/>
      <dgm:t>
        <a:bodyPr/>
        <a:lstStyle/>
        <a:p>
          <a:endParaRPr lang="en-GB"/>
        </a:p>
      </dgm:t>
    </dgm:pt>
    <dgm:pt modelId="{511D0D59-6FF9-2D4A-A021-E2FAF79F2C09}" type="sibTrans" cxnId="{75020013-0B33-3044-97A4-80531EFCB18B}">
      <dgm:prSet/>
      <dgm:spPr/>
      <dgm:t>
        <a:bodyPr/>
        <a:lstStyle/>
        <a:p>
          <a:endParaRPr lang="en-GB"/>
        </a:p>
      </dgm:t>
    </dgm:pt>
    <dgm:pt modelId="{EC8F5369-FD2A-F649-B916-840CBC94F1C5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2.) Labour Efficiency  Variance</a:t>
          </a:r>
        </a:p>
      </dgm:t>
    </dgm:pt>
    <dgm:pt modelId="{24225CA0-7A46-6E4B-A495-03D8A416B9CA}" type="parTrans" cxnId="{F1F1AE3C-9B66-4042-8664-099C5852864B}">
      <dgm:prSet/>
      <dgm:spPr/>
      <dgm:t>
        <a:bodyPr/>
        <a:lstStyle/>
        <a:p>
          <a:endParaRPr lang="en-GB"/>
        </a:p>
      </dgm:t>
    </dgm:pt>
    <dgm:pt modelId="{C871F0C5-0164-5245-A742-FDA622A20F64}" type="sibTrans" cxnId="{F1F1AE3C-9B66-4042-8664-099C5852864B}">
      <dgm:prSet/>
      <dgm:spPr/>
      <dgm:t>
        <a:bodyPr/>
        <a:lstStyle/>
        <a:p>
          <a:endParaRPr lang="en-GB"/>
        </a:p>
      </dgm:t>
    </dgm:pt>
    <dgm:pt modelId="{A8D20DDE-3D57-6C44-86A5-DAC679EAB54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dirty="0"/>
            <a:t>3.) Labour Rate Variance</a:t>
          </a:r>
        </a:p>
      </dgm:t>
    </dgm:pt>
    <dgm:pt modelId="{34EF6DC0-1572-8745-80FF-104A75CCE1B7}" type="parTrans" cxnId="{C1DC4A81-E46C-5242-A954-E19DE7073681}">
      <dgm:prSet/>
      <dgm:spPr/>
      <dgm:t>
        <a:bodyPr/>
        <a:lstStyle/>
        <a:p>
          <a:endParaRPr lang="en-GB"/>
        </a:p>
      </dgm:t>
    </dgm:pt>
    <dgm:pt modelId="{EE87D3BB-84B5-9F41-9213-27A65F07924D}" type="sibTrans" cxnId="{C1DC4A81-E46C-5242-A954-E19DE7073681}">
      <dgm:prSet/>
      <dgm:spPr/>
      <dgm:t>
        <a:bodyPr/>
        <a:lstStyle/>
        <a:p>
          <a:endParaRPr lang="en-GB"/>
        </a:p>
      </dgm:t>
    </dgm:pt>
    <dgm:pt modelId="{7D233EB8-BA7B-6E43-BD09-CB049D17BC7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(</a:t>
          </a:r>
          <a:r>
            <a:rPr lang="en-GB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rPr>
            <a:t>ST</a:t>
          </a:r>
          <a:r>
            <a:rPr lang="en-GB" dirty="0"/>
            <a:t>*SR) – (AT*AR)</a:t>
          </a:r>
        </a:p>
      </dgm:t>
    </dgm:pt>
    <dgm:pt modelId="{E7904EAD-9CB4-EF46-90A5-08BDC29B3092}" type="parTrans" cxnId="{1B3DD993-EAE3-FC42-8ACA-DBE8DA61D081}">
      <dgm:prSet/>
      <dgm:spPr/>
      <dgm:t>
        <a:bodyPr/>
        <a:lstStyle/>
        <a:p>
          <a:endParaRPr lang="en-GB"/>
        </a:p>
      </dgm:t>
    </dgm:pt>
    <dgm:pt modelId="{6BAD3F9E-3B13-BE4C-9EE2-4F115B0A0A48}" type="sibTrans" cxnId="{1B3DD993-EAE3-FC42-8ACA-DBE8DA61D081}">
      <dgm:prSet/>
      <dgm:spPr/>
      <dgm:t>
        <a:bodyPr/>
        <a:lstStyle/>
        <a:p>
          <a:endParaRPr lang="en-GB"/>
        </a:p>
      </dgm:t>
    </dgm:pt>
    <dgm:pt modelId="{F886749C-9B67-7D42-83B4-207C688266C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(ST – AT) * SR</a:t>
          </a:r>
        </a:p>
      </dgm:t>
    </dgm:pt>
    <dgm:pt modelId="{94B8F0FC-4301-F44A-AD5A-82CC8AE09A46}" type="parTrans" cxnId="{C7396BC7-47C2-B349-9EDE-18970FFFAE1F}">
      <dgm:prSet/>
      <dgm:spPr/>
      <dgm:t>
        <a:bodyPr/>
        <a:lstStyle/>
        <a:p>
          <a:endParaRPr lang="en-GB"/>
        </a:p>
      </dgm:t>
    </dgm:pt>
    <dgm:pt modelId="{1377A59B-09C0-5144-B8CB-8364E8110849}" type="sibTrans" cxnId="{C7396BC7-47C2-B349-9EDE-18970FFFAE1F}">
      <dgm:prSet/>
      <dgm:spPr/>
      <dgm:t>
        <a:bodyPr/>
        <a:lstStyle/>
        <a:p>
          <a:endParaRPr lang="en-GB"/>
        </a:p>
      </dgm:t>
    </dgm:pt>
    <dgm:pt modelId="{60BDF150-FDAF-8B4D-AE46-73C88958580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(SR – AR) * AT</a:t>
          </a:r>
        </a:p>
      </dgm:t>
    </dgm:pt>
    <dgm:pt modelId="{165BB8B7-9AD0-A544-B109-3CD3B3B0E699}" type="parTrans" cxnId="{A70AC4D5-7678-2442-82E7-0880220A2EDA}">
      <dgm:prSet/>
      <dgm:spPr/>
      <dgm:t>
        <a:bodyPr/>
        <a:lstStyle/>
        <a:p>
          <a:endParaRPr lang="en-GB"/>
        </a:p>
      </dgm:t>
    </dgm:pt>
    <dgm:pt modelId="{C92B1103-22C2-C54D-81C3-A4B73CBB0654}" type="sibTrans" cxnId="{A70AC4D5-7678-2442-82E7-0880220A2EDA}">
      <dgm:prSet/>
      <dgm:spPr/>
      <dgm:t>
        <a:bodyPr/>
        <a:lstStyle/>
        <a:p>
          <a:endParaRPr lang="en-GB"/>
        </a:p>
      </dgm:t>
    </dgm:pt>
    <dgm:pt modelId="{DC30E407-931C-154F-9B23-715BB1471BE3}" type="pres">
      <dgm:prSet presAssocID="{7C71146A-6D01-ED43-A67C-97B8A991B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E414E0-17A0-FF48-B951-B68E69D9593F}" type="pres">
      <dgm:prSet presAssocID="{E461FC79-D095-674D-B092-6157FD2A2163}" presName="hierRoot1" presStyleCnt="0">
        <dgm:presLayoutVars>
          <dgm:hierBranch val="init"/>
        </dgm:presLayoutVars>
      </dgm:prSet>
      <dgm:spPr/>
    </dgm:pt>
    <dgm:pt modelId="{383BB43D-5280-8F40-97B1-F4E303BC132F}" type="pres">
      <dgm:prSet presAssocID="{E461FC79-D095-674D-B092-6157FD2A2163}" presName="rootComposite1" presStyleCnt="0"/>
      <dgm:spPr/>
    </dgm:pt>
    <dgm:pt modelId="{71411FC1-11B7-5B40-B785-C7099766F6E1}" type="pres">
      <dgm:prSet presAssocID="{E461FC79-D095-674D-B092-6157FD2A2163}" presName="rootText1" presStyleLbl="node0" presStyleIdx="0" presStyleCnt="1" custScaleX="106989" custLinFactNeighborY="-58444">
        <dgm:presLayoutVars>
          <dgm:chPref val="3"/>
        </dgm:presLayoutVars>
      </dgm:prSet>
      <dgm:spPr/>
    </dgm:pt>
    <dgm:pt modelId="{64B07E6E-4844-4140-B01A-312903F9C4F0}" type="pres">
      <dgm:prSet presAssocID="{E461FC79-D095-674D-B092-6157FD2A2163}" presName="rootConnector1" presStyleLbl="node1" presStyleIdx="0" presStyleCnt="0"/>
      <dgm:spPr/>
    </dgm:pt>
    <dgm:pt modelId="{4D442BBF-D58A-A441-BD4B-4F030AAB215D}" type="pres">
      <dgm:prSet presAssocID="{E461FC79-D095-674D-B092-6157FD2A2163}" presName="hierChild2" presStyleCnt="0"/>
      <dgm:spPr/>
    </dgm:pt>
    <dgm:pt modelId="{A7D0EF9A-4CAA-5645-8CA2-39AD84F322AE}" type="pres">
      <dgm:prSet presAssocID="{09D5C3F1-EFE8-7C4E-B139-76BBC0FE06E8}" presName="Name37" presStyleLbl="parChTrans1D2" presStyleIdx="0" presStyleCnt="3"/>
      <dgm:spPr/>
    </dgm:pt>
    <dgm:pt modelId="{F479553F-20C7-2940-99F8-2B82744C337F}" type="pres">
      <dgm:prSet presAssocID="{8B6B4BAA-18CF-D744-8B93-AD5786C24B59}" presName="hierRoot2" presStyleCnt="0">
        <dgm:presLayoutVars>
          <dgm:hierBranch val="init"/>
        </dgm:presLayoutVars>
      </dgm:prSet>
      <dgm:spPr/>
    </dgm:pt>
    <dgm:pt modelId="{614A4BB1-8F84-0048-88BF-DCB61B0BACD1}" type="pres">
      <dgm:prSet presAssocID="{8B6B4BAA-18CF-D744-8B93-AD5786C24B59}" presName="rootComposite" presStyleCnt="0"/>
      <dgm:spPr/>
    </dgm:pt>
    <dgm:pt modelId="{E45CED24-ED71-014F-B06E-BBAB7FD5DF78}" type="pres">
      <dgm:prSet presAssocID="{8B6B4BAA-18CF-D744-8B93-AD5786C24B59}" presName="rootText" presStyleLbl="node2" presStyleIdx="0" presStyleCnt="3">
        <dgm:presLayoutVars>
          <dgm:chPref val="3"/>
        </dgm:presLayoutVars>
      </dgm:prSet>
      <dgm:spPr/>
    </dgm:pt>
    <dgm:pt modelId="{8142E943-17E3-004C-B258-BE560346EE0B}" type="pres">
      <dgm:prSet presAssocID="{8B6B4BAA-18CF-D744-8B93-AD5786C24B59}" presName="rootConnector" presStyleLbl="node2" presStyleIdx="0" presStyleCnt="3"/>
      <dgm:spPr/>
    </dgm:pt>
    <dgm:pt modelId="{48D2CCE7-DABB-7349-9495-8E8E1AC0D8EE}" type="pres">
      <dgm:prSet presAssocID="{8B6B4BAA-18CF-D744-8B93-AD5786C24B59}" presName="hierChild4" presStyleCnt="0"/>
      <dgm:spPr/>
    </dgm:pt>
    <dgm:pt modelId="{19D54FDE-6094-1246-B2F6-C5063DEB3634}" type="pres">
      <dgm:prSet presAssocID="{E7904EAD-9CB4-EF46-90A5-08BDC29B3092}" presName="Name37" presStyleLbl="parChTrans1D3" presStyleIdx="0" presStyleCnt="3"/>
      <dgm:spPr/>
    </dgm:pt>
    <dgm:pt modelId="{894673E0-E398-4040-87E5-C1299DE82E9B}" type="pres">
      <dgm:prSet presAssocID="{7D233EB8-BA7B-6E43-BD09-CB049D17BC73}" presName="hierRoot2" presStyleCnt="0">
        <dgm:presLayoutVars>
          <dgm:hierBranch val="init"/>
        </dgm:presLayoutVars>
      </dgm:prSet>
      <dgm:spPr/>
    </dgm:pt>
    <dgm:pt modelId="{1EB954DD-E5F5-C14D-9548-E1BD250F754F}" type="pres">
      <dgm:prSet presAssocID="{7D233EB8-BA7B-6E43-BD09-CB049D17BC73}" presName="rootComposite" presStyleCnt="0"/>
      <dgm:spPr/>
    </dgm:pt>
    <dgm:pt modelId="{082C501D-8509-5849-AEF3-5FC45FF01ED7}" type="pres">
      <dgm:prSet presAssocID="{7D233EB8-BA7B-6E43-BD09-CB049D17BC73}" presName="rootText" presStyleLbl="node3" presStyleIdx="0" presStyleCnt="3">
        <dgm:presLayoutVars>
          <dgm:chPref val="3"/>
        </dgm:presLayoutVars>
      </dgm:prSet>
      <dgm:spPr/>
    </dgm:pt>
    <dgm:pt modelId="{CDF35A92-058F-824B-A626-63933A48854E}" type="pres">
      <dgm:prSet presAssocID="{7D233EB8-BA7B-6E43-BD09-CB049D17BC73}" presName="rootConnector" presStyleLbl="node3" presStyleIdx="0" presStyleCnt="3"/>
      <dgm:spPr/>
    </dgm:pt>
    <dgm:pt modelId="{3436CE9A-5D65-3146-91FD-D947212AC235}" type="pres">
      <dgm:prSet presAssocID="{7D233EB8-BA7B-6E43-BD09-CB049D17BC73}" presName="hierChild4" presStyleCnt="0"/>
      <dgm:spPr/>
    </dgm:pt>
    <dgm:pt modelId="{BCA97CE8-821A-4C41-8209-78A21F9B2CD3}" type="pres">
      <dgm:prSet presAssocID="{7D233EB8-BA7B-6E43-BD09-CB049D17BC73}" presName="hierChild5" presStyleCnt="0"/>
      <dgm:spPr/>
    </dgm:pt>
    <dgm:pt modelId="{9DA55E82-0AE5-5C48-B0C2-16A2B5A3E7F6}" type="pres">
      <dgm:prSet presAssocID="{8B6B4BAA-18CF-D744-8B93-AD5786C24B59}" presName="hierChild5" presStyleCnt="0"/>
      <dgm:spPr/>
    </dgm:pt>
    <dgm:pt modelId="{901825D1-8A8D-F942-A8C2-3FB455CD90AB}" type="pres">
      <dgm:prSet presAssocID="{24225CA0-7A46-6E4B-A495-03D8A416B9CA}" presName="Name37" presStyleLbl="parChTrans1D2" presStyleIdx="1" presStyleCnt="3"/>
      <dgm:spPr/>
    </dgm:pt>
    <dgm:pt modelId="{99730142-1D62-AF45-AB62-04E042127258}" type="pres">
      <dgm:prSet presAssocID="{EC8F5369-FD2A-F649-B916-840CBC94F1C5}" presName="hierRoot2" presStyleCnt="0">
        <dgm:presLayoutVars>
          <dgm:hierBranch val="init"/>
        </dgm:presLayoutVars>
      </dgm:prSet>
      <dgm:spPr/>
    </dgm:pt>
    <dgm:pt modelId="{4C65F1F7-214E-A84F-AF17-BBBBA44696AF}" type="pres">
      <dgm:prSet presAssocID="{EC8F5369-FD2A-F649-B916-840CBC94F1C5}" presName="rootComposite" presStyleCnt="0"/>
      <dgm:spPr/>
    </dgm:pt>
    <dgm:pt modelId="{22F972F9-43B7-4C4A-BAE5-BB9F9F96DF32}" type="pres">
      <dgm:prSet presAssocID="{EC8F5369-FD2A-F649-B916-840CBC94F1C5}" presName="rootText" presStyleLbl="node2" presStyleIdx="1" presStyleCnt="3">
        <dgm:presLayoutVars>
          <dgm:chPref val="3"/>
        </dgm:presLayoutVars>
      </dgm:prSet>
      <dgm:spPr/>
    </dgm:pt>
    <dgm:pt modelId="{4D9CF366-B60B-2645-A4E4-0ACB3B36FBE5}" type="pres">
      <dgm:prSet presAssocID="{EC8F5369-FD2A-F649-B916-840CBC94F1C5}" presName="rootConnector" presStyleLbl="node2" presStyleIdx="1" presStyleCnt="3"/>
      <dgm:spPr/>
    </dgm:pt>
    <dgm:pt modelId="{F11930D6-7093-0D4C-AD3E-55ADA47E3259}" type="pres">
      <dgm:prSet presAssocID="{EC8F5369-FD2A-F649-B916-840CBC94F1C5}" presName="hierChild4" presStyleCnt="0"/>
      <dgm:spPr/>
    </dgm:pt>
    <dgm:pt modelId="{AAF4FC9A-315F-AC49-B722-F52FC683DEA1}" type="pres">
      <dgm:prSet presAssocID="{94B8F0FC-4301-F44A-AD5A-82CC8AE09A46}" presName="Name37" presStyleLbl="parChTrans1D3" presStyleIdx="1" presStyleCnt="3"/>
      <dgm:spPr/>
    </dgm:pt>
    <dgm:pt modelId="{83C15E26-0EF3-874A-A558-2FC13E77DF73}" type="pres">
      <dgm:prSet presAssocID="{F886749C-9B67-7D42-83B4-207C688266CF}" presName="hierRoot2" presStyleCnt="0">
        <dgm:presLayoutVars>
          <dgm:hierBranch val="init"/>
        </dgm:presLayoutVars>
      </dgm:prSet>
      <dgm:spPr/>
    </dgm:pt>
    <dgm:pt modelId="{316ADEE4-EC5A-B442-B348-86FC5D56100F}" type="pres">
      <dgm:prSet presAssocID="{F886749C-9B67-7D42-83B4-207C688266CF}" presName="rootComposite" presStyleCnt="0"/>
      <dgm:spPr/>
    </dgm:pt>
    <dgm:pt modelId="{77FD0602-0EA3-A545-A710-BBB6B4D21997}" type="pres">
      <dgm:prSet presAssocID="{F886749C-9B67-7D42-83B4-207C688266CF}" presName="rootText" presStyleLbl="node3" presStyleIdx="1" presStyleCnt="3">
        <dgm:presLayoutVars>
          <dgm:chPref val="3"/>
        </dgm:presLayoutVars>
      </dgm:prSet>
      <dgm:spPr/>
    </dgm:pt>
    <dgm:pt modelId="{7CE8F877-7B87-A245-BBC5-1526E8A9927C}" type="pres">
      <dgm:prSet presAssocID="{F886749C-9B67-7D42-83B4-207C688266CF}" presName="rootConnector" presStyleLbl="node3" presStyleIdx="1" presStyleCnt="3"/>
      <dgm:spPr/>
    </dgm:pt>
    <dgm:pt modelId="{2798E0ED-B26B-A942-93E7-AEDF6AA891D7}" type="pres">
      <dgm:prSet presAssocID="{F886749C-9B67-7D42-83B4-207C688266CF}" presName="hierChild4" presStyleCnt="0"/>
      <dgm:spPr/>
    </dgm:pt>
    <dgm:pt modelId="{6D5C7472-C2F5-A643-AB49-87C410870C0C}" type="pres">
      <dgm:prSet presAssocID="{F886749C-9B67-7D42-83B4-207C688266CF}" presName="hierChild5" presStyleCnt="0"/>
      <dgm:spPr/>
    </dgm:pt>
    <dgm:pt modelId="{C5A94C2D-75E2-B141-8FA4-0E61378D208A}" type="pres">
      <dgm:prSet presAssocID="{EC8F5369-FD2A-F649-B916-840CBC94F1C5}" presName="hierChild5" presStyleCnt="0"/>
      <dgm:spPr/>
    </dgm:pt>
    <dgm:pt modelId="{CEDF5984-7BA4-934B-B9EA-43A25271C29B}" type="pres">
      <dgm:prSet presAssocID="{34EF6DC0-1572-8745-80FF-104A75CCE1B7}" presName="Name37" presStyleLbl="parChTrans1D2" presStyleIdx="2" presStyleCnt="3"/>
      <dgm:spPr/>
    </dgm:pt>
    <dgm:pt modelId="{0AD4E024-4BB7-2D40-A497-0E8C08EBDA61}" type="pres">
      <dgm:prSet presAssocID="{A8D20DDE-3D57-6C44-86A5-DAC679EAB546}" presName="hierRoot2" presStyleCnt="0">
        <dgm:presLayoutVars>
          <dgm:hierBranch val="init"/>
        </dgm:presLayoutVars>
      </dgm:prSet>
      <dgm:spPr/>
    </dgm:pt>
    <dgm:pt modelId="{6400A2C7-BE30-CB45-B803-F39BCC12DD22}" type="pres">
      <dgm:prSet presAssocID="{A8D20DDE-3D57-6C44-86A5-DAC679EAB546}" presName="rootComposite" presStyleCnt="0"/>
      <dgm:spPr/>
    </dgm:pt>
    <dgm:pt modelId="{F06722C9-D418-7B4B-B74C-849DF9F24684}" type="pres">
      <dgm:prSet presAssocID="{A8D20DDE-3D57-6C44-86A5-DAC679EAB546}" presName="rootText" presStyleLbl="node2" presStyleIdx="2" presStyleCnt="3">
        <dgm:presLayoutVars>
          <dgm:chPref val="3"/>
        </dgm:presLayoutVars>
      </dgm:prSet>
      <dgm:spPr/>
    </dgm:pt>
    <dgm:pt modelId="{DF1AFB48-63EB-B546-A150-2A199B7DA998}" type="pres">
      <dgm:prSet presAssocID="{A8D20DDE-3D57-6C44-86A5-DAC679EAB546}" presName="rootConnector" presStyleLbl="node2" presStyleIdx="2" presStyleCnt="3"/>
      <dgm:spPr/>
    </dgm:pt>
    <dgm:pt modelId="{22253DA4-276F-974A-9B98-1B45BDE03B2B}" type="pres">
      <dgm:prSet presAssocID="{A8D20DDE-3D57-6C44-86A5-DAC679EAB546}" presName="hierChild4" presStyleCnt="0"/>
      <dgm:spPr/>
    </dgm:pt>
    <dgm:pt modelId="{C057D13B-B5B8-0248-A0D4-7660EAA9935C}" type="pres">
      <dgm:prSet presAssocID="{165BB8B7-9AD0-A544-B109-3CD3B3B0E699}" presName="Name37" presStyleLbl="parChTrans1D3" presStyleIdx="2" presStyleCnt="3"/>
      <dgm:spPr/>
    </dgm:pt>
    <dgm:pt modelId="{2E6B76E2-C36C-694E-91E9-23A675C01151}" type="pres">
      <dgm:prSet presAssocID="{60BDF150-FDAF-8B4D-AE46-73C889585801}" presName="hierRoot2" presStyleCnt="0">
        <dgm:presLayoutVars>
          <dgm:hierBranch val="init"/>
        </dgm:presLayoutVars>
      </dgm:prSet>
      <dgm:spPr/>
    </dgm:pt>
    <dgm:pt modelId="{E8844831-62FC-6045-BFEF-31DEC0C694A4}" type="pres">
      <dgm:prSet presAssocID="{60BDF150-FDAF-8B4D-AE46-73C889585801}" presName="rootComposite" presStyleCnt="0"/>
      <dgm:spPr/>
    </dgm:pt>
    <dgm:pt modelId="{BD424E26-D01B-DE4E-80F0-A50CA47FB89D}" type="pres">
      <dgm:prSet presAssocID="{60BDF150-FDAF-8B4D-AE46-73C889585801}" presName="rootText" presStyleLbl="node3" presStyleIdx="2" presStyleCnt="3">
        <dgm:presLayoutVars>
          <dgm:chPref val="3"/>
        </dgm:presLayoutVars>
      </dgm:prSet>
      <dgm:spPr/>
    </dgm:pt>
    <dgm:pt modelId="{741ACF4F-6A9F-D243-ADC3-D7F37CCD98DD}" type="pres">
      <dgm:prSet presAssocID="{60BDF150-FDAF-8B4D-AE46-73C889585801}" presName="rootConnector" presStyleLbl="node3" presStyleIdx="2" presStyleCnt="3"/>
      <dgm:spPr/>
    </dgm:pt>
    <dgm:pt modelId="{83B6B44A-2DE8-3A43-AC06-5D806593E134}" type="pres">
      <dgm:prSet presAssocID="{60BDF150-FDAF-8B4D-AE46-73C889585801}" presName="hierChild4" presStyleCnt="0"/>
      <dgm:spPr/>
    </dgm:pt>
    <dgm:pt modelId="{1AC74C70-DB4F-C94E-B73C-714560DF75D9}" type="pres">
      <dgm:prSet presAssocID="{60BDF150-FDAF-8B4D-AE46-73C889585801}" presName="hierChild5" presStyleCnt="0"/>
      <dgm:spPr/>
    </dgm:pt>
    <dgm:pt modelId="{E1F12F23-179A-4146-8AA8-C0A9237E8F1B}" type="pres">
      <dgm:prSet presAssocID="{A8D20DDE-3D57-6C44-86A5-DAC679EAB546}" presName="hierChild5" presStyleCnt="0"/>
      <dgm:spPr/>
    </dgm:pt>
    <dgm:pt modelId="{1420792C-4DBD-F645-A640-417F9FFD3D31}" type="pres">
      <dgm:prSet presAssocID="{E461FC79-D095-674D-B092-6157FD2A2163}" presName="hierChild3" presStyleCnt="0"/>
      <dgm:spPr/>
    </dgm:pt>
  </dgm:ptLst>
  <dgm:cxnLst>
    <dgm:cxn modelId="{444C1C00-E632-8F49-B3E6-F97919C0607D}" type="presOf" srcId="{8B6B4BAA-18CF-D744-8B93-AD5786C24B59}" destId="{E45CED24-ED71-014F-B06E-BBAB7FD5DF78}" srcOrd="0" destOrd="0" presId="urn:microsoft.com/office/officeart/2005/8/layout/orgChart1"/>
    <dgm:cxn modelId="{75020013-0B33-3044-97A4-80531EFCB18B}" srcId="{E461FC79-D095-674D-B092-6157FD2A2163}" destId="{8B6B4BAA-18CF-D744-8B93-AD5786C24B59}" srcOrd="0" destOrd="0" parTransId="{09D5C3F1-EFE8-7C4E-B139-76BBC0FE06E8}" sibTransId="{511D0D59-6FF9-2D4A-A021-E2FAF79F2C09}"/>
    <dgm:cxn modelId="{B4151B14-C4AC-3F4F-9F04-06042AF162BB}" type="presOf" srcId="{EC8F5369-FD2A-F649-B916-840CBC94F1C5}" destId="{4D9CF366-B60B-2645-A4E4-0ACB3B36FBE5}" srcOrd="1" destOrd="0" presId="urn:microsoft.com/office/officeart/2005/8/layout/orgChart1"/>
    <dgm:cxn modelId="{4CC08015-8461-634F-A03B-33F13A6DE9A4}" type="presOf" srcId="{E7904EAD-9CB4-EF46-90A5-08BDC29B3092}" destId="{19D54FDE-6094-1246-B2F6-C5063DEB3634}" srcOrd="0" destOrd="0" presId="urn:microsoft.com/office/officeart/2005/8/layout/orgChart1"/>
    <dgm:cxn modelId="{DB838B19-C073-664B-A80A-0434BA0A379E}" type="presOf" srcId="{E461FC79-D095-674D-B092-6157FD2A2163}" destId="{64B07E6E-4844-4140-B01A-312903F9C4F0}" srcOrd="1" destOrd="0" presId="urn:microsoft.com/office/officeart/2005/8/layout/orgChart1"/>
    <dgm:cxn modelId="{3542A71C-F1C3-6340-9063-2991D2C57528}" srcId="{7C71146A-6D01-ED43-A67C-97B8A991B040}" destId="{E461FC79-D095-674D-B092-6157FD2A2163}" srcOrd="0" destOrd="0" parTransId="{27595746-CBD6-2D47-AB19-74D903FDB6CF}" sibTransId="{4B6D585D-ABBC-5848-AC49-43BFFAD7AE06}"/>
    <dgm:cxn modelId="{F1F1AE3C-9B66-4042-8664-099C5852864B}" srcId="{E461FC79-D095-674D-B092-6157FD2A2163}" destId="{EC8F5369-FD2A-F649-B916-840CBC94F1C5}" srcOrd="1" destOrd="0" parTransId="{24225CA0-7A46-6E4B-A495-03D8A416B9CA}" sibTransId="{C871F0C5-0164-5245-A742-FDA622A20F64}"/>
    <dgm:cxn modelId="{B9ADD871-25A8-2D47-9461-AB30E3732999}" type="presOf" srcId="{7D233EB8-BA7B-6E43-BD09-CB049D17BC73}" destId="{CDF35A92-058F-824B-A626-63933A48854E}" srcOrd="1" destOrd="0" presId="urn:microsoft.com/office/officeart/2005/8/layout/orgChart1"/>
    <dgm:cxn modelId="{1BAEF772-8E31-964C-8333-4CD20345D315}" type="presOf" srcId="{94B8F0FC-4301-F44A-AD5A-82CC8AE09A46}" destId="{AAF4FC9A-315F-AC49-B722-F52FC683DEA1}" srcOrd="0" destOrd="0" presId="urn:microsoft.com/office/officeart/2005/8/layout/orgChart1"/>
    <dgm:cxn modelId="{D02FA954-6C8C-BD4C-A78A-507A9026C701}" type="presOf" srcId="{A8D20DDE-3D57-6C44-86A5-DAC679EAB546}" destId="{F06722C9-D418-7B4B-B74C-849DF9F24684}" srcOrd="0" destOrd="0" presId="urn:microsoft.com/office/officeart/2005/8/layout/orgChart1"/>
    <dgm:cxn modelId="{C1DC4A81-E46C-5242-A954-E19DE7073681}" srcId="{E461FC79-D095-674D-B092-6157FD2A2163}" destId="{A8D20DDE-3D57-6C44-86A5-DAC679EAB546}" srcOrd="2" destOrd="0" parTransId="{34EF6DC0-1572-8745-80FF-104A75CCE1B7}" sibTransId="{EE87D3BB-84B5-9F41-9213-27A65F07924D}"/>
    <dgm:cxn modelId="{69A8C186-3EC3-BA41-BEE8-0BE7453C0DB5}" type="presOf" srcId="{F886749C-9B67-7D42-83B4-207C688266CF}" destId="{7CE8F877-7B87-A245-BBC5-1526E8A9927C}" srcOrd="1" destOrd="0" presId="urn:microsoft.com/office/officeart/2005/8/layout/orgChart1"/>
    <dgm:cxn modelId="{1B3DD993-EAE3-FC42-8ACA-DBE8DA61D081}" srcId="{8B6B4BAA-18CF-D744-8B93-AD5786C24B59}" destId="{7D233EB8-BA7B-6E43-BD09-CB049D17BC73}" srcOrd="0" destOrd="0" parTransId="{E7904EAD-9CB4-EF46-90A5-08BDC29B3092}" sibTransId="{6BAD3F9E-3B13-BE4C-9EE2-4F115B0A0A48}"/>
    <dgm:cxn modelId="{42E2B99F-0665-BA40-9917-327A9C8D7A8E}" type="presOf" srcId="{F886749C-9B67-7D42-83B4-207C688266CF}" destId="{77FD0602-0EA3-A545-A710-BBB6B4D21997}" srcOrd="0" destOrd="0" presId="urn:microsoft.com/office/officeart/2005/8/layout/orgChart1"/>
    <dgm:cxn modelId="{7209FEA9-8AFE-EA46-9F9B-FABC33830809}" type="presOf" srcId="{A8D20DDE-3D57-6C44-86A5-DAC679EAB546}" destId="{DF1AFB48-63EB-B546-A150-2A199B7DA998}" srcOrd="1" destOrd="0" presId="urn:microsoft.com/office/officeart/2005/8/layout/orgChart1"/>
    <dgm:cxn modelId="{9A94F2B2-45BB-5142-83CB-1BAEA6D347B5}" type="presOf" srcId="{8B6B4BAA-18CF-D744-8B93-AD5786C24B59}" destId="{8142E943-17E3-004C-B258-BE560346EE0B}" srcOrd="1" destOrd="0" presId="urn:microsoft.com/office/officeart/2005/8/layout/orgChart1"/>
    <dgm:cxn modelId="{A7B27DC5-8C1F-4B4C-A573-29614477B4F8}" type="presOf" srcId="{E461FC79-D095-674D-B092-6157FD2A2163}" destId="{71411FC1-11B7-5B40-B785-C7099766F6E1}" srcOrd="0" destOrd="0" presId="urn:microsoft.com/office/officeart/2005/8/layout/orgChart1"/>
    <dgm:cxn modelId="{C7396BC7-47C2-B349-9EDE-18970FFFAE1F}" srcId="{EC8F5369-FD2A-F649-B916-840CBC94F1C5}" destId="{F886749C-9B67-7D42-83B4-207C688266CF}" srcOrd="0" destOrd="0" parTransId="{94B8F0FC-4301-F44A-AD5A-82CC8AE09A46}" sibTransId="{1377A59B-09C0-5144-B8CB-8364E8110849}"/>
    <dgm:cxn modelId="{5FFA4BD1-6E9D-694C-96D5-F90B7DDAD548}" type="presOf" srcId="{165BB8B7-9AD0-A544-B109-3CD3B3B0E699}" destId="{C057D13B-B5B8-0248-A0D4-7660EAA9935C}" srcOrd="0" destOrd="0" presId="urn:microsoft.com/office/officeart/2005/8/layout/orgChart1"/>
    <dgm:cxn modelId="{9DF10CD3-BA62-B847-BC71-07586C476520}" type="presOf" srcId="{EC8F5369-FD2A-F649-B916-840CBC94F1C5}" destId="{22F972F9-43B7-4C4A-BAE5-BB9F9F96DF32}" srcOrd="0" destOrd="0" presId="urn:microsoft.com/office/officeart/2005/8/layout/orgChart1"/>
    <dgm:cxn modelId="{A70AC4D5-7678-2442-82E7-0880220A2EDA}" srcId="{A8D20DDE-3D57-6C44-86A5-DAC679EAB546}" destId="{60BDF150-FDAF-8B4D-AE46-73C889585801}" srcOrd="0" destOrd="0" parTransId="{165BB8B7-9AD0-A544-B109-3CD3B3B0E699}" sibTransId="{C92B1103-22C2-C54D-81C3-A4B73CBB0654}"/>
    <dgm:cxn modelId="{972EC3D6-8F73-734B-B13F-E3653B580602}" type="presOf" srcId="{34EF6DC0-1572-8745-80FF-104A75CCE1B7}" destId="{CEDF5984-7BA4-934B-B9EA-43A25271C29B}" srcOrd="0" destOrd="0" presId="urn:microsoft.com/office/officeart/2005/8/layout/orgChart1"/>
    <dgm:cxn modelId="{646A07DB-D072-D343-BFBE-6B6CC1DBB7FF}" type="presOf" srcId="{7D233EB8-BA7B-6E43-BD09-CB049D17BC73}" destId="{082C501D-8509-5849-AEF3-5FC45FF01ED7}" srcOrd="0" destOrd="0" presId="urn:microsoft.com/office/officeart/2005/8/layout/orgChart1"/>
    <dgm:cxn modelId="{8A67A4DB-27BD-6C4E-8F25-B4FCF52D1278}" type="presOf" srcId="{24225CA0-7A46-6E4B-A495-03D8A416B9CA}" destId="{901825D1-8A8D-F942-A8C2-3FB455CD90AB}" srcOrd="0" destOrd="0" presId="urn:microsoft.com/office/officeart/2005/8/layout/orgChart1"/>
    <dgm:cxn modelId="{0D1DA4DF-894F-1343-A5FE-D1D6287313A2}" type="presOf" srcId="{60BDF150-FDAF-8B4D-AE46-73C889585801}" destId="{741ACF4F-6A9F-D243-ADC3-D7F37CCD98DD}" srcOrd="1" destOrd="0" presId="urn:microsoft.com/office/officeart/2005/8/layout/orgChart1"/>
    <dgm:cxn modelId="{D9CFEFED-3F82-9842-912B-20B8DC161191}" type="presOf" srcId="{09D5C3F1-EFE8-7C4E-B139-76BBC0FE06E8}" destId="{A7D0EF9A-4CAA-5645-8CA2-39AD84F322AE}" srcOrd="0" destOrd="0" presId="urn:microsoft.com/office/officeart/2005/8/layout/orgChart1"/>
    <dgm:cxn modelId="{588C15EE-318D-6C4F-8872-E6EBA8859755}" type="presOf" srcId="{7C71146A-6D01-ED43-A67C-97B8A991B040}" destId="{DC30E407-931C-154F-9B23-715BB1471BE3}" srcOrd="0" destOrd="0" presId="urn:microsoft.com/office/officeart/2005/8/layout/orgChart1"/>
    <dgm:cxn modelId="{A58168EF-CA0C-E04C-AC9D-5C29448BB304}" type="presOf" srcId="{60BDF150-FDAF-8B4D-AE46-73C889585801}" destId="{BD424E26-D01B-DE4E-80F0-A50CA47FB89D}" srcOrd="0" destOrd="0" presId="urn:microsoft.com/office/officeart/2005/8/layout/orgChart1"/>
    <dgm:cxn modelId="{2A0B1D41-547C-3D4A-8266-090EF6E90F1C}" type="presParOf" srcId="{DC30E407-931C-154F-9B23-715BB1471BE3}" destId="{CCE414E0-17A0-FF48-B951-B68E69D9593F}" srcOrd="0" destOrd="0" presId="urn:microsoft.com/office/officeart/2005/8/layout/orgChart1"/>
    <dgm:cxn modelId="{D51D0158-392E-E041-878E-EB54780EF0CF}" type="presParOf" srcId="{CCE414E0-17A0-FF48-B951-B68E69D9593F}" destId="{383BB43D-5280-8F40-97B1-F4E303BC132F}" srcOrd="0" destOrd="0" presId="urn:microsoft.com/office/officeart/2005/8/layout/orgChart1"/>
    <dgm:cxn modelId="{DD77EFA3-30C1-694D-B0C5-BFF711EC989E}" type="presParOf" srcId="{383BB43D-5280-8F40-97B1-F4E303BC132F}" destId="{71411FC1-11B7-5B40-B785-C7099766F6E1}" srcOrd="0" destOrd="0" presId="urn:microsoft.com/office/officeart/2005/8/layout/orgChart1"/>
    <dgm:cxn modelId="{B6E67D61-D278-F149-8B18-DBB0F11711D5}" type="presParOf" srcId="{383BB43D-5280-8F40-97B1-F4E303BC132F}" destId="{64B07E6E-4844-4140-B01A-312903F9C4F0}" srcOrd="1" destOrd="0" presId="urn:microsoft.com/office/officeart/2005/8/layout/orgChart1"/>
    <dgm:cxn modelId="{EABB7D0D-A25F-EF43-83C6-575746C83215}" type="presParOf" srcId="{CCE414E0-17A0-FF48-B951-B68E69D9593F}" destId="{4D442BBF-D58A-A441-BD4B-4F030AAB215D}" srcOrd="1" destOrd="0" presId="urn:microsoft.com/office/officeart/2005/8/layout/orgChart1"/>
    <dgm:cxn modelId="{A3040AA1-CF91-DE44-BDF7-FBD53740BE5E}" type="presParOf" srcId="{4D442BBF-D58A-A441-BD4B-4F030AAB215D}" destId="{A7D0EF9A-4CAA-5645-8CA2-39AD84F322AE}" srcOrd="0" destOrd="0" presId="urn:microsoft.com/office/officeart/2005/8/layout/orgChart1"/>
    <dgm:cxn modelId="{50586C1F-20D7-4F40-AEE5-26AD0E2EB950}" type="presParOf" srcId="{4D442BBF-D58A-A441-BD4B-4F030AAB215D}" destId="{F479553F-20C7-2940-99F8-2B82744C337F}" srcOrd="1" destOrd="0" presId="urn:microsoft.com/office/officeart/2005/8/layout/orgChart1"/>
    <dgm:cxn modelId="{5A5F4B68-4831-B643-AD2D-77A54C29DEA9}" type="presParOf" srcId="{F479553F-20C7-2940-99F8-2B82744C337F}" destId="{614A4BB1-8F84-0048-88BF-DCB61B0BACD1}" srcOrd="0" destOrd="0" presId="urn:microsoft.com/office/officeart/2005/8/layout/orgChart1"/>
    <dgm:cxn modelId="{E875204B-A093-054D-A739-75DD99199503}" type="presParOf" srcId="{614A4BB1-8F84-0048-88BF-DCB61B0BACD1}" destId="{E45CED24-ED71-014F-B06E-BBAB7FD5DF78}" srcOrd="0" destOrd="0" presId="urn:microsoft.com/office/officeart/2005/8/layout/orgChart1"/>
    <dgm:cxn modelId="{F7551622-C6E2-F64F-8182-67537AC04630}" type="presParOf" srcId="{614A4BB1-8F84-0048-88BF-DCB61B0BACD1}" destId="{8142E943-17E3-004C-B258-BE560346EE0B}" srcOrd="1" destOrd="0" presId="urn:microsoft.com/office/officeart/2005/8/layout/orgChart1"/>
    <dgm:cxn modelId="{0105C78E-9C4D-2C47-87DF-011794AAEE9E}" type="presParOf" srcId="{F479553F-20C7-2940-99F8-2B82744C337F}" destId="{48D2CCE7-DABB-7349-9495-8E8E1AC0D8EE}" srcOrd="1" destOrd="0" presId="urn:microsoft.com/office/officeart/2005/8/layout/orgChart1"/>
    <dgm:cxn modelId="{52BD04BA-615D-7B48-B83B-5272653DA983}" type="presParOf" srcId="{48D2CCE7-DABB-7349-9495-8E8E1AC0D8EE}" destId="{19D54FDE-6094-1246-B2F6-C5063DEB3634}" srcOrd="0" destOrd="0" presId="urn:microsoft.com/office/officeart/2005/8/layout/orgChart1"/>
    <dgm:cxn modelId="{9F1E07C7-5F71-A242-9D11-072F3F9A50A9}" type="presParOf" srcId="{48D2CCE7-DABB-7349-9495-8E8E1AC0D8EE}" destId="{894673E0-E398-4040-87E5-C1299DE82E9B}" srcOrd="1" destOrd="0" presId="urn:microsoft.com/office/officeart/2005/8/layout/orgChart1"/>
    <dgm:cxn modelId="{7C4DA970-DA5C-6149-B507-6784014B3F4B}" type="presParOf" srcId="{894673E0-E398-4040-87E5-C1299DE82E9B}" destId="{1EB954DD-E5F5-C14D-9548-E1BD250F754F}" srcOrd="0" destOrd="0" presId="urn:microsoft.com/office/officeart/2005/8/layout/orgChart1"/>
    <dgm:cxn modelId="{86AC29FD-DE50-D74D-A853-E88645680F08}" type="presParOf" srcId="{1EB954DD-E5F5-C14D-9548-E1BD250F754F}" destId="{082C501D-8509-5849-AEF3-5FC45FF01ED7}" srcOrd="0" destOrd="0" presId="urn:microsoft.com/office/officeart/2005/8/layout/orgChart1"/>
    <dgm:cxn modelId="{98EA09BA-A63B-4842-A3B0-32B4CC9C974E}" type="presParOf" srcId="{1EB954DD-E5F5-C14D-9548-E1BD250F754F}" destId="{CDF35A92-058F-824B-A626-63933A48854E}" srcOrd="1" destOrd="0" presId="urn:microsoft.com/office/officeart/2005/8/layout/orgChart1"/>
    <dgm:cxn modelId="{2D75DD1A-35CB-D14E-8128-7AB63998058A}" type="presParOf" srcId="{894673E0-E398-4040-87E5-C1299DE82E9B}" destId="{3436CE9A-5D65-3146-91FD-D947212AC235}" srcOrd="1" destOrd="0" presId="urn:microsoft.com/office/officeart/2005/8/layout/orgChart1"/>
    <dgm:cxn modelId="{FC7C5F94-0826-F249-873E-59DDC3AAE75F}" type="presParOf" srcId="{894673E0-E398-4040-87E5-C1299DE82E9B}" destId="{BCA97CE8-821A-4C41-8209-78A21F9B2CD3}" srcOrd="2" destOrd="0" presId="urn:microsoft.com/office/officeart/2005/8/layout/orgChart1"/>
    <dgm:cxn modelId="{1E98F5ED-8C87-8E4F-A921-80B75074ABC8}" type="presParOf" srcId="{F479553F-20C7-2940-99F8-2B82744C337F}" destId="{9DA55E82-0AE5-5C48-B0C2-16A2B5A3E7F6}" srcOrd="2" destOrd="0" presId="urn:microsoft.com/office/officeart/2005/8/layout/orgChart1"/>
    <dgm:cxn modelId="{2356FB70-4323-2848-93F6-E4A79E52B707}" type="presParOf" srcId="{4D442BBF-D58A-A441-BD4B-4F030AAB215D}" destId="{901825D1-8A8D-F942-A8C2-3FB455CD90AB}" srcOrd="2" destOrd="0" presId="urn:microsoft.com/office/officeart/2005/8/layout/orgChart1"/>
    <dgm:cxn modelId="{62A2C35A-9DED-A642-9042-EDD3550DCD8C}" type="presParOf" srcId="{4D442BBF-D58A-A441-BD4B-4F030AAB215D}" destId="{99730142-1D62-AF45-AB62-04E042127258}" srcOrd="3" destOrd="0" presId="urn:microsoft.com/office/officeart/2005/8/layout/orgChart1"/>
    <dgm:cxn modelId="{37DE2960-A94B-3147-B030-DFA87EA04127}" type="presParOf" srcId="{99730142-1D62-AF45-AB62-04E042127258}" destId="{4C65F1F7-214E-A84F-AF17-BBBBA44696AF}" srcOrd="0" destOrd="0" presId="urn:microsoft.com/office/officeart/2005/8/layout/orgChart1"/>
    <dgm:cxn modelId="{37A99570-8B11-CB49-8C13-EA504B89214B}" type="presParOf" srcId="{4C65F1F7-214E-A84F-AF17-BBBBA44696AF}" destId="{22F972F9-43B7-4C4A-BAE5-BB9F9F96DF32}" srcOrd="0" destOrd="0" presId="urn:microsoft.com/office/officeart/2005/8/layout/orgChart1"/>
    <dgm:cxn modelId="{3D3F1AE2-CDE2-2144-8E2E-31FD64C858C0}" type="presParOf" srcId="{4C65F1F7-214E-A84F-AF17-BBBBA44696AF}" destId="{4D9CF366-B60B-2645-A4E4-0ACB3B36FBE5}" srcOrd="1" destOrd="0" presId="urn:microsoft.com/office/officeart/2005/8/layout/orgChart1"/>
    <dgm:cxn modelId="{1F2B79B4-7D29-2840-91C1-0E4039C7869D}" type="presParOf" srcId="{99730142-1D62-AF45-AB62-04E042127258}" destId="{F11930D6-7093-0D4C-AD3E-55ADA47E3259}" srcOrd="1" destOrd="0" presId="urn:microsoft.com/office/officeart/2005/8/layout/orgChart1"/>
    <dgm:cxn modelId="{95A79A9B-15BC-304B-A748-FDD0B5A101B9}" type="presParOf" srcId="{F11930D6-7093-0D4C-AD3E-55ADA47E3259}" destId="{AAF4FC9A-315F-AC49-B722-F52FC683DEA1}" srcOrd="0" destOrd="0" presId="urn:microsoft.com/office/officeart/2005/8/layout/orgChart1"/>
    <dgm:cxn modelId="{6FE4A236-DAC6-604A-951C-9F444B0C931E}" type="presParOf" srcId="{F11930D6-7093-0D4C-AD3E-55ADA47E3259}" destId="{83C15E26-0EF3-874A-A558-2FC13E77DF73}" srcOrd="1" destOrd="0" presId="urn:microsoft.com/office/officeart/2005/8/layout/orgChart1"/>
    <dgm:cxn modelId="{8067BC09-AA57-554B-981E-6EDDB56E1E97}" type="presParOf" srcId="{83C15E26-0EF3-874A-A558-2FC13E77DF73}" destId="{316ADEE4-EC5A-B442-B348-86FC5D56100F}" srcOrd="0" destOrd="0" presId="urn:microsoft.com/office/officeart/2005/8/layout/orgChart1"/>
    <dgm:cxn modelId="{1B011A44-7742-9A4B-8E66-18A18C8013B0}" type="presParOf" srcId="{316ADEE4-EC5A-B442-B348-86FC5D56100F}" destId="{77FD0602-0EA3-A545-A710-BBB6B4D21997}" srcOrd="0" destOrd="0" presId="urn:microsoft.com/office/officeart/2005/8/layout/orgChart1"/>
    <dgm:cxn modelId="{C8E0573B-87A7-394E-B4AE-3C04D83860DA}" type="presParOf" srcId="{316ADEE4-EC5A-B442-B348-86FC5D56100F}" destId="{7CE8F877-7B87-A245-BBC5-1526E8A9927C}" srcOrd="1" destOrd="0" presId="urn:microsoft.com/office/officeart/2005/8/layout/orgChart1"/>
    <dgm:cxn modelId="{78E341AB-1766-6648-9553-2359231F492C}" type="presParOf" srcId="{83C15E26-0EF3-874A-A558-2FC13E77DF73}" destId="{2798E0ED-B26B-A942-93E7-AEDF6AA891D7}" srcOrd="1" destOrd="0" presId="urn:microsoft.com/office/officeart/2005/8/layout/orgChart1"/>
    <dgm:cxn modelId="{1EBEBA48-547D-FB4B-B3BF-A907F86093A5}" type="presParOf" srcId="{83C15E26-0EF3-874A-A558-2FC13E77DF73}" destId="{6D5C7472-C2F5-A643-AB49-87C410870C0C}" srcOrd="2" destOrd="0" presId="urn:microsoft.com/office/officeart/2005/8/layout/orgChart1"/>
    <dgm:cxn modelId="{2973179A-F30B-984C-8F9E-F711797F36C8}" type="presParOf" srcId="{99730142-1D62-AF45-AB62-04E042127258}" destId="{C5A94C2D-75E2-B141-8FA4-0E61378D208A}" srcOrd="2" destOrd="0" presId="urn:microsoft.com/office/officeart/2005/8/layout/orgChart1"/>
    <dgm:cxn modelId="{C3D2BA10-A3C7-4143-8AB4-7070DD40D9C1}" type="presParOf" srcId="{4D442BBF-D58A-A441-BD4B-4F030AAB215D}" destId="{CEDF5984-7BA4-934B-B9EA-43A25271C29B}" srcOrd="4" destOrd="0" presId="urn:microsoft.com/office/officeart/2005/8/layout/orgChart1"/>
    <dgm:cxn modelId="{96752208-E905-2442-9F9D-91CF57889184}" type="presParOf" srcId="{4D442BBF-D58A-A441-BD4B-4F030AAB215D}" destId="{0AD4E024-4BB7-2D40-A497-0E8C08EBDA61}" srcOrd="5" destOrd="0" presId="urn:microsoft.com/office/officeart/2005/8/layout/orgChart1"/>
    <dgm:cxn modelId="{2DF033F2-C0C4-2B4F-9632-E6E02B4EAC97}" type="presParOf" srcId="{0AD4E024-4BB7-2D40-A497-0E8C08EBDA61}" destId="{6400A2C7-BE30-CB45-B803-F39BCC12DD22}" srcOrd="0" destOrd="0" presId="urn:microsoft.com/office/officeart/2005/8/layout/orgChart1"/>
    <dgm:cxn modelId="{1C54E86C-93D3-2D42-82CE-0D09670843AF}" type="presParOf" srcId="{6400A2C7-BE30-CB45-B803-F39BCC12DD22}" destId="{F06722C9-D418-7B4B-B74C-849DF9F24684}" srcOrd="0" destOrd="0" presId="urn:microsoft.com/office/officeart/2005/8/layout/orgChart1"/>
    <dgm:cxn modelId="{4FB2E4F5-DB88-E240-9591-19B18ACAA4EC}" type="presParOf" srcId="{6400A2C7-BE30-CB45-B803-F39BCC12DD22}" destId="{DF1AFB48-63EB-B546-A150-2A199B7DA998}" srcOrd="1" destOrd="0" presId="urn:microsoft.com/office/officeart/2005/8/layout/orgChart1"/>
    <dgm:cxn modelId="{4913A80E-60F6-274E-9582-7BFCD4DEAB12}" type="presParOf" srcId="{0AD4E024-4BB7-2D40-A497-0E8C08EBDA61}" destId="{22253DA4-276F-974A-9B98-1B45BDE03B2B}" srcOrd="1" destOrd="0" presId="urn:microsoft.com/office/officeart/2005/8/layout/orgChart1"/>
    <dgm:cxn modelId="{85394E78-9C64-9942-88BC-239CADD2B731}" type="presParOf" srcId="{22253DA4-276F-974A-9B98-1B45BDE03B2B}" destId="{C057D13B-B5B8-0248-A0D4-7660EAA9935C}" srcOrd="0" destOrd="0" presId="urn:microsoft.com/office/officeart/2005/8/layout/orgChart1"/>
    <dgm:cxn modelId="{7E147EEF-8EB7-BC43-BA45-1A298424BF15}" type="presParOf" srcId="{22253DA4-276F-974A-9B98-1B45BDE03B2B}" destId="{2E6B76E2-C36C-694E-91E9-23A675C01151}" srcOrd="1" destOrd="0" presId="urn:microsoft.com/office/officeart/2005/8/layout/orgChart1"/>
    <dgm:cxn modelId="{75C7CFFD-ECBC-294B-8088-2AC642EF0CDE}" type="presParOf" srcId="{2E6B76E2-C36C-694E-91E9-23A675C01151}" destId="{E8844831-62FC-6045-BFEF-31DEC0C694A4}" srcOrd="0" destOrd="0" presId="urn:microsoft.com/office/officeart/2005/8/layout/orgChart1"/>
    <dgm:cxn modelId="{D6C0935E-D5BC-0F44-8B3D-205E3F32D6DC}" type="presParOf" srcId="{E8844831-62FC-6045-BFEF-31DEC0C694A4}" destId="{BD424E26-D01B-DE4E-80F0-A50CA47FB89D}" srcOrd="0" destOrd="0" presId="urn:microsoft.com/office/officeart/2005/8/layout/orgChart1"/>
    <dgm:cxn modelId="{1FEF81D6-EB39-8941-BC8C-0F27F45BA55F}" type="presParOf" srcId="{E8844831-62FC-6045-BFEF-31DEC0C694A4}" destId="{741ACF4F-6A9F-D243-ADC3-D7F37CCD98DD}" srcOrd="1" destOrd="0" presId="urn:microsoft.com/office/officeart/2005/8/layout/orgChart1"/>
    <dgm:cxn modelId="{6E6FDCE8-8D07-684D-BBCE-F0BBE8AE6718}" type="presParOf" srcId="{2E6B76E2-C36C-694E-91E9-23A675C01151}" destId="{83B6B44A-2DE8-3A43-AC06-5D806593E134}" srcOrd="1" destOrd="0" presId="urn:microsoft.com/office/officeart/2005/8/layout/orgChart1"/>
    <dgm:cxn modelId="{5132AB93-A68B-6C44-9127-A41142993071}" type="presParOf" srcId="{2E6B76E2-C36C-694E-91E9-23A675C01151}" destId="{1AC74C70-DB4F-C94E-B73C-714560DF75D9}" srcOrd="2" destOrd="0" presId="urn:microsoft.com/office/officeart/2005/8/layout/orgChart1"/>
    <dgm:cxn modelId="{7A6D41AA-CDF6-6D44-B10A-3C6FA8930CA6}" type="presParOf" srcId="{0AD4E024-4BB7-2D40-A497-0E8C08EBDA61}" destId="{E1F12F23-179A-4146-8AA8-C0A9237E8F1B}" srcOrd="2" destOrd="0" presId="urn:microsoft.com/office/officeart/2005/8/layout/orgChart1"/>
    <dgm:cxn modelId="{E1211A6B-7271-D443-8820-91994D2C10F8}" type="presParOf" srcId="{CCE414E0-17A0-FF48-B951-B68E69D9593F}" destId="{1420792C-4DBD-F645-A640-417F9FFD3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78FDB-0FA5-3F4E-A56B-490DFB527C1F}">
      <dsp:nvSpPr>
        <dsp:cNvPr id="0" name=""/>
        <dsp:cNvSpPr/>
      </dsp:nvSpPr>
      <dsp:spPr>
        <a:xfrm>
          <a:off x="601753" y="2913"/>
          <a:ext cx="2663528" cy="133176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Standard Costing</a:t>
          </a:r>
        </a:p>
      </dsp:txBody>
      <dsp:txXfrm>
        <a:off x="640759" y="41919"/>
        <a:ext cx="2585516" cy="1253752"/>
      </dsp:txXfrm>
    </dsp:sp>
    <dsp:sp modelId="{E5B95663-020A-BE43-8400-FB753649C905}">
      <dsp:nvSpPr>
        <dsp:cNvPr id="0" name=""/>
        <dsp:cNvSpPr/>
      </dsp:nvSpPr>
      <dsp:spPr>
        <a:xfrm>
          <a:off x="868106" y="1334678"/>
          <a:ext cx="266352" cy="99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3"/>
              </a:lnTo>
              <a:lnTo>
                <a:pt x="266352" y="9988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7561B-73FB-AD4D-B8F5-0909B30A66B4}">
      <dsp:nvSpPr>
        <dsp:cNvPr id="0" name=""/>
        <dsp:cNvSpPr/>
      </dsp:nvSpPr>
      <dsp:spPr>
        <a:xfrm>
          <a:off x="1134459" y="1667619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Establishment of cost standards for activities</a:t>
          </a:r>
          <a:endParaRPr lang="en-GB" sz="2200" kern="1200" dirty="0"/>
        </a:p>
      </dsp:txBody>
      <dsp:txXfrm>
        <a:off x="1173465" y="1706625"/>
        <a:ext cx="2052810" cy="1253752"/>
      </dsp:txXfrm>
    </dsp:sp>
    <dsp:sp modelId="{CA0ABCE9-9987-F44B-831D-FE8FD219D3EC}">
      <dsp:nvSpPr>
        <dsp:cNvPr id="0" name=""/>
        <dsp:cNvSpPr/>
      </dsp:nvSpPr>
      <dsp:spPr>
        <a:xfrm>
          <a:off x="868106" y="1334678"/>
          <a:ext cx="266352" cy="2663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528"/>
              </a:lnTo>
              <a:lnTo>
                <a:pt x="266352" y="266352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45619-27D7-A743-852E-8D21E3C4BBEF}">
      <dsp:nvSpPr>
        <dsp:cNvPr id="0" name=""/>
        <dsp:cNvSpPr/>
      </dsp:nvSpPr>
      <dsp:spPr>
        <a:xfrm>
          <a:off x="1134459" y="3332324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Determining the reasons for variances</a:t>
          </a:r>
          <a:endParaRPr lang="en-GB" sz="2200" kern="1200" dirty="0"/>
        </a:p>
      </dsp:txBody>
      <dsp:txXfrm>
        <a:off x="1173465" y="3371330"/>
        <a:ext cx="2052810" cy="1253752"/>
      </dsp:txXfrm>
    </dsp:sp>
    <dsp:sp modelId="{203D8D50-A919-334A-9FE0-620A832064B3}">
      <dsp:nvSpPr>
        <dsp:cNvPr id="0" name=""/>
        <dsp:cNvSpPr/>
      </dsp:nvSpPr>
      <dsp:spPr>
        <a:xfrm>
          <a:off x="3931164" y="2913"/>
          <a:ext cx="2663528" cy="133176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Variance Analysis</a:t>
          </a:r>
        </a:p>
      </dsp:txBody>
      <dsp:txXfrm>
        <a:off x="3970170" y="41919"/>
        <a:ext cx="2585516" cy="1253752"/>
      </dsp:txXfrm>
    </dsp:sp>
    <dsp:sp modelId="{303A7428-90D9-7C45-9E8B-2BC6CE4D3EF9}">
      <dsp:nvSpPr>
        <dsp:cNvPr id="0" name=""/>
        <dsp:cNvSpPr/>
      </dsp:nvSpPr>
      <dsp:spPr>
        <a:xfrm>
          <a:off x="4197517" y="1334678"/>
          <a:ext cx="266352" cy="998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23"/>
              </a:lnTo>
              <a:lnTo>
                <a:pt x="266352" y="99882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E9744-97C0-B648-97F6-34212971AC9D}">
      <dsp:nvSpPr>
        <dsp:cNvPr id="0" name=""/>
        <dsp:cNvSpPr/>
      </dsp:nvSpPr>
      <dsp:spPr>
        <a:xfrm>
          <a:off x="4463870" y="1667619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Comparison of actual costs with standard costs</a:t>
          </a:r>
          <a:endParaRPr lang="en-GB" sz="2200" kern="1200" dirty="0"/>
        </a:p>
      </dsp:txBody>
      <dsp:txXfrm>
        <a:off x="4502876" y="1706625"/>
        <a:ext cx="2052810" cy="1253752"/>
      </dsp:txXfrm>
    </dsp:sp>
    <dsp:sp modelId="{2EB896DA-AA56-3145-B69C-A47E47472D48}">
      <dsp:nvSpPr>
        <dsp:cNvPr id="0" name=""/>
        <dsp:cNvSpPr/>
      </dsp:nvSpPr>
      <dsp:spPr>
        <a:xfrm>
          <a:off x="4197517" y="1334678"/>
          <a:ext cx="266352" cy="2663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528"/>
              </a:lnTo>
              <a:lnTo>
                <a:pt x="266352" y="266352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A1F2A-FFD2-E34D-B75F-967BD9AE6602}">
      <dsp:nvSpPr>
        <dsp:cNvPr id="0" name=""/>
        <dsp:cNvSpPr/>
      </dsp:nvSpPr>
      <dsp:spPr>
        <a:xfrm>
          <a:off x="4463870" y="3332324"/>
          <a:ext cx="2130822" cy="13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Variances can be ‘</a:t>
          </a:r>
          <a:r>
            <a:rPr lang="en-GB" sz="2200" i="1" kern="1200" dirty="0"/>
            <a:t>favourable</a:t>
          </a:r>
          <a:r>
            <a:rPr lang="en-GB" sz="2200" kern="1200" dirty="0"/>
            <a:t>’ or ‘</a:t>
          </a:r>
          <a:r>
            <a:rPr lang="en-GB" sz="2200" i="1" kern="1200" dirty="0"/>
            <a:t>unfavourable’</a:t>
          </a:r>
        </a:p>
      </dsp:txBody>
      <dsp:txXfrm>
        <a:off x="4502876" y="3371330"/>
        <a:ext cx="2052810" cy="1253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D13B-B5B8-0248-A0D4-7660EAA9935C}">
      <dsp:nvSpPr>
        <dsp:cNvPr id="0" name=""/>
        <dsp:cNvSpPr/>
      </dsp:nvSpPr>
      <dsp:spPr>
        <a:xfrm>
          <a:off x="7218628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5984-7BA4-934B-B9EA-43A25271C29B}">
      <dsp:nvSpPr>
        <dsp:cNvPr id="0" name=""/>
        <dsp:cNvSpPr/>
      </dsp:nvSpPr>
      <dsp:spPr>
        <a:xfrm>
          <a:off x="4899984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342"/>
              </a:lnTo>
              <a:lnTo>
                <a:pt x="3463652" y="524342"/>
              </a:lnTo>
              <a:lnTo>
                <a:pt x="3463652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4FC9A-315F-AC49-B722-F52FC683DEA1}">
      <dsp:nvSpPr>
        <dsp:cNvPr id="0" name=""/>
        <dsp:cNvSpPr/>
      </dsp:nvSpPr>
      <dsp:spPr>
        <a:xfrm>
          <a:off x="3754975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825D1-8A8D-F942-A8C2-3FB455CD90AB}">
      <dsp:nvSpPr>
        <dsp:cNvPr id="0" name=""/>
        <dsp:cNvSpPr/>
      </dsp:nvSpPr>
      <dsp:spPr>
        <a:xfrm>
          <a:off x="4854264" y="1431261"/>
          <a:ext cx="91440" cy="8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54FDE-6094-1246-B2F6-C5063DEB3634}">
      <dsp:nvSpPr>
        <dsp:cNvPr id="0" name=""/>
        <dsp:cNvSpPr/>
      </dsp:nvSpPr>
      <dsp:spPr>
        <a:xfrm>
          <a:off x="291322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0EF9A-4CAA-5645-8CA2-39AD84F322AE}">
      <dsp:nvSpPr>
        <dsp:cNvPr id="0" name=""/>
        <dsp:cNvSpPr/>
      </dsp:nvSpPr>
      <dsp:spPr>
        <a:xfrm>
          <a:off x="1436331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3463652" y="0"/>
              </a:moveTo>
              <a:lnTo>
                <a:pt x="3463652" y="524342"/>
              </a:lnTo>
              <a:lnTo>
                <a:pt x="0" y="524342"/>
              </a:lnTo>
              <a:lnTo>
                <a:pt x="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11FC1-11B7-5B40-B785-C7099766F6E1}">
      <dsp:nvSpPr>
        <dsp:cNvPr id="0" name=""/>
        <dsp:cNvSpPr/>
      </dsp:nvSpPr>
      <dsp:spPr>
        <a:xfrm>
          <a:off x="3368692" y="0"/>
          <a:ext cx="3062584" cy="143126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Material Variances</a:t>
          </a:r>
        </a:p>
      </dsp:txBody>
      <dsp:txXfrm>
        <a:off x="3368692" y="0"/>
        <a:ext cx="3062584" cy="1431261"/>
      </dsp:txXfrm>
    </dsp:sp>
    <dsp:sp modelId="{E45CED24-ED71-014F-B06E-BBAB7FD5DF78}">
      <dsp:nvSpPr>
        <dsp:cNvPr id="0" name=""/>
        <dsp:cNvSpPr/>
      </dsp:nvSpPr>
      <dsp:spPr>
        <a:xfrm>
          <a:off x="5070" y="2256168"/>
          <a:ext cx="2862522" cy="143126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1.) Material Cost Variance</a:t>
          </a:r>
        </a:p>
      </dsp:txBody>
      <dsp:txXfrm>
        <a:off x="5070" y="2256168"/>
        <a:ext cx="2862522" cy="1431261"/>
      </dsp:txXfrm>
    </dsp:sp>
    <dsp:sp modelId="{082C501D-8509-5849-AEF3-5FC45FF01ED7}">
      <dsp:nvSpPr>
        <dsp:cNvPr id="0" name=""/>
        <dsp:cNvSpPr/>
      </dsp:nvSpPr>
      <dsp:spPr>
        <a:xfrm>
          <a:off x="720701" y="4288560"/>
          <a:ext cx="2862522" cy="14312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</a:t>
          </a:r>
          <a:r>
            <a:rPr lang="en-GB" sz="3300" kern="12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a:rPr>
            <a:t>SQ</a:t>
          </a:r>
          <a:r>
            <a:rPr lang="en-GB" sz="3300" kern="1200" dirty="0"/>
            <a:t>*SP) – (AQ*AP)</a:t>
          </a:r>
        </a:p>
      </dsp:txBody>
      <dsp:txXfrm>
        <a:off x="720701" y="4288560"/>
        <a:ext cx="2862522" cy="1431261"/>
      </dsp:txXfrm>
    </dsp:sp>
    <dsp:sp modelId="{22F972F9-43B7-4C4A-BAE5-BB9F9F96DF32}">
      <dsp:nvSpPr>
        <dsp:cNvPr id="0" name=""/>
        <dsp:cNvSpPr/>
      </dsp:nvSpPr>
      <dsp:spPr>
        <a:xfrm>
          <a:off x="3468723" y="2256168"/>
          <a:ext cx="2862522" cy="1431261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2.) Material Price Variance</a:t>
          </a:r>
        </a:p>
      </dsp:txBody>
      <dsp:txXfrm>
        <a:off x="3468723" y="2256168"/>
        <a:ext cx="2862522" cy="1431261"/>
      </dsp:txXfrm>
    </dsp:sp>
    <dsp:sp modelId="{77FD0602-0EA3-A545-A710-BBB6B4D21997}">
      <dsp:nvSpPr>
        <dsp:cNvPr id="0" name=""/>
        <dsp:cNvSpPr/>
      </dsp:nvSpPr>
      <dsp:spPr>
        <a:xfrm>
          <a:off x="4184353" y="4288560"/>
          <a:ext cx="2862522" cy="14312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(SP – AP) * AQ</a:t>
          </a:r>
        </a:p>
      </dsp:txBody>
      <dsp:txXfrm>
        <a:off x="4184353" y="4288560"/>
        <a:ext cx="2862522" cy="1431261"/>
      </dsp:txXfrm>
    </dsp:sp>
    <dsp:sp modelId="{F06722C9-D418-7B4B-B74C-849DF9F24684}">
      <dsp:nvSpPr>
        <dsp:cNvPr id="0" name=""/>
        <dsp:cNvSpPr/>
      </dsp:nvSpPr>
      <dsp:spPr>
        <a:xfrm>
          <a:off x="6932375" y="2256168"/>
          <a:ext cx="2862522" cy="143126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3.) Material Quantity Variance</a:t>
          </a:r>
        </a:p>
      </dsp:txBody>
      <dsp:txXfrm>
        <a:off x="6932375" y="2256168"/>
        <a:ext cx="2862522" cy="1431261"/>
      </dsp:txXfrm>
    </dsp:sp>
    <dsp:sp modelId="{BD424E26-D01B-DE4E-80F0-A50CA47FB89D}">
      <dsp:nvSpPr>
        <dsp:cNvPr id="0" name=""/>
        <dsp:cNvSpPr/>
      </dsp:nvSpPr>
      <dsp:spPr>
        <a:xfrm>
          <a:off x="7648006" y="4288560"/>
          <a:ext cx="2862522" cy="143126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(SQ – AQ) * SP</a:t>
          </a:r>
        </a:p>
      </dsp:txBody>
      <dsp:txXfrm>
        <a:off x="7648006" y="4288560"/>
        <a:ext cx="2862522" cy="143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D13B-B5B8-0248-A0D4-7660EAA9935C}">
      <dsp:nvSpPr>
        <dsp:cNvPr id="0" name=""/>
        <dsp:cNvSpPr/>
      </dsp:nvSpPr>
      <dsp:spPr>
        <a:xfrm>
          <a:off x="7218628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5984-7BA4-934B-B9EA-43A25271C29B}">
      <dsp:nvSpPr>
        <dsp:cNvPr id="0" name=""/>
        <dsp:cNvSpPr/>
      </dsp:nvSpPr>
      <dsp:spPr>
        <a:xfrm>
          <a:off x="4899984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342"/>
              </a:lnTo>
              <a:lnTo>
                <a:pt x="3463652" y="524342"/>
              </a:lnTo>
              <a:lnTo>
                <a:pt x="3463652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4FC9A-315F-AC49-B722-F52FC683DEA1}">
      <dsp:nvSpPr>
        <dsp:cNvPr id="0" name=""/>
        <dsp:cNvSpPr/>
      </dsp:nvSpPr>
      <dsp:spPr>
        <a:xfrm>
          <a:off x="3754975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825D1-8A8D-F942-A8C2-3FB455CD90AB}">
      <dsp:nvSpPr>
        <dsp:cNvPr id="0" name=""/>
        <dsp:cNvSpPr/>
      </dsp:nvSpPr>
      <dsp:spPr>
        <a:xfrm>
          <a:off x="4854264" y="1431261"/>
          <a:ext cx="91440" cy="8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54FDE-6094-1246-B2F6-C5063DEB3634}">
      <dsp:nvSpPr>
        <dsp:cNvPr id="0" name=""/>
        <dsp:cNvSpPr/>
      </dsp:nvSpPr>
      <dsp:spPr>
        <a:xfrm>
          <a:off x="291322" y="3687430"/>
          <a:ext cx="429378" cy="1316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760"/>
              </a:lnTo>
              <a:lnTo>
                <a:pt x="429378" y="13167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0EF9A-4CAA-5645-8CA2-39AD84F322AE}">
      <dsp:nvSpPr>
        <dsp:cNvPr id="0" name=""/>
        <dsp:cNvSpPr/>
      </dsp:nvSpPr>
      <dsp:spPr>
        <a:xfrm>
          <a:off x="1436331" y="1431261"/>
          <a:ext cx="3463652" cy="824907"/>
        </a:xfrm>
        <a:custGeom>
          <a:avLst/>
          <a:gdLst/>
          <a:ahLst/>
          <a:cxnLst/>
          <a:rect l="0" t="0" r="0" b="0"/>
          <a:pathLst>
            <a:path>
              <a:moveTo>
                <a:pt x="3463652" y="0"/>
              </a:moveTo>
              <a:lnTo>
                <a:pt x="3463652" y="524342"/>
              </a:lnTo>
              <a:lnTo>
                <a:pt x="0" y="524342"/>
              </a:lnTo>
              <a:lnTo>
                <a:pt x="0" y="824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11FC1-11B7-5B40-B785-C7099766F6E1}">
      <dsp:nvSpPr>
        <dsp:cNvPr id="0" name=""/>
        <dsp:cNvSpPr/>
      </dsp:nvSpPr>
      <dsp:spPr>
        <a:xfrm>
          <a:off x="3368692" y="0"/>
          <a:ext cx="3062584" cy="1431261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Labor  Variances</a:t>
          </a:r>
        </a:p>
      </dsp:txBody>
      <dsp:txXfrm>
        <a:off x="3368692" y="0"/>
        <a:ext cx="3062584" cy="1431261"/>
      </dsp:txXfrm>
    </dsp:sp>
    <dsp:sp modelId="{E45CED24-ED71-014F-B06E-BBAB7FD5DF78}">
      <dsp:nvSpPr>
        <dsp:cNvPr id="0" name=""/>
        <dsp:cNvSpPr/>
      </dsp:nvSpPr>
      <dsp:spPr>
        <a:xfrm>
          <a:off x="5070" y="2256168"/>
          <a:ext cx="2862522" cy="1431261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1.) Labour Cost Variance</a:t>
          </a:r>
        </a:p>
      </dsp:txBody>
      <dsp:txXfrm>
        <a:off x="5070" y="2256168"/>
        <a:ext cx="2862522" cy="1431261"/>
      </dsp:txXfrm>
    </dsp:sp>
    <dsp:sp modelId="{082C501D-8509-5849-AEF3-5FC45FF01ED7}">
      <dsp:nvSpPr>
        <dsp:cNvPr id="0" name=""/>
        <dsp:cNvSpPr/>
      </dsp:nvSpPr>
      <dsp:spPr>
        <a:xfrm>
          <a:off x="720701" y="4288560"/>
          <a:ext cx="2862522" cy="143126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</a:t>
          </a:r>
          <a:r>
            <a:rPr lang="en-GB" sz="3300" kern="12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</a:rPr>
            <a:t>ST</a:t>
          </a:r>
          <a:r>
            <a:rPr lang="en-GB" sz="3300" kern="1200" dirty="0"/>
            <a:t>*SR) – (AT*AR)</a:t>
          </a:r>
        </a:p>
      </dsp:txBody>
      <dsp:txXfrm>
        <a:off x="720701" y="4288560"/>
        <a:ext cx="2862522" cy="1431261"/>
      </dsp:txXfrm>
    </dsp:sp>
    <dsp:sp modelId="{22F972F9-43B7-4C4A-BAE5-BB9F9F96DF32}">
      <dsp:nvSpPr>
        <dsp:cNvPr id="0" name=""/>
        <dsp:cNvSpPr/>
      </dsp:nvSpPr>
      <dsp:spPr>
        <a:xfrm>
          <a:off x="3468723" y="2256168"/>
          <a:ext cx="2862522" cy="1431261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2.) Labour Efficiency  Variance</a:t>
          </a:r>
        </a:p>
      </dsp:txBody>
      <dsp:txXfrm>
        <a:off x="3468723" y="2256168"/>
        <a:ext cx="2862522" cy="1431261"/>
      </dsp:txXfrm>
    </dsp:sp>
    <dsp:sp modelId="{77FD0602-0EA3-A545-A710-BBB6B4D21997}">
      <dsp:nvSpPr>
        <dsp:cNvPr id="0" name=""/>
        <dsp:cNvSpPr/>
      </dsp:nvSpPr>
      <dsp:spPr>
        <a:xfrm>
          <a:off x="4184353" y="4288560"/>
          <a:ext cx="2862522" cy="143126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(ST – AT) * SR</a:t>
          </a:r>
        </a:p>
      </dsp:txBody>
      <dsp:txXfrm>
        <a:off x="4184353" y="4288560"/>
        <a:ext cx="2862522" cy="1431261"/>
      </dsp:txXfrm>
    </dsp:sp>
    <dsp:sp modelId="{F06722C9-D418-7B4B-B74C-849DF9F24684}">
      <dsp:nvSpPr>
        <dsp:cNvPr id="0" name=""/>
        <dsp:cNvSpPr/>
      </dsp:nvSpPr>
      <dsp:spPr>
        <a:xfrm>
          <a:off x="6932375" y="2256168"/>
          <a:ext cx="2862522" cy="1431261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3.) Labour Rate Variance</a:t>
          </a:r>
        </a:p>
      </dsp:txBody>
      <dsp:txXfrm>
        <a:off x="6932375" y="2256168"/>
        <a:ext cx="2862522" cy="1431261"/>
      </dsp:txXfrm>
    </dsp:sp>
    <dsp:sp modelId="{BD424E26-D01B-DE4E-80F0-A50CA47FB89D}">
      <dsp:nvSpPr>
        <dsp:cNvPr id="0" name=""/>
        <dsp:cNvSpPr/>
      </dsp:nvSpPr>
      <dsp:spPr>
        <a:xfrm>
          <a:off x="7648006" y="4288560"/>
          <a:ext cx="2862522" cy="143126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(SR – AR) * AT</a:t>
          </a:r>
        </a:p>
      </dsp:txBody>
      <dsp:txXfrm>
        <a:off x="7648006" y="4288560"/>
        <a:ext cx="2862522" cy="143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54F1C-82FB-41D4-BFD5-FBF840126B6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F817A-6438-4BC9-A75D-956E2F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63F61-B21A-4A40-9CCE-A580D19B7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63F61-B21A-4A40-9CCE-A580D19B7D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9E74AB92-80BC-1544-446A-F7AD62AFD0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70BC8CEC-4F3A-BDD8-4B33-BBD0962DF0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A</a:t>
            </a: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399CBBFF-B96D-8142-757A-4F241CFA2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7D10B7-D6FF-46FB-9AC5-A3E0A7F1D283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F049-1F34-ADFE-FBC8-BFAF3AC0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CBBB-3A59-3F76-A904-E4E84C60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BB32-7E58-3DB0-6769-85564070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FB8D-2B1A-DFF4-2400-33AD4D2A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C67F-FCF7-85D3-A440-2B240D86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2DC4-CD25-78C3-FC05-2C1D607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3FABC-BAED-0D03-E872-E788DBCE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9723-7D6E-225B-5E66-DFCA4711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A1E5-17F4-59DB-1410-542698D6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04B2-8B07-C1A9-DF9A-7B2BCCCD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DCC86-3E29-E111-9AC2-34D9CFF81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2DE8E-B714-85A2-25BA-FC20AF20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ED75-74C8-83F0-F557-FD34CC54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45BC-3D13-BA07-15F2-DBBEB106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B66E-9A6B-FDE8-3795-BF1F686C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2701-3BFB-7719-9A8D-9D1CED53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11E2-1768-50F1-BA20-8904890F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817B-B9C3-1D5C-0170-8C76DF83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9785-8C30-6B22-BD4F-F9E3DB74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6497-A8A1-7A89-5E9B-4404B58F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D791-6EDC-A5D4-7218-02F713BC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0E07-6D58-47C8-A812-AA9829D9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4D38-4CE5-A1ED-D30B-30A30AFF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DA8-6493-CE61-8768-C40DBC3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80E0-B010-9CFE-E4C5-558BD358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B47-2948-DF1E-F9BE-5483DAEF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B318-3893-864D-F85E-41FC90771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BEF22-4728-AF63-D40C-645CB7F4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C4C7-5194-B66F-61B4-0745FCC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EB6D-E276-F813-9D3F-78DE28B8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40AB9-4D6D-8329-268F-5153D81F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87F-F7BE-7C13-6541-234B0995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4F13-8E11-53C6-BB08-3F8F2DBD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BDDA-4779-BAD1-0B6B-3404ABA2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1AEF2-733A-B95F-9C57-BDCECE9B0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72320-2FDD-7FD1-1412-1E12561F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37A6C-35B0-62AD-40FF-60D7EB6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79EC0-5094-1AE6-9C7F-E1E37BF9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80F09-ACEF-0CCA-0220-7E2F902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3A1D-9826-A01F-C074-B0C90A58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7FBED-8F4C-1748-E433-288910F6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B7CD2-A6A8-63A9-7C35-306ABB6E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08988-DA7F-2D13-6DC5-470B750F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B5B06-5EF9-2D39-0699-1A7E45AF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D883-6444-53A3-4BC3-4123129F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E9082-4277-EC06-6A27-B4071580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01E-234A-FDCE-00EB-49DD33E0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CCF3-ED2E-9C51-9542-6E32F756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74AA7-624E-B7C9-FA9B-F1632F323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BCE88-1A6F-B1E2-2112-D9A50DFD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15D8-143C-362A-B21F-9FFF3733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1780-63EF-3B9F-F68E-EA73BD18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2A8-B3BD-38F6-9E76-FFC14BAC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E23B-2E73-E699-F359-9097708D7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93B7-FBC8-903F-75FD-3A9507C2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7BB6-3E96-1950-F0D7-06DADEA2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17850-C075-5D9F-1265-DF145E6C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1BDE3-B00C-854E-4CBE-E323D6D8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FC7CB-2956-BF67-27CF-2F85B66B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20F4-5F38-704A-DAE8-0BBBC06A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F041-8B11-707A-3669-022EED44D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8ACB-AF8F-437B-A0C5-B07331811C3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8068-FEF8-F375-7BD6-C9F090871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E086-A3A3-06B4-E7B3-FE35A648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E41A-3795-4616-B40C-BE750181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7109-17FA-D448-BFD0-9BBAC8E3D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Standard Costing and Variance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C0E8B-71FF-5A4C-92A4-75159EBF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E9E0-AB9A-9144-A3F4-BB912EC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E35E8-9C31-4741-963A-92211A521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40080"/>
          <a:ext cx="10515600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3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Activity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917"/>
            <a:ext cx="10847120" cy="5246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‘standard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Material Costs’ </a:t>
            </a:r>
            <a:r>
              <a:rPr lang="en-US" sz="2400" dirty="0"/>
              <a:t>incurred in the manufacturing process is given below: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Calculate the following variances of ‘Yardley’ soap: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cost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price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Material quantity variance  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05159"/>
              </p:ext>
            </p:extLst>
          </p:nvPr>
        </p:nvGraphicFramePr>
        <p:xfrm>
          <a:off x="2291938" y="2466340"/>
          <a:ext cx="6721434" cy="1651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47990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2053266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(standard)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Litres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of Palm Oil &amp;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5122" name="Picture 2" descr="Yardley London English Rose Luxury Soap at Rs 64/piece | Toilet Soaps,  नहाने का साबुन, बाथ सोप - NEEDS SUPERMART PRIVATE LIMITEDNEEDS SUPERMART  PRIVATE LIMITED, Gurgaon | ID: 18435352691">
            <a:extLst>
              <a:ext uri="{FF2B5EF4-FFF2-40B4-BE49-F238E27FC236}">
                <a16:creationId xmlns:a16="http://schemas.microsoft.com/office/drawing/2014/main" id="{61EBA666-97A1-4245-88C2-7F035AD6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88" y="4215739"/>
            <a:ext cx="2643406" cy="256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0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540-3858-6741-BCF2-6A04696A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90709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73B3-D52C-2F4D-9CAF-433BEEF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690688"/>
            <a:ext cx="11144250" cy="501872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The standard and actual data of ‘Hindustan Pencil’ related to manufacturing of colored pencil is given below:</a:t>
            </a:r>
            <a:endParaRPr lang="en-IN" sz="2400" i="1" dirty="0">
              <a:solidFill>
                <a:srgbClr val="0070C0"/>
              </a:solidFill>
            </a:endParaRPr>
          </a:p>
          <a:p>
            <a:pPr algn="just"/>
            <a:r>
              <a:rPr lang="en-IN" sz="2400" dirty="0"/>
              <a:t>Standard material quantity produced = 50 units</a:t>
            </a:r>
          </a:p>
          <a:p>
            <a:pPr algn="just"/>
            <a:r>
              <a:rPr lang="en-IN" sz="2400" dirty="0"/>
              <a:t>Actual material quantity produced = 45 units</a:t>
            </a:r>
          </a:p>
          <a:p>
            <a:pPr algn="just"/>
            <a:r>
              <a:rPr lang="en-IN" sz="2400" dirty="0"/>
              <a:t>Standard material price per unit = Rs. 1</a:t>
            </a:r>
          </a:p>
          <a:p>
            <a:pPr algn="just"/>
            <a:r>
              <a:rPr lang="en-IN" sz="2400" dirty="0"/>
              <a:t>Actual material price per unit = Rs. 0.80</a:t>
            </a: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The material price variance (in Rs.)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9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10 (A)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11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12 (A)</a:t>
            </a:r>
          </a:p>
        </p:txBody>
      </p:sp>
      <p:pic>
        <p:nvPicPr>
          <p:cNvPr id="4100" name="Picture 4" descr="Multicolor Natraj Checking Pencils, Rs 165 /packet Hindustan Pencils  Private Limited | ID: 13905145912">
            <a:extLst>
              <a:ext uri="{FF2B5EF4-FFF2-40B4-BE49-F238E27FC236}">
                <a16:creationId xmlns:a16="http://schemas.microsoft.com/office/drawing/2014/main" id="{8FDCD66B-C61E-B44C-9089-9E74BC12B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26787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9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C4F5-8FAB-1F4D-A0B0-AEC8FA9D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B.) Labor Costs of ‘Flying Machine’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157A-A0A4-4549-B8FE-65BC8A69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825623"/>
            <a:ext cx="9144000" cy="49195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400" i="1" dirty="0">
                <a:solidFill>
                  <a:srgbClr val="C00000"/>
                </a:solidFill>
              </a:rPr>
              <a:t>Flying machine </a:t>
            </a:r>
            <a:r>
              <a:rPr lang="en-US" sz="2400" dirty="0"/>
              <a:t>is engaged in manufacturing of special set of </a:t>
            </a:r>
            <a:r>
              <a:rPr lang="en-US" sz="2400" i="1" dirty="0">
                <a:solidFill>
                  <a:srgbClr val="C00000"/>
                </a:solidFill>
              </a:rPr>
              <a:t>Covid masks.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company has set the </a:t>
            </a:r>
            <a:r>
              <a:rPr lang="en-US" sz="2400" i="1" dirty="0">
                <a:solidFill>
                  <a:srgbClr val="0070C0"/>
                </a:solidFill>
              </a:rPr>
              <a:t>standard rate of wages </a:t>
            </a:r>
            <a:r>
              <a:rPr lang="en-US" sz="2400" dirty="0"/>
              <a:t>for its workers as </a:t>
            </a:r>
            <a:r>
              <a:rPr lang="en-US" sz="2400" i="1" dirty="0">
                <a:solidFill>
                  <a:srgbClr val="0070C0"/>
                </a:solidFill>
              </a:rPr>
              <a:t>$25/hour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7030A0"/>
                </a:solidFill>
              </a:rPr>
              <a:t>(to be produced in 10 hours)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During the first month of the new year, </a:t>
            </a:r>
            <a:r>
              <a:rPr lang="en-US" sz="2400" dirty="0"/>
              <a:t>Flying machine </a:t>
            </a:r>
            <a:r>
              <a:rPr lang="en-IN" sz="2400" dirty="0"/>
              <a:t>has difficulty hiring a sufficient number of new employees.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Therefore, it paid more to its existing staff work overtime to complete a number of jobs.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result is an </a:t>
            </a:r>
            <a:r>
              <a:rPr lang="en-IN" sz="2400" i="1" dirty="0">
                <a:solidFill>
                  <a:srgbClr val="0070C0"/>
                </a:solidFill>
              </a:rPr>
              <a:t>actual labor rate of $30/hour </a:t>
            </a:r>
            <a:r>
              <a:rPr lang="en-IN" sz="2400" dirty="0">
                <a:solidFill>
                  <a:schemeClr val="tx1"/>
                </a:solidFill>
              </a:rPr>
              <a:t>and took </a:t>
            </a:r>
            <a:r>
              <a:rPr lang="en-IN" sz="2400" i="1" dirty="0">
                <a:solidFill>
                  <a:srgbClr val="7030A0"/>
                </a:solidFill>
              </a:rPr>
              <a:t>16 hours </a:t>
            </a:r>
            <a:r>
              <a:rPr lang="en-IN" sz="2400" dirty="0">
                <a:solidFill>
                  <a:schemeClr val="tx1"/>
                </a:solidFill>
              </a:rPr>
              <a:t>to complete the special order.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152" name="Picture 8" descr="Coronavirus Face Masks: Types &amp; When to Use | Johns Hopkins Medicine">
            <a:extLst>
              <a:ext uri="{FF2B5EF4-FFF2-40B4-BE49-F238E27FC236}">
                <a16:creationId xmlns:a16="http://schemas.microsoft.com/office/drawing/2014/main" id="{C9A2E6C8-802C-F341-AAE6-D9E09BAE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63" y="2339115"/>
            <a:ext cx="2377952" cy="16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3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E9E0-AB9A-9144-A3F4-BB912EC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E35E8-9C31-4741-963A-92211A521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40080"/>
          <a:ext cx="10515600" cy="594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38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Activity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917"/>
            <a:ext cx="10680866" cy="5246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labor Costs’ </a:t>
            </a:r>
            <a:r>
              <a:rPr lang="en-US" sz="2400" dirty="0"/>
              <a:t>incurred in the manufacturing process is given below: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Calculate the following variances of ‘Covid’ masks: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Cost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Efficiency variance</a:t>
            </a:r>
          </a:p>
          <a:p>
            <a:pPr marL="457200" indent="-457200" algn="just">
              <a:buAutoNum type="alphaLcParenR"/>
            </a:pPr>
            <a:r>
              <a:rPr lang="en-US" sz="2400" dirty="0"/>
              <a:t>Labor Rate variance  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3783"/>
              </p:ext>
            </p:extLst>
          </p:nvPr>
        </p:nvGraphicFramePr>
        <p:xfrm>
          <a:off x="2291938" y="2466340"/>
          <a:ext cx="6721434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47990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2053266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378065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 (standard)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 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hours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 hours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$30/hour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7170" name="Picture 2" descr="Looking at the evidence on homemade face masks to prevent coronavirus  transmission | Association of Health Care Journalists">
            <a:extLst>
              <a:ext uri="{FF2B5EF4-FFF2-40B4-BE49-F238E27FC236}">
                <a16:creationId xmlns:a16="http://schemas.microsoft.com/office/drawing/2014/main" id="{498532BB-A002-8547-BC95-BF37FC76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861" y="4144488"/>
            <a:ext cx="2169000" cy="21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7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540-3858-6741-BCF2-6A04696A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90709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 – III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73B3-D52C-2F4D-9CAF-433BEEF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30" y="1690688"/>
            <a:ext cx="11197392" cy="5018721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i="1" dirty="0">
                <a:solidFill>
                  <a:srgbClr val="0070C0"/>
                </a:solidFill>
              </a:rPr>
              <a:t>The standard and actual data of ‘ITC’ related to manufacturing of Classmate notebook is given below:</a:t>
            </a:r>
            <a:endParaRPr lang="en-IN" sz="2400" i="1" dirty="0">
              <a:solidFill>
                <a:srgbClr val="0070C0"/>
              </a:solidFill>
            </a:endParaRPr>
          </a:p>
          <a:p>
            <a:pPr algn="just"/>
            <a:r>
              <a:rPr lang="en-IN" sz="2400" dirty="0"/>
              <a:t>Standard hours worked = 64.50</a:t>
            </a:r>
          </a:p>
          <a:p>
            <a:pPr algn="just"/>
            <a:r>
              <a:rPr lang="en-IN" sz="2400" dirty="0"/>
              <a:t>Actual hours worked = 61.25</a:t>
            </a:r>
          </a:p>
          <a:p>
            <a:pPr algn="just"/>
            <a:r>
              <a:rPr lang="en-IN" sz="2400" dirty="0"/>
              <a:t>Standard wage rate = Rs. 4.15</a:t>
            </a:r>
          </a:p>
          <a:p>
            <a:pPr algn="just"/>
            <a:r>
              <a:rPr lang="en-IN" sz="2400" dirty="0"/>
              <a:t>Actual wage rate = Rs. 4.25</a:t>
            </a: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The ‘labor cost variance’ (in Rs.)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6.13 (A)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13.49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7.36 (F)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6.13 (F)</a:t>
            </a:r>
          </a:p>
        </p:txBody>
      </p:sp>
      <p:pic>
        <p:nvPicPr>
          <p:cNvPr id="8196" name="Picture 4" descr="Classmate – Notebook, 160 Pages, Long Size, Size : 29.7x21cm, Unruled, Hard  Cover – Mulberry Books and Stationery">
            <a:extLst>
              <a:ext uri="{FF2B5EF4-FFF2-40B4-BE49-F238E27FC236}">
                <a16:creationId xmlns:a16="http://schemas.microsoft.com/office/drawing/2014/main" id="{2039BFBB-D8C8-B942-9F0B-C0E5A79B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0" y="3539919"/>
            <a:ext cx="2730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1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B661-CCF7-2E31-86F5-EE6DCC1F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9E25-982F-EBE8-A786-1C4CFFE8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manufacture one unit of product, the requirement is 2 Kgs of material @ Rs. 2 per Kg. Actual output is 400 units. Actual quantity of materials used is 850 kgs @ Rs. 1.80 per kg. Find out the material cost variance (MCV).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0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A65B-EA91-E077-80EC-E3C5E4AD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E3AC-E73B-57F1-4BF6-E78F8E37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800" dirty="0"/>
              <a:t>A furniture company uses </a:t>
            </a:r>
            <a:r>
              <a:rPr lang="en-US" altLang="en-US" sz="2800" dirty="0" err="1"/>
              <a:t>sunmica</a:t>
            </a:r>
            <a:r>
              <a:rPr lang="en-US" altLang="en-US" sz="2800" dirty="0"/>
              <a:t> tops for tables. It provides the following data: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St. Quantity for </a:t>
            </a:r>
            <a:r>
              <a:rPr lang="en-US" altLang="en-US" sz="2800" dirty="0" err="1"/>
              <a:t>sunmica</a:t>
            </a:r>
            <a:r>
              <a:rPr lang="en-US" altLang="en-US" sz="2800" dirty="0"/>
              <a:t> per table	4 sq. ft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St. price per sq. ft of </a:t>
            </a:r>
            <a:r>
              <a:rPr lang="en-US" altLang="en-US" sz="2800" dirty="0" err="1"/>
              <a:t>sunmica</a:t>
            </a:r>
            <a:r>
              <a:rPr lang="en-US" altLang="en-US" sz="2800" dirty="0"/>
              <a:t>		Rs. 5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Actual prod. Of tables			1000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Sunmica</a:t>
            </a:r>
            <a:r>
              <a:rPr lang="en-US" altLang="en-US" sz="2800" dirty="0"/>
              <a:t> actually used			4,300 </a:t>
            </a:r>
            <a:r>
              <a:rPr lang="en-US" altLang="en-US" sz="2800" dirty="0" err="1"/>
              <a:t>sq.ft</a:t>
            </a:r>
            <a:endParaRPr lang="en-US" altLang="en-US" sz="2800" dirty="0"/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Actual purchase price	per sq. ft	Rs. 5.50.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800" dirty="0"/>
              <a:t>	Calculate Material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2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992856B-0A94-A535-E638-7669AB1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MCQ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861F5B0-B389-D96C-2217-40132FE3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/>
              <a:t>A standard cost card reveals that one unit of Product A needs 2 kg of material X at Rs 10 per kg. During February 800 units of Product A were produced. Actual price paid for material X is Rs 9 per kg and total cost Rs 15,300. Determine material cost variance.</a:t>
            </a:r>
          </a:p>
          <a:p>
            <a:pPr>
              <a:buFontTx/>
              <a:buNone/>
            </a:pPr>
            <a:br>
              <a:rPr lang="en-US" altLang="en-US" sz="2400"/>
            </a:br>
            <a:r>
              <a:rPr lang="en-US" altLang="en-US" sz="2400"/>
              <a:t>a. Rs 700 favorable</a:t>
            </a:r>
            <a:br>
              <a:rPr lang="en-US" altLang="en-US" sz="2400"/>
            </a:br>
            <a:r>
              <a:rPr lang="en-US" altLang="en-US" sz="2400"/>
              <a:t>b. Rs 700 unfavorable</a:t>
            </a:r>
            <a:br>
              <a:rPr lang="en-US" altLang="en-US" sz="2400"/>
            </a:br>
            <a:r>
              <a:rPr lang="en-US" altLang="en-US" sz="2400"/>
              <a:t>c. Inadequate data</a:t>
            </a:r>
            <a:br>
              <a:rPr lang="en-US" altLang="en-US" sz="2400"/>
            </a:br>
            <a:r>
              <a:rPr lang="en-US" altLang="en-US" sz="2400"/>
              <a:t>d. None of the above</a:t>
            </a: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3237556B-800E-C9C9-F0AC-C8AC673327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C8C11A-BDF5-4B89-B775-10196FF1E472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11/17/2022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Comprehend </a:t>
            </a:r>
            <a:r>
              <a:rPr lang="en-US" dirty="0"/>
              <a:t>the importance of standard costing and variance analysis in businesses.</a:t>
            </a:r>
          </a:p>
          <a:p>
            <a:pPr algn="just"/>
            <a:endParaRPr lang="en-US" i="1" dirty="0">
              <a:solidFill>
                <a:srgbClr val="C00000"/>
              </a:solidFill>
            </a:endParaRPr>
          </a:p>
          <a:p>
            <a:pPr algn="just"/>
            <a:endParaRPr lang="en-US" i="1" dirty="0">
              <a:solidFill>
                <a:srgbClr val="C00000"/>
              </a:solidFill>
            </a:endParaRP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Appraise</a:t>
            </a:r>
            <a:r>
              <a:rPr lang="en-US" dirty="0"/>
              <a:t> the various material and labor variances arising in businesses.</a:t>
            </a:r>
          </a:p>
        </p:txBody>
      </p:sp>
    </p:spTree>
    <p:extLst>
      <p:ext uri="{BB962C8B-B14F-4D97-AF65-F5344CB8AC3E}">
        <p14:creationId xmlns:p14="http://schemas.microsoft.com/office/powerpoint/2010/main" val="370869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2A0-51D5-57DB-5670-92EE814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0598-990B-595D-9874-60A25445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The standard and actual data of a manufacturing concern are given:</a:t>
            </a:r>
          </a:p>
          <a:p>
            <a:r>
              <a:rPr lang="en-US" altLang="en-US" dirty="0"/>
              <a:t>Standard time 2,000 </a:t>
            </a:r>
            <a:r>
              <a:rPr lang="en-US" altLang="en-US" dirty="0" err="1"/>
              <a:t>Hrs</a:t>
            </a:r>
            <a:endParaRPr lang="en-US" altLang="en-US" dirty="0"/>
          </a:p>
          <a:p>
            <a:r>
              <a:rPr lang="en-US" altLang="en-US" dirty="0"/>
              <a:t>Standard rate per hour Rs. 2</a:t>
            </a:r>
          </a:p>
          <a:p>
            <a:r>
              <a:rPr lang="en-US" altLang="en-US" dirty="0"/>
              <a:t>Actual time taken 1,900 </a:t>
            </a:r>
            <a:r>
              <a:rPr lang="en-US" altLang="en-US" dirty="0" err="1"/>
              <a:t>Hrs</a:t>
            </a:r>
            <a:endParaRPr lang="en-US" altLang="en-US" dirty="0"/>
          </a:p>
          <a:p>
            <a:r>
              <a:rPr lang="en-US" altLang="en-US" dirty="0"/>
              <a:t>Actual wages paid per hour Rs. 2.50</a:t>
            </a:r>
          </a:p>
          <a:p>
            <a:r>
              <a:rPr lang="en-US" altLang="en-US" dirty="0"/>
              <a:t>Calculate </a:t>
            </a:r>
            <a:r>
              <a:rPr lang="en-US" altLang="en-US" dirty="0" err="1"/>
              <a:t>Labour</a:t>
            </a:r>
            <a:r>
              <a:rPr lang="en-US" altLang="en-US" dirty="0"/>
              <a:t> cost variance, </a:t>
            </a:r>
            <a:r>
              <a:rPr lang="en-US" altLang="en-US" dirty="0" err="1"/>
              <a:t>Labour</a:t>
            </a:r>
            <a:r>
              <a:rPr lang="en-US" altLang="en-US" dirty="0"/>
              <a:t> rate variance, </a:t>
            </a:r>
            <a:r>
              <a:rPr lang="en-US" altLang="en-US" dirty="0" err="1"/>
              <a:t>Labour</a:t>
            </a:r>
            <a:r>
              <a:rPr lang="en-US" altLang="en-US" dirty="0"/>
              <a:t> efficiency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CC46-C586-E44D-A047-88577BB1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57250"/>
            <a:ext cx="11178540" cy="833438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/>
              <a:t>Opening Case Analysis </a:t>
            </a:r>
            <a:br>
              <a:rPr lang="en-US" sz="2800" i="1" dirty="0"/>
            </a:br>
            <a:r>
              <a:rPr lang="en-US" sz="3200" i="1" dirty="0">
                <a:solidFill>
                  <a:srgbClr val="C00000"/>
                </a:solidFill>
              </a:rPr>
              <a:t>Starbucks reduces direct cost variances to brew a turnaround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4EEE-78F0-F945-B5E8-6A87F02F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6" y="2251709"/>
            <a:ext cx="6625244" cy="44697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IN" i="1" dirty="0">
                <a:solidFill>
                  <a:srgbClr val="0070C0"/>
                </a:solidFill>
              </a:rPr>
              <a:t>Actual Input costs </a:t>
            </a:r>
            <a:r>
              <a:rPr lang="en-IN" dirty="0"/>
              <a:t>(material &amp; labour) increased from the set </a:t>
            </a:r>
            <a:r>
              <a:rPr lang="en-IN" i="1" dirty="0">
                <a:solidFill>
                  <a:srgbClr val="0070C0"/>
                </a:solidFill>
              </a:rPr>
              <a:t>budgeted costs </a:t>
            </a:r>
            <a:r>
              <a:rPr lang="en-IN" dirty="0"/>
              <a:t>due to:</a:t>
            </a:r>
          </a:p>
          <a:p>
            <a:pPr marL="0" indent="0" algn="just">
              <a:buNone/>
            </a:pPr>
            <a:endParaRPr lang="en-IN" dirty="0"/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Recession </a:t>
            </a:r>
          </a:p>
          <a:p>
            <a:pPr marL="514350" indent="-514350" algn="just">
              <a:buFont typeface="+mj-lt"/>
              <a:buAutoNum type="alphaLcParenR"/>
            </a:pPr>
            <a:endParaRPr lang="en-IN" dirty="0">
              <a:effectLst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IN" dirty="0"/>
              <a:t>Low priced competition from Dunkin’ Donuts and McDonald’s </a:t>
            </a:r>
          </a:p>
          <a:p>
            <a:pPr algn="just"/>
            <a:endParaRPr lang="en-IN" dirty="0">
              <a:effectLst/>
            </a:endParaRPr>
          </a:p>
        </p:txBody>
      </p:sp>
      <p:pic>
        <p:nvPicPr>
          <p:cNvPr id="4100" name="Picture 4" descr="Starbucks Commits to a Resource-Positive Future, Giving More than It Takes  from the Planet | Business Wire">
            <a:extLst>
              <a:ext uri="{FF2B5EF4-FFF2-40B4-BE49-F238E27FC236}">
                <a16:creationId xmlns:a16="http://schemas.microsoft.com/office/drawing/2014/main" id="{C3E918C5-02D1-1246-B5A1-8F08AE4E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281082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CC46-C586-E44D-A047-88577BB1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57250"/>
            <a:ext cx="11178540" cy="833438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/>
              <a:t>Opening Case Analysis </a:t>
            </a:r>
            <a:br>
              <a:rPr lang="en-US" sz="2800" i="1" dirty="0"/>
            </a:br>
            <a:r>
              <a:rPr lang="en-US" sz="3200" i="1" dirty="0">
                <a:solidFill>
                  <a:srgbClr val="C00000"/>
                </a:solidFill>
              </a:rPr>
              <a:t>Starbucks reduces direct cost variances to brew a turnaround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4EEE-78F0-F945-B5E8-6A87F02F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285999"/>
            <a:ext cx="7042067" cy="44710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i="1" u="sng" dirty="0">
                <a:solidFill>
                  <a:srgbClr val="7030A0"/>
                </a:solidFill>
              </a:rPr>
              <a:t>Starbucks removed such variances by: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Cutting down </a:t>
            </a:r>
            <a:r>
              <a:rPr lang="en-IN" i="1" dirty="0">
                <a:solidFill>
                  <a:srgbClr val="0070C0"/>
                </a:solidFill>
              </a:rPr>
              <a:t>input costs </a:t>
            </a:r>
            <a:r>
              <a:rPr lang="en-IN" dirty="0"/>
              <a:t>i.e. Material &amp; Labour.</a:t>
            </a:r>
            <a:endParaRPr lang="en-IN" i="1" dirty="0">
              <a:solidFill>
                <a:srgbClr val="0070C0"/>
              </a:solidFill>
            </a:endParaRPr>
          </a:p>
          <a:p>
            <a:pPr algn="just"/>
            <a:endParaRPr lang="en-IN" dirty="0">
              <a:effectLst/>
            </a:endParaRPr>
          </a:p>
          <a:p>
            <a:pPr algn="just"/>
            <a:r>
              <a:rPr lang="en-IN" dirty="0"/>
              <a:t>Adopting </a:t>
            </a:r>
            <a:r>
              <a:rPr lang="en-IN" i="1" dirty="0">
                <a:solidFill>
                  <a:srgbClr val="0070C0"/>
                </a:solidFill>
              </a:rPr>
              <a:t>lean</a:t>
            </a:r>
            <a:r>
              <a:rPr lang="en-IN" dirty="0"/>
              <a:t> manufacturing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Employed fewer </a:t>
            </a:r>
            <a:r>
              <a:rPr lang="en-IN" i="1" dirty="0">
                <a:solidFill>
                  <a:srgbClr val="0070C0"/>
                </a:solidFill>
              </a:rPr>
              <a:t>baristas</a:t>
            </a:r>
            <a:r>
              <a:rPr lang="en-IN" dirty="0"/>
              <a:t> </a:t>
            </a:r>
          </a:p>
          <a:p>
            <a:pPr algn="just"/>
            <a:endParaRPr lang="en-IN" dirty="0"/>
          </a:p>
        </p:txBody>
      </p:sp>
      <p:pic>
        <p:nvPicPr>
          <p:cNvPr id="5126" name="Picture 6" descr="Starbucks commits to a sustainable future, recent statement by CEO – The  Linfield Review">
            <a:extLst>
              <a:ext uri="{FF2B5EF4-FFF2-40B4-BE49-F238E27FC236}">
                <a16:creationId xmlns:a16="http://schemas.microsoft.com/office/drawing/2014/main" id="{FF8688BF-EA7D-6048-9939-F989F8D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90" y="271145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0F81-FF84-1A42-A937-7B864CE0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What Starbucks actually did?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E71A4-DBF7-BB45-B16C-21EDC0BC4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514" y="2101931"/>
          <a:ext cx="7196447" cy="466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xplosion 2 4">
            <a:extLst>
              <a:ext uri="{FF2B5EF4-FFF2-40B4-BE49-F238E27FC236}">
                <a16:creationId xmlns:a16="http://schemas.microsoft.com/office/drawing/2014/main" id="{AC9653C0-5E44-D843-BFFE-98958A1D685D}"/>
              </a:ext>
            </a:extLst>
          </p:cNvPr>
          <p:cNvSpPr/>
          <p:nvPr/>
        </p:nvSpPr>
        <p:spPr>
          <a:xfrm>
            <a:off x="8871855" y="2597727"/>
            <a:ext cx="3134098" cy="262741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Tool for ‘Cost Control’</a:t>
            </a:r>
          </a:p>
        </p:txBody>
      </p:sp>
    </p:spTree>
    <p:extLst>
      <p:ext uri="{BB962C8B-B14F-4D97-AF65-F5344CB8AC3E}">
        <p14:creationId xmlns:p14="http://schemas.microsoft.com/office/powerpoint/2010/main" val="303624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21AB4ECE-9D8E-2159-DFF3-D540C2E03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7163" y="457200"/>
            <a:ext cx="7772400" cy="11430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Standard Costs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FBB5265A-D62C-175A-3084-5DF0D3C7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4999038"/>
            <a:ext cx="3822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</a:rPr>
              <a:t>Benchmarks for</a:t>
            </a:r>
            <a:br>
              <a:rPr lang="en-US" altLang="en-US" sz="2000" b="1">
                <a:solidFill>
                  <a:schemeClr val="accent2"/>
                </a:solidFill>
              </a:rPr>
            </a:br>
            <a:r>
              <a:rPr lang="en-US" altLang="en-US" sz="2000" b="1">
                <a:solidFill>
                  <a:schemeClr val="accent2"/>
                </a:solidFill>
              </a:rPr>
              <a:t>measuring performance.</a:t>
            </a:r>
          </a:p>
        </p:txBody>
      </p:sp>
      <p:sp>
        <p:nvSpPr>
          <p:cNvPr id="15364" name="Rectangle 1028">
            <a:extLst>
              <a:ext uri="{FF2B5EF4-FFF2-40B4-BE49-F238E27FC236}">
                <a16:creationId xmlns:a16="http://schemas.microsoft.com/office/drawing/2014/main" id="{528529AB-B4B0-2259-37D0-FD52B887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916363"/>
            <a:ext cx="24622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>
                <a:solidFill>
                  <a:schemeClr val="accent2"/>
                </a:solidFill>
              </a:rPr>
              <a:t>The expected level</a:t>
            </a:r>
            <a:br>
              <a:rPr lang="en-US" altLang="en-US" sz="2000" b="1">
                <a:solidFill>
                  <a:schemeClr val="accent2"/>
                </a:solidFill>
              </a:rPr>
            </a:br>
            <a:r>
              <a:rPr lang="en-US" altLang="en-US" sz="2000" b="1">
                <a:solidFill>
                  <a:schemeClr val="accent2"/>
                </a:solidFill>
              </a:rPr>
              <a:t>of performance.</a:t>
            </a:r>
          </a:p>
        </p:txBody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2644B84A-A5A1-612A-7A3C-1049F686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1738313"/>
            <a:ext cx="31734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>
                <a:solidFill>
                  <a:schemeClr val="accent2"/>
                </a:solidFill>
              </a:rPr>
              <a:t>Based on carefully</a:t>
            </a:r>
            <a:br>
              <a:rPr lang="en-US" altLang="en-US" sz="2000" b="1">
                <a:solidFill>
                  <a:schemeClr val="accent2"/>
                </a:solidFill>
              </a:rPr>
            </a:br>
            <a:r>
              <a:rPr lang="en-US" altLang="en-US" sz="2000" b="1">
                <a:solidFill>
                  <a:schemeClr val="accent2"/>
                </a:solidFill>
              </a:rPr>
              <a:t>predetermined amounts.</a:t>
            </a:r>
          </a:p>
        </p:txBody>
      </p:sp>
      <p:grpSp>
        <p:nvGrpSpPr>
          <p:cNvPr id="15366" name="Group 1094">
            <a:extLst>
              <a:ext uri="{FF2B5EF4-FFF2-40B4-BE49-F238E27FC236}">
                <a16:creationId xmlns:a16="http://schemas.microsoft.com/office/drawing/2014/main" id="{FBAC9A6C-30C1-9B3B-FD81-E0D50F5D30D8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3505201"/>
            <a:ext cx="1493838" cy="1971675"/>
            <a:chOff x="4847" y="2595"/>
            <a:chExt cx="606" cy="855"/>
          </a:xfrm>
        </p:grpSpPr>
        <p:grpSp>
          <p:nvGrpSpPr>
            <p:cNvPr id="15387" name="Group 1065">
              <a:extLst>
                <a:ext uri="{FF2B5EF4-FFF2-40B4-BE49-F238E27FC236}">
                  <a16:creationId xmlns:a16="http://schemas.microsoft.com/office/drawing/2014/main" id="{EEB2A1C6-76C9-17C7-EF79-D7337F735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5" y="3166"/>
              <a:ext cx="463" cy="284"/>
              <a:chOff x="4925" y="3166"/>
              <a:chExt cx="463" cy="284"/>
            </a:xfrm>
          </p:grpSpPr>
          <p:sp>
            <p:nvSpPr>
              <p:cNvPr id="15416" name="Freeform 1055">
                <a:extLst>
                  <a:ext uri="{FF2B5EF4-FFF2-40B4-BE49-F238E27FC236}">
                    <a16:creationId xmlns:a16="http://schemas.microsoft.com/office/drawing/2014/main" id="{750267E2-6F25-254A-1448-810741F4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3166"/>
                <a:ext cx="345" cy="62"/>
              </a:xfrm>
              <a:custGeom>
                <a:avLst/>
                <a:gdLst>
                  <a:gd name="T0" fmla="*/ 7 w 1034"/>
                  <a:gd name="T1" fmla="*/ 0 h 186"/>
                  <a:gd name="T2" fmla="*/ 0 w 1034"/>
                  <a:gd name="T3" fmla="*/ 7 h 186"/>
                  <a:gd name="T4" fmla="*/ 38 w 1034"/>
                  <a:gd name="T5" fmla="*/ 7 h 186"/>
                  <a:gd name="T6" fmla="*/ 32 w 1034"/>
                  <a:gd name="T7" fmla="*/ 0 h 186"/>
                  <a:gd name="T8" fmla="*/ 7 w 1034"/>
                  <a:gd name="T9" fmla="*/ 0 h 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4"/>
                  <a:gd name="T16" fmla="*/ 0 h 186"/>
                  <a:gd name="T17" fmla="*/ 1034 w 1034"/>
                  <a:gd name="T18" fmla="*/ 186 h 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4" h="186">
                    <a:moveTo>
                      <a:pt x="189" y="0"/>
                    </a:moveTo>
                    <a:lnTo>
                      <a:pt x="0" y="186"/>
                    </a:lnTo>
                    <a:lnTo>
                      <a:pt x="1034" y="186"/>
                    </a:lnTo>
                    <a:lnTo>
                      <a:pt x="854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7" name="Freeform 1056">
                <a:extLst>
                  <a:ext uri="{FF2B5EF4-FFF2-40B4-BE49-F238E27FC236}">
                    <a16:creationId xmlns:a16="http://schemas.microsoft.com/office/drawing/2014/main" id="{C78866E8-51E6-5305-A7BF-F4C9BBC54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3227"/>
                <a:ext cx="463" cy="223"/>
              </a:xfrm>
              <a:custGeom>
                <a:avLst/>
                <a:gdLst>
                  <a:gd name="T0" fmla="*/ 7 w 1388"/>
                  <a:gd name="T1" fmla="*/ 0 h 667"/>
                  <a:gd name="T2" fmla="*/ 45 w 1388"/>
                  <a:gd name="T3" fmla="*/ 0 h 667"/>
                  <a:gd name="T4" fmla="*/ 51 w 1388"/>
                  <a:gd name="T5" fmla="*/ 25 h 667"/>
                  <a:gd name="T6" fmla="*/ 0 w 1388"/>
                  <a:gd name="T7" fmla="*/ 25 h 667"/>
                  <a:gd name="T8" fmla="*/ 7 w 1388"/>
                  <a:gd name="T9" fmla="*/ 0 h 6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8"/>
                  <a:gd name="T16" fmla="*/ 0 h 667"/>
                  <a:gd name="T17" fmla="*/ 1388 w 1388"/>
                  <a:gd name="T18" fmla="*/ 667 h 6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8" h="667">
                    <a:moveTo>
                      <a:pt x="178" y="0"/>
                    </a:moveTo>
                    <a:lnTo>
                      <a:pt x="1210" y="0"/>
                    </a:lnTo>
                    <a:lnTo>
                      <a:pt x="1388" y="667"/>
                    </a:lnTo>
                    <a:lnTo>
                      <a:pt x="0" y="667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02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5418" name="Group 1064">
                <a:extLst>
                  <a:ext uri="{FF2B5EF4-FFF2-40B4-BE49-F238E27FC236}">
                    <a16:creationId xmlns:a16="http://schemas.microsoft.com/office/drawing/2014/main" id="{7CEF8F82-E824-7804-4E5E-DB28D20D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8" y="3260"/>
                <a:ext cx="260" cy="141"/>
                <a:chOff x="5028" y="3260"/>
                <a:chExt cx="260" cy="141"/>
              </a:xfrm>
            </p:grpSpPr>
            <p:sp>
              <p:nvSpPr>
                <p:cNvPr id="15419" name="Rectangle 1057">
                  <a:extLst>
                    <a:ext uri="{FF2B5EF4-FFF2-40B4-BE49-F238E27FC236}">
                      <a16:creationId xmlns:a16="http://schemas.microsoft.com/office/drawing/2014/main" id="{E546EE8A-8501-481C-8E99-8AD6FD12F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8" y="3260"/>
                  <a:ext cx="260" cy="141"/>
                </a:xfrm>
                <a:prstGeom prst="rect">
                  <a:avLst/>
                </a:prstGeom>
                <a:solidFill>
                  <a:srgbClr val="FF8000"/>
                </a:solidFill>
                <a:ln w="476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5420" name="Group 1060">
                  <a:extLst>
                    <a:ext uri="{FF2B5EF4-FFF2-40B4-BE49-F238E27FC236}">
                      <a16:creationId xmlns:a16="http://schemas.microsoft.com/office/drawing/2014/main" id="{6331314F-2AD2-2CA7-0698-E6BC317160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38" y="3267"/>
                  <a:ext cx="238" cy="14"/>
                  <a:chOff x="5038" y="3267"/>
                  <a:chExt cx="238" cy="14"/>
                </a:xfrm>
              </p:grpSpPr>
              <p:sp>
                <p:nvSpPr>
                  <p:cNvPr id="15424" name="Oval 1058">
                    <a:extLst>
                      <a:ext uri="{FF2B5EF4-FFF2-40B4-BE49-F238E27FC236}">
                        <a16:creationId xmlns:a16="http://schemas.microsoft.com/office/drawing/2014/main" id="{79329903-0618-F161-C03B-1B3666344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38" y="3267"/>
                    <a:ext cx="13" cy="14"/>
                  </a:xfrm>
                  <a:prstGeom prst="ellipse">
                    <a:avLst/>
                  </a:pr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5425" name="Oval 1059">
                    <a:extLst>
                      <a:ext uri="{FF2B5EF4-FFF2-40B4-BE49-F238E27FC236}">
                        <a16:creationId xmlns:a16="http://schemas.microsoft.com/office/drawing/2014/main" id="{F9AD6B37-B905-2D9C-30DC-399B321AC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63" y="3267"/>
                    <a:ext cx="13" cy="14"/>
                  </a:xfrm>
                  <a:prstGeom prst="ellipse">
                    <a:avLst/>
                  </a:pr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421" name="Group 1063">
                  <a:extLst>
                    <a:ext uri="{FF2B5EF4-FFF2-40B4-BE49-F238E27FC236}">
                      <a16:creationId xmlns:a16="http://schemas.microsoft.com/office/drawing/2014/main" id="{50932813-5AC0-4DC5-F0BD-F0FC58ED3C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0" y="3375"/>
                  <a:ext cx="237" cy="15"/>
                  <a:chOff x="5040" y="3375"/>
                  <a:chExt cx="237" cy="15"/>
                </a:xfrm>
              </p:grpSpPr>
              <p:sp>
                <p:nvSpPr>
                  <p:cNvPr id="15422" name="Oval 1061">
                    <a:extLst>
                      <a:ext uri="{FF2B5EF4-FFF2-40B4-BE49-F238E27FC236}">
                        <a16:creationId xmlns:a16="http://schemas.microsoft.com/office/drawing/2014/main" id="{B5EBBD3F-A704-131F-3D04-1812F2042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375"/>
                    <a:ext cx="12" cy="15"/>
                  </a:xfrm>
                  <a:prstGeom prst="ellipse">
                    <a:avLst/>
                  </a:pr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15423" name="Oval 1062">
                    <a:extLst>
                      <a:ext uri="{FF2B5EF4-FFF2-40B4-BE49-F238E27FC236}">
                        <a16:creationId xmlns:a16="http://schemas.microsoft.com/office/drawing/2014/main" id="{DDE3C49B-6AD5-3D21-2250-8E7684388B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64" y="3375"/>
                    <a:ext cx="13" cy="15"/>
                  </a:xfrm>
                  <a:prstGeom prst="ellipse">
                    <a:avLst/>
                  </a:pr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grpSp>
          <p:nvGrpSpPr>
            <p:cNvPr id="15388" name="Group 1069">
              <a:extLst>
                <a:ext uri="{FF2B5EF4-FFF2-40B4-BE49-F238E27FC236}">
                  <a16:creationId xmlns:a16="http://schemas.microsoft.com/office/drawing/2014/main" id="{8DAB4AC1-EBEB-F67A-8F66-5B4A3113B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5" y="2670"/>
              <a:ext cx="228" cy="267"/>
              <a:chOff x="5225" y="2670"/>
              <a:chExt cx="228" cy="267"/>
            </a:xfrm>
          </p:grpSpPr>
          <p:sp>
            <p:nvSpPr>
              <p:cNvPr id="15413" name="Freeform 1066">
                <a:extLst>
                  <a:ext uri="{FF2B5EF4-FFF2-40B4-BE49-F238E27FC236}">
                    <a16:creationId xmlns:a16="http://schemas.microsoft.com/office/drawing/2014/main" id="{175F12F4-2F76-8505-DDA8-C575374F5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684"/>
                <a:ext cx="210" cy="236"/>
              </a:xfrm>
              <a:custGeom>
                <a:avLst/>
                <a:gdLst>
                  <a:gd name="T0" fmla="*/ 20 w 631"/>
                  <a:gd name="T1" fmla="*/ 1 h 708"/>
                  <a:gd name="T2" fmla="*/ 11 w 631"/>
                  <a:gd name="T3" fmla="*/ 21 h 708"/>
                  <a:gd name="T4" fmla="*/ 10 w 631"/>
                  <a:gd name="T5" fmla="*/ 22 h 708"/>
                  <a:gd name="T6" fmla="*/ 9 w 631"/>
                  <a:gd name="T7" fmla="*/ 23 h 708"/>
                  <a:gd name="T8" fmla="*/ 7 w 631"/>
                  <a:gd name="T9" fmla="*/ 24 h 708"/>
                  <a:gd name="T10" fmla="*/ 5 w 631"/>
                  <a:gd name="T11" fmla="*/ 25 h 708"/>
                  <a:gd name="T12" fmla="*/ 4 w 631"/>
                  <a:gd name="T13" fmla="*/ 25 h 708"/>
                  <a:gd name="T14" fmla="*/ 2 w 631"/>
                  <a:gd name="T15" fmla="*/ 25 h 708"/>
                  <a:gd name="T16" fmla="*/ 0 w 631"/>
                  <a:gd name="T17" fmla="*/ 25 h 708"/>
                  <a:gd name="T18" fmla="*/ 0 w 631"/>
                  <a:gd name="T19" fmla="*/ 26 h 708"/>
                  <a:gd name="T20" fmla="*/ 3 w 631"/>
                  <a:gd name="T21" fmla="*/ 26 h 708"/>
                  <a:gd name="T22" fmla="*/ 6 w 631"/>
                  <a:gd name="T23" fmla="*/ 26 h 708"/>
                  <a:gd name="T24" fmla="*/ 10 w 631"/>
                  <a:gd name="T25" fmla="*/ 25 h 708"/>
                  <a:gd name="T26" fmla="*/ 13 w 631"/>
                  <a:gd name="T27" fmla="*/ 21 h 708"/>
                  <a:gd name="T28" fmla="*/ 17 w 631"/>
                  <a:gd name="T29" fmla="*/ 13 h 708"/>
                  <a:gd name="T30" fmla="*/ 23 w 631"/>
                  <a:gd name="T31" fmla="*/ 0 h 708"/>
                  <a:gd name="T32" fmla="*/ 20 w 631"/>
                  <a:gd name="T33" fmla="*/ 1 h 7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1"/>
                  <a:gd name="T52" fmla="*/ 0 h 708"/>
                  <a:gd name="T53" fmla="*/ 631 w 631"/>
                  <a:gd name="T54" fmla="*/ 708 h 70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1" h="708">
                    <a:moveTo>
                      <a:pt x="552" y="15"/>
                    </a:moveTo>
                    <a:lnTo>
                      <a:pt x="304" y="559"/>
                    </a:lnTo>
                    <a:lnTo>
                      <a:pt x="276" y="598"/>
                    </a:lnTo>
                    <a:lnTo>
                      <a:pt x="241" y="630"/>
                    </a:lnTo>
                    <a:lnTo>
                      <a:pt x="196" y="652"/>
                    </a:lnTo>
                    <a:lnTo>
                      <a:pt x="140" y="665"/>
                    </a:lnTo>
                    <a:lnTo>
                      <a:pt x="95" y="673"/>
                    </a:lnTo>
                    <a:lnTo>
                      <a:pt x="56" y="679"/>
                    </a:lnTo>
                    <a:lnTo>
                      <a:pt x="13" y="682"/>
                    </a:lnTo>
                    <a:lnTo>
                      <a:pt x="0" y="701"/>
                    </a:lnTo>
                    <a:lnTo>
                      <a:pt x="91" y="708"/>
                    </a:lnTo>
                    <a:lnTo>
                      <a:pt x="175" y="696"/>
                    </a:lnTo>
                    <a:lnTo>
                      <a:pt x="271" y="662"/>
                    </a:lnTo>
                    <a:lnTo>
                      <a:pt x="358" y="576"/>
                    </a:lnTo>
                    <a:lnTo>
                      <a:pt x="463" y="350"/>
                    </a:lnTo>
                    <a:lnTo>
                      <a:pt x="631" y="0"/>
                    </a:lnTo>
                    <a:lnTo>
                      <a:pt x="552" y="15"/>
                    </a:lnTo>
                    <a:close/>
                  </a:path>
                </a:pathLst>
              </a:custGeom>
              <a:solidFill>
                <a:srgbClr val="E07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4" name="Freeform 1067">
                <a:extLst>
                  <a:ext uri="{FF2B5EF4-FFF2-40B4-BE49-F238E27FC236}">
                    <a16:creationId xmlns:a16="http://schemas.microsoft.com/office/drawing/2014/main" id="{D8F3563D-8E47-34A6-E838-7045A1364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6" y="2674"/>
                <a:ext cx="227" cy="263"/>
              </a:xfrm>
              <a:custGeom>
                <a:avLst/>
                <a:gdLst>
                  <a:gd name="T0" fmla="*/ 9 w 680"/>
                  <a:gd name="T1" fmla="*/ 2 h 788"/>
                  <a:gd name="T2" fmla="*/ 21 w 680"/>
                  <a:gd name="T3" fmla="*/ 2 h 788"/>
                  <a:gd name="T4" fmla="*/ 12 w 680"/>
                  <a:gd name="T5" fmla="*/ 23 h 788"/>
                  <a:gd name="T6" fmla="*/ 11 w 680"/>
                  <a:gd name="T7" fmla="*/ 24 h 788"/>
                  <a:gd name="T8" fmla="*/ 9 w 680"/>
                  <a:gd name="T9" fmla="*/ 25 h 788"/>
                  <a:gd name="T10" fmla="*/ 7 w 680"/>
                  <a:gd name="T11" fmla="*/ 26 h 788"/>
                  <a:gd name="T12" fmla="*/ 5 w 680"/>
                  <a:gd name="T13" fmla="*/ 27 h 788"/>
                  <a:gd name="T14" fmla="*/ 3 w 680"/>
                  <a:gd name="T15" fmla="*/ 27 h 788"/>
                  <a:gd name="T16" fmla="*/ 0 w 680"/>
                  <a:gd name="T17" fmla="*/ 27 h 788"/>
                  <a:gd name="T18" fmla="*/ 0 w 680"/>
                  <a:gd name="T19" fmla="*/ 29 h 788"/>
                  <a:gd name="T20" fmla="*/ 3 w 680"/>
                  <a:gd name="T21" fmla="*/ 29 h 788"/>
                  <a:gd name="T22" fmla="*/ 6 w 680"/>
                  <a:gd name="T23" fmla="*/ 29 h 788"/>
                  <a:gd name="T24" fmla="*/ 8 w 680"/>
                  <a:gd name="T25" fmla="*/ 28 h 788"/>
                  <a:gd name="T26" fmla="*/ 10 w 680"/>
                  <a:gd name="T27" fmla="*/ 27 h 788"/>
                  <a:gd name="T28" fmla="*/ 11 w 680"/>
                  <a:gd name="T29" fmla="*/ 26 h 788"/>
                  <a:gd name="T30" fmla="*/ 13 w 680"/>
                  <a:gd name="T31" fmla="*/ 25 h 788"/>
                  <a:gd name="T32" fmla="*/ 14 w 680"/>
                  <a:gd name="T33" fmla="*/ 24 h 788"/>
                  <a:gd name="T34" fmla="*/ 25 w 680"/>
                  <a:gd name="T35" fmla="*/ 0 h 788"/>
                  <a:gd name="T36" fmla="*/ 9 w 680"/>
                  <a:gd name="T37" fmla="*/ 0 h 788"/>
                  <a:gd name="T38" fmla="*/ 9 w 680"/>
                  <a:gd name="T39" fmla="*/ 2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0"/>
                  <a:gd name="T61" fmla="*/ 0 h 788"/>
                  <a:gd name="T62" fmla="*/ 680 w 680"/>
                  <a:gd name="T63" fmla="*/ 788 h 7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0" h="788">
                    <a:moveTo>
                      <a:pt x="235" y="56"/>
                    </a:moveTo>
                    <a:lnTo>
                      <a:pt x="571" y="56"/>
                    </a:lnTo>
                    <a:lnTo>
                      <a:pt x="319" y="607"/>
                    </a:lnTo>
                    <a:lnTo>
                      <a:pt x="288" y="644"/>
                    </a:lnTo>
                    <a:lnTo>
                      <a:pt x="251" y="679"/>
                    </a:lnTo>
                    <a:lnTo>
                      <a:pt x="202" y="701"/>
                    </a:lnTo>
                    <a:lnTo>
                      <a:pt x="137" y="717"/>
                    </a:lnTo>
                    <a:lnTo>
                      <a:pt x="81" y="726"/>
                    </a:lnTo>
                    <a:lnTo>
                      <a:pt x="3" y="732"/>
                    </a:lnTo>
                    <a:lnTo>
                      <a:pt x="0" y="788"/>
                    </a:lnTo>
                    <a:lnTo>
                      <a:pt x="81" y="779"/>
                    </a:lnTo>
                    <a:lnTo>
                      <a:pt x="150" y="770"/>
                    </a:lnTo>
                    <a:lnTo>
                      <a:pt x="208" y="757"/>
                    </a:lnTo>
                    <a:lnTo>
                      <a:pt x="268" y="735"/>
                    </a:lnTo>
                    <a:lnTo>
                      <a:pt x="309" y="706"/>
                    </a:lnTo>
                    <a:lnTo>
                      <a:pt x="346" y="673"/>
                    </a:lnTo>
                    <a:lnTo>
                      <a:pt x="380" y="635"/>
                    </a:lnTo>
                    <a:lnTo>
                      <a:pt x="680" y="0"/>
                    </a:lnTo>
                    <a:lnTo>
                      <a:pt x="234" y="0"/>
                    </a:lnTo>
                    <a:lnTo>
                      <a:pt x="235" y="56"/>
                    </a:lnTo>
                    <a:close/>
                  </a:path>
                </a:pathLst>
              </a:custGeom>
              <a:solidFill>
                <a:srgbClr val="FF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5" name="Freeform 1068">
                <a:extLst>
                  <a:ext uri="{FF2B5EF4-FFF2-40B4-BE49-F238E27FC236}">
                    <a16:creationId xmlns:a16="http://schemas.microsoft.com/office/drawing/2014/main" id="{7988FC5C-FE78-C7A8-8F25-4158AA73D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6" y="2670"/>
                <a:ext cx="147" cy="4"/>
              </a:xfrm>
              <a:custGeom>
                <a:avLst/>
                <a:gdLst>
                  <a:gd name="T0" fmla="*/ 0 w 441"/>
                  <a:gd name="T1" fmla="*/ 0 h 12"/>
                  <a:gd name="T2" fmla="*/ 16 w 441"/>
                  <a:gd name="T3" fmla="*/ 0 h 12"/>
                  <a:gd name="T4" fmla="*/ 16 w 441"/>
                  <a:gd name="T5" fmla="*/ 0 h 12"/>
                  <a:gd name="T6" fmla="*/ 1 w 441"/>
                  <a:gd name="T7" fmla="*/ 0 h 12"/>
                  <a:gd name="T8" fmla="*/ 0 w 44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2"/>
                  <a:gd name="T17" fmla="*/ 441 w 44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2">
                    <a:moveTo>
                      <a:pt x="0" y="12"/>
                    </a:moveTo>
                    <a:lnTo>
                      <a:pt x="441" y="12"/>
                    </a:lnTo>
                    <a:lnTo>
                      <a:pt x="432" y="0"/>
                    </a:lnTo>
                    <a:lnTo>
                      <a:pt x="2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A04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389" name="Oval 1070">
              <a:extLst>
                <a:ext uri="{FF2B5EF4-FFF2-40B4-BE49-F238E27FC236}">
                  <a16:creationId xmlns:a16="http://schemas.microsoft.com/office/drawing/2014/main" id="{88C29485-C81B-80FB-EF3B-53F771548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3172"/>
              <a:ext cx="208" cy="41"/>
            </a:xfrm>
            <a:prstGeom prst="ellipse">
              <a:avLst/>
            </a:prstGeom>
            <a:solidFill>
              <a:srgbClr val="201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grpSp>
          <p:nvGrpSpPr>
            <p:cNvPr id="15390" name="Group 1083">
              <a:extLst>
                <a:ext uri="{FF2B5EF4-FFF2-40B4-BE49-F238E27FC236}">
                  <a16:creationId xmlns:a16="http://schemas.microsoft.com/office/drawing/2014/main" id="{504F9A1D-2841-FD37-A6DA-B90363F4C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2" y="3013"/>
              <a:ext cx="147" cy="197"/>
              <a:chOff x="5082" y="3013"/>
              <a:chExt cx="147" cy="197"/>
            </a:xfrm>
          </p:grpSpPr>
          <p:sp>
            <p:nvSpPr>
              <p:cNvPr id="15401" name="Oval 1071">
                <a:extLst>
                  <a:ext uri="{FF2B5EF4-FFF2-40B4-BE49-F238E27FC236}">
                    <a16:creationId xmlns:a16="http://schemas.microsoft.com/office/drawing/2014/main" id="{2C03E9A0-2D46-B828-A657-D9EE7CBC1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" y="3075"/>
                <a:ext cx="81" cy="63"/>
              </a:xfrm>
              <a:prstGeom prst="ellipse">
                <a:avLst/>
              </a:prstGeom>
              <a:solidFill>
                <a:srgbClr val="C06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2" name="Oval 1072">
                <a:extLst>
                  <a:ext uri="{FF2B5EF4-FFF2-40B4-BE49-F238E27FC236}">
                    <a16:creationId xmlns:a16="http://schemas.microsoft.com/office/drawing/2014/main" id="{E809BEBA-385D-A6E0-35AE-751080A54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3170"/>
                <a:ext cx="147" cy="40"/>
              </a:xfrm>
              <a:prstGeom prst="ellipse">
                <a:avLst/>
              </a:prstGeom>
              <a:solidFill>
                <a:srgbClr val="E07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3" name="Freeform 1073">
                <a:extLst>
                  <a:ext uri="{FF2B5EF4-FFF2-40B4-BE49-F238E27FC236}">
                    <a16:creationId xmlns:a16="http://schemas.microsoft.com/office/drawing/2014/main" id="{3B6D7D09-43D8-149E-00AB-5A3FACC3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3158"/>
                <a:ext cx="143" cy="28"/>
              </a:xfrm>
              <a:custGeom>
                <a:avLst/>
                <a:gdLst>
                  <a:gd name="T0" fmla="*/ 0 w 430"/>
                  <a:gd name="T1" fmla="*/ 3 h 86"/>
                  <a:gd name="T2" fmla="*/ 6 w 430"/>
                  <a:gd name="T3" fmla="*/ 0 h 86"/>
                  <a:gd name="T4" fmla="*/ 10 w 430"/>
                  <a:gd name="T5" fmla="*/ 0 h 86"/>
                  <a:gd name="T6" fmla="*/ 16 w 430"/>
                  <a:gd name="T7" fmla="*/ 3 h 86"/>
                  <a:gd name="T8" fmla="*/ 0 w 430"/>
                  <a:gd name="T9" fmla="*/ 3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0"/>
                  <a:gd name="T16" fmla="*/ 0 h 86"/>
                  <a:gd name="T17" fmla="*/ 430 w 430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0" h="86">
                    <a:moveTo>
                      <a:pt x="0" y="86"/>
                    </a:moveTo>
                    <a:lnTo>
                      <a:pt x="155" y="0"/>
                    </a:lnTo>
                    <a:lnTo>
                      <a:pt x="279" y="0"/>
                    </a:lnTo>
                    <a:lnTo>
                      <a:pt x="430" y="86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E07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4" name="Rectangle 1074">
                <a:extLst>
                  <a:ext uri="{FF2B5EF4-FFF2-40B4-BE49-F238E27FC236}">
                    <a16:creationId xmlns:a16="http://schemas.microsoft.com/office/drawing/2014/main" id="{ECED59E2-1CBE-2778-DF02-5D7329E5A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013"/>
                <a:ext cx="35" cy="145"/>
              </a:xfrm>
              <a:prstGeom prst="rect">
                <a:avLst/>
              </a:prstGeom>
              <a:solidFill>
                <a:srgbClr val="C06000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5" name="Freeform 1075">
                <a:extLst>
                  <a:ext uri="{FF2B5EF4-FFF2-40B4-BE49-F238E27FC236}">
                    <a16:creationId xmlns:a16="http://schemas.microsoft.com/office/drawing/2014/main" id="{C7748D9F-12C5-A383-246F-93B3BEB6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3183"/>
                <a:ext cx="142" cy="6"/>
              </a:xfrm>
              <a:custGeom>
                <a:avLst/>
                <a:gdLst>
                  <a:gd name="T0" fmla="*/ 1 w 425"/>
                  <a:gd name="T1" fmla="*/ 0 h 16"/>
                  <a:gd name="T2" fmla="*/ 0 w 425"/>
                  <a:gd name="T3" fmla="*/ 1 h 16"/>
                  <a:gd name="T4" fmla="*/ 16 w 425"/>
                  <a:gd name="T5" fmla="*/ 1 h 16"/>
                  <a:gd name="T6" fmla="*/ 15 w 425"/>
                  <a:gd name="T7" fmla="*/ 0 h 16"/>
                  <a:gd name="T8" fmla="*/ 1 w 42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5"/>
                  <a:gd name="T16" fmla="*/ 0 h 16"/>
                  <a:gd name="T17" fmla="*/ 425 w 425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5" h="16">
                    <a:moveTo>
                      <a:pt x="26" y="0"/>
                    </a:moveTo>
                    <a:lnTo>
                      <a:pt x="0" y="16"/>
                    </a:lnTo>
                    <a:lnTo>
                      <a:pt x="425" y="16"/>
                    </a:lnTo>
                    <a:lnTo>
                      <a:pt x="403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E07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6" name="Oval 1076">
                <a:extLst>
                  <a:ext uri="{FF2B5EF4-FFF2-40B4-BE49-F238E27FC236}">
                    <a16:creationId xmlns:a16="http://schemas.microsoft.com/office/drawing/2014/main" id="{3B6E52F0-A15D-EB50-7CF8-DB4649038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3153"/>
                <a:ext cx="38" cy="13"/>
              </a:xfrm>
              <a:prstGeom prst="ellipse">
                <a:avLst/>
              </a:prstGeom>
              <a:solidFill>
                <a:srgbClr val="C06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7" name="Rectangle 1077">
                <a:extLst>
                  <a:ext uri="{FF2B5EF4-FFF2-40B4-BE49-F238E27FC236}">
                    <a16:creationId xmlns:a16="http://schemas.microsoft.com/office/drawing/2014/main" id="{8332DC66-BA51-8624-CAF4-E6A0257E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3151"/>
                <a:ext cx="33" cy="9"/>
              </a:xfrm>
              <a:prstGeom prst="rect">
                <a:avLst/>
              </a:prstGeom>
              <a:solidFill>
                <a:srgbClr val="C06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8" name="Freeform 1078">
                <a:extLst>
                  <a:ext uri="{FF2B5EF4-FFF2-40B4-BE49-F238E27FC236}">
                    <a16:creationId xmlns:a16="http://schemas.microsoft.com/office/drawing/2014/main" id="{1DC8FD04-601E-2017-983C-BE2CA00F7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" y="3079"/>
                <a:ext cx="6" cy="54"/>
              </a:xfrm>
              <a:custGeom>
                <a:avLst/>
                <a:gdLst>
                  <a:gd name="T0" fmla="*/ 0 w 18"/>
                  <a:gd name="T1" fmla="*/ 0 h 163"/>
                  <a:gd name="T2" fmla="*/ 1 w 18"/>
                  <a:gd name="T3" fmla="*/ 0 h 163"/>
                  <a:gd name="T4" fmla="*/ 1 w 18"/>
                  <a:gd name="T5" fmla="*/ 6 h 163"/>
                  <a:gd name="T6" fmla="*/ 0 w 18"/>
                  <a:gd name="T7" fmla="*/ 6 h 163"/>
                  <a:gd name="T8" fmla="*/ 0 w 18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163"/>
                  <a:gd name="T17" fmla="*/ 18 w 18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163">
                    <a:moveTo>
                      <a:pt x="0" y="12"/>
                    </a:moveTo>
                    <a:lnTo>
                      <a:pt x="18" y="0"/>
                    </a:lnTo>
                    <a:lnTo>
                      <a:pt x="18" y="163"/>
                    </a:lnTo>
                    <a:lnTo>
                      <a:pt x="0" y="15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6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9" name="Freeform 1079">
                <a:extLst>
                  <a:ext uri="{FF2B5EF4-FFF2-40B4-BE49-F238E27FC236}">
                    <a16:creationId xmlns:a16="http://schemas.microsoft.com/office/drawing/2014/main" id="{BB177369-CB5F-6F16-9D0B-7ED2C199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1" y="3079"/>
                <a:ext cx="6" cy="54"/>
              </a:xfrm>
              <a:custGeom>
                <a:avLst/>
                <a:gdLst>
                  <a:gd name="T0" fmla="*/ 1 w 18"/>
                  <a:gd name="T1" fmla="*/ 0 h 163"/>
                  <a:gd name="T2" fmla="*/ 0 w 18"/>
                  <a:gd name="T3" fmla="*/ 0 h 163"/>
                  <a:gd name="T4" fmla="*/ 0 w 18"/>
                  <a:gd name="T5" fmla="*/ 6 h 163"/>
                  <a:gd name="T6" fmla="*/ 1 w 18"/>
                  <a:gd name="T7" fmla="*/ 6 h 163"/>
                  <a:gd name="T8" fmla="*/ 1 w 18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163"/>
                  <a:gd name="T17" fmla="*/ 18 w 18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163">
                    <a:moveTo>
                      <a:pt x="18" y="12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18" y="154"/>
                    </a:lnTo>
                    <a:lnTo>
                      <a:pt x="18" y="12"/>
                    </a:lnTo>
                    <a:close/>
                  </a:path>
                </a:pathLst>
              </a:custGeom>
              <a:solidFill>
                <a:srgbClr val="C06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0" name="Oval 1080">
                <a:extLst>
                  <a:ext uri="{FF2B5EF4-FFF2-40B4-BE49-F238E27FC236}">
                    <a16:creationId xmlns:a16="http://schemas.microsoft.com/office/drawing/2014/main" id="{8F1AC451-A844-042E-99D9-AEFE9610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" y="3081"/>
                <a:ext cx="66" cy="52"/>
              </a:xfrm>
              <a:prstGeom prst="ellipse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1" name="Freeform 1081">
                <a:extLst>
                  <a:ext uri="{FF2B5EF4-FFF2-40B4-BE49-F238E27FC236}">
                    <a16:creationId xmlns:a16="http://schemas.microsoft.com/office/drawing/2014/main" id="{088C9899-79AB-1719-7BA1-ACF69C325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" y="3016"/>
                <a:ext cx="16" cy="145"/>
              </a:xfrm>
              <a:custGeom>
                <a:avLst/>
                <a:gdLst>
                  <a:gd name="T0" fmla="*/ 2 w 50"/>
                  <a:gd name="T1" fmla="*/ 0 h 435"/>
                  <a:gd name="T2" fmla="*/ 0 w 50"/>
                  <a:gd name="T3" fmla="*/ 0 h 435"/>
                  <a:gd name="T4" fmla="*/ 0 w 50"/>
                  <a:gd name="T5" fmla="*/ 16 h 435"/>
                  <a:gd name="T6" fmla="*/ 1 w 50"/>
                  <a:gd name="T7" fmla="*/ 16 h 435"/>
                  <a:gd name="T8" fmla="*/ 1 w 50"/>
                  <a:gd name="T9" fmla="*/ 16 h 435"/>
                  <a:gd name="T10" fmla="*/ 2 w 50"/>
                  <a:gd name="T11" fmla="*/ 16 h 435"/>
                  <a:gd name="T12" fmla="*/ 2 w 50"/>
                  <a:gd name="T13" fmla="*/ 0 h 4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"/>
                  <a:gd name="T22" fmla="*/ 0 h 435"/>
                  <a:gd name="T23" fmla="*/ 50 w 50"/>
                  <a:gd name="T24" fmla="*/ 435 h 4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" h="435">
                    <a:moveTo>
                      <a:pt x="50" y="0"/>
                    </a:moveTo>
                    <a:lnTo>
                      <a:pt x="0" y="0"/>
                    </a:lnTo>
                    <a:lnTo>
                      <a:pt x="0" y="434"/>
                    </a:lnTo>
                    <a:lnTo>
                      <a:pt x="19" y="435"/>
                    </a:lnTo>
                    <a:lnTo>
                      <a:pt x="40" y="431"/>
                    </a:lnTo>
                    <a:lnTo>
                      <a:pt x="50" y="426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12" name="Freeform 1082">
                <a:extLst>
                  <a:ext uri="{FF2B5EF4-FFF2-40B4-BE49-F238E27FC236}">
                    <a16:creationId xmlns:a16="http://schemas.microsoft.com/office/drawing/2014/main" id="{5A839848-F8A9-4A08-B652-6FA5774EE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" y="3163"/>
                <a:ext cx="106" cy="36"/>
              </a:xfrm>
              <a:custGeom>
                <a:avLst/>
                <a:gdLst>
                  <a:gd name="T0" fmla="*/ 3 w 320"/>
                  <a:gd name="T1" fmla="*/ 0 h 110"/>
                  <a:gd name="T2" fmla="*/ 4 w 320"/>
                  <a:gd name="T3" fmla="*/ 1 h 110"/>
                  <a:gd name="T4" fmla="*/ 5 w 320"/>
                  <a:gd name="T5" fmla="*/ 1 h 110"/>
                  <a:gd name="T6" fmla="*/ 6 w 320"/>
                  <a:gd name="T7" fmla="*/ 1 h 110"/>
                  <a:gd name="T8" fmla="*/ 7 w 320"/>
                  <a:gd name="T9" fmla="*/ 0 h 110"/>
                  <a:gd name="T10" fmla="*/ 7 w 320"/>
                  <a:gd name="T11" fmla="*/ 0 h 110"/>
                  <a:gd name="T12" fmla="*/ 12 w 320"/>
                  <a:gd name="T13" fmla="*/ 3 h 110"/>
                  <a:gd name="T14" fmla="*/ 11 w 320"/>
                  <a:gd name="T15" fmla="*/ 3 h 110"/>
                  <a:gd name="T16" fmla="*/ 10 w 320"/>
                  <a:gd name="T17" fmla="*/ 3 h 110"/>
                  <a:gd name="T18" fmla="*/ 10 w 320"/>
                  <a:gd name="T19" fmla="*/ 4 h 110"/>
                  <a:gd name="T20" fmla="*/ 9 w 320"/>
                  <a:gd name="T21" fmla="*/ 4 h 110"/>
                  <a:gd name="T22" fmla="*/ 8 w 320"/>
                  <a:gd name="T23" fmla="*/ 4 h 110"/>
                  <a:gd name="T24" fmla="*/ 6 w 320"/>
                  <a:gd name="T25" fmla="*/ 4 h 110"/>
                  <a:gd name="T26" fmla="*/ 4 w 320"/>
                  <a:gd name="T27" fmla="*/ 4 h 110"/>
                  <a:gd name="T28" fmla="*/ 3 w 320"/>
                  <a:gd name="T29" fmla="*/ 4 h 110"/>
                  <a:gd name="T30" fmla="*/ 1 w 320"/>
                  <a:gd name="T31" fmla="*/ 4 h 110"/>
                  <a:gd name="T32" fmla="*/ 0 w 320"/>
                  <a:gd name="T33" fmla="*/ 3 h 110"/>
                  <a:gd name="T34" fmla="*/ 3 w 320"/>
                  <a:gd name="T35" fmla="*/ 0 h 1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0"/>
                  <a:gd name="T55" fmla="*/ 0 h 110"/>
                  <a:gd name="T56" fmla="*/ 320 w 320"/>
                  <a:gd name="T57" fmla="*/ 110 h 11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0" h="110">
                    <a:moveTo>
                      <a:pt x="92" y="13"/>
                    </a:moveTo>
                    <a:lnTo>
                      <a:pt x="117" y="17"/>
                    </a:lnTo>
                    <a:lnTo>
                      <a:pt x="138" y="18"/>
                    </a:lnTo>
                    <a:lnTo>
                      <a:pt x="163" y="16"/>
                    </a:lnTo>
                    <a:lnTo>
                      <a:pt x="179" y="9"/>
                    </a:lnTo>
                    <a:lnTo>
                      <a:pt x="190" y="0"/>
                    </a:lnTo>
                    <a:lnTo>
                      <a:pt x="320" y="71"/>
                    </a:lnTo>
                    <a:lnTo>
                      <a:pt x="307" y="83"/>
                    </a:lnTo>
                    <a:lnTo>
                      <a:pt x="284" y="94"/>
                    </a:lnTo>
                    <a:lnTo>
                      <a:pt x="265" y="100"/>
                    </a:lnTo>
                    <a:lnTo>
                      <a:pt x="241" y="105"/>
                    </a:lnTo>
                    <a:lnTo>
                      <a:pt x="207" y="109"/>
                    </a:lnTo>
                    <a:lnTo>
                      <a:pt x="161" y="110"/>
                    </a:lnTo>
                    <a:lnTo>
                      <a:pt x="117" y="110"/>
                    </a:lnTo>
                    <a:lnTo>
                      <a:pt x="72" y="109"/>
                    </a:lnTo>
                    <a:lnTo>
                      <a:pt x="33" y="102"/>
                    </a:lnTo>
                    <a:lnTo>
                      <a:pt x="0" y="88"/>
                    </a:lnTo>
                    <a:lnTo>
                      <a:pt x="92" y="13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5391" name="Group 1087">
              <a:extLst>
                <a:ext uri="{FF2B5EF4-FFF2-40B4-BE49-F238E27FC236}">
                  <a16:creationId xmlns:a16="http://schemas.microsoft.com/office/drawing/2014/main" id="{6E657088-FAA5-7E71-305E-BB674165F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7" y="2670"/>
              <a:ext cx="228" cy="267"/>
              <a:chOff x="4847" y="2670"/>
              <a:chExt cx="228" cy="267"/>
            </a:xfrm>
          </p:grpSpPr>
          <p:sp>
            <p:nvSpPr>
              <p:cNvPr id="15398" name="Freeform 1084">
                <a:extLst>
                  <a:ext uri="{FF2B5EF4-FFF2-40B4-BE49-F238E27FC236}">
                    <a16:creationId xmlns:a16="http://schemas.microsoft.com/office/drawing/2014/main" id="{94A21A5F-04A2-8E6F-A8F5-95C00A253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2684"/>
                <a:ext cx="210" cy="236"/>
              </a:xfrm>
              <a:custGeom>
                <a:avLst/>
                <a:gdLst>
                  <a:gd name="T0" fmla="*/ 3 w 631"/>
                  <a:gd name="T1" fmla="*/ 1 h 708"/>
                  <a:gd name="T2" fmla="*/ 12 w 631"/>
                  <a:gd name="T3" fmla="*/ 21 h 708"/>
                  <a:gd name="T4" fmla="*/ 13 w 631"/>
                  <a:gd name="T5" fmla="*/ 22 h 708"/>
                  <a:gd name="T6" fmla="*/ 14 w 631"/>
                  <a:gd name="T7" fmla="*/ 23 h 708"/>
                  <a:gd name="T8" fmla="*/ 16 w 631"/>
                  <a:gd name="T9" fmla="*/ 24 h 708"/>
                  <a:gd name="T10" fmla="*/ 18 w 631"/>
                  <a:gd name="T11" fmla="*/ 25 h 708"/>
                  <a:gd name="T12" fmla="*/ 20 w 631"/>
                  <a:gd name="T13" fmla="*/ 25 h 708"/>
                  <a:gd name="T14" fmla="*/ 21 w 631"/>
                  <a:gd name="T15" fmla="*/ 25 h 708"/>
                  <a:gd name="T16" fmla="*/ 23 w 631"/>
                  <a:gd name="T17" fmla="*/ 25 h 708"/>
                  <a:gd name="T18" fmla="*/ 23 w 631"/>
                  <a:gd name="T19" fmla="*/ 26 h 708"/>
                  <a:gd name="T20" fmla="*/ 20 w 631"/>
                  <a:gd name="T21" fmla="*/ 26 h 708"/>
                  <a:gd name="T22" fmla="*/ 17 w 631"/>
                  <a:gd name="T23" fmla="*/ 26 h 708"/>
                  <a:gd name="T24" fmla="*/ 13 w 631"/>
                  <a:gd name="T25" fmla="*/ 25 h 708"/>
                  <a:gd name="T26" fmla="*/ 10 w 631"/>
                  <a:gd name="T27" fmla="*/ 21 h 708"/>
                  <a:gd name="T28" fmla="*/ 6 w 631"/>
                  <a:gd name="T29" fmla="*/ 13 h 708"/>
                  <a:gd name="T30" fmla="*/ 0 w 631"/>
                  <a:gd name="T31" fmla="*/ 0 h 708"/>
                  <a:gd name="T32" fmla="*/ 3 w 631"/>
                  <a:gd name="T33" fmla="*/ 1 h 70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31"/>
                  <a:gd name="T52" fmla="*/ 0 h 708"/>
                  <a:gd name="T53" fmla="*/ 631 w 631"/>
                  <a:gd name="T54" fmla="*/ 708 h 70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31" h="708">
                    <a:moveTo>
                      <a:pt x="79" y="15"/>
                    </a:moveTo>
                    <a:lnTo>
                      <a:pt x="327" y="559"/>
                    </a:lnTo>
                    <a:lnTo>
                      <a:pt x="355" y="598"/>
                    </a:lnTo>
                    <a:lnTo>
                      <a:pt x="390" y="630"/>
                    </a:lnTo>
                    <a:lnTo>
                      <a:pt x="435" y="652"/>
                    </a:lnTo>
                    <a:lnTo>
                      <a:pt x="491" y="665"/>
                    </a:lnTo>
                    <a:lnTo>
                      <a:pt x="536" y="673"/>
                    </a:lnTo>
                    <a:lnTo>
                      <a:pt x="575" y="679"/>
                    </a:lnTo>
                    <a:lnTo>
                      <a:pt x="618" y="682"/>
                    </a:lnTo>
                    <a:lnTo>
                      <a:pt x="631" y="701"/>
                    </a:lnTo>
                    <a:lnTo>
                      <a:pt x="540" y="708"/>
                    </a:lnTo>
                    <a:lnTo>
                      <a:pt x="456" y="696"/>
                    </a:lnTo>
                    <a:lnTo>
                      <a:pt x="360" y="662"/>
                    </a:lnTo>
                    <a:lnTo>
                      <a:pt x="273" y="576"/>
                    </a:lnTo>
                    <a:lnTo>
                      <a:pt x="168" y="350"/>
                    </a:lnTo>
                    <a:lnTo>
                      <a:pt x="0" y="0"/>
                    </a:lnTo>
                    <a:lnTo>
                      <a:pt x="79" y="15"/>
                    </a:lnTo>
                    <a:close/>
                  </a:path>
                </a:pathLst>
              </a:custGeom>
              <a:solidFill>
                <a:srgbClr val="E07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399" name="Freeform 1085">
                <a:extLst>
                  <a:ext uri="{FF2B5EF4-FFF2-40B4-BE49-F238E27FC236}">
                    <a16:creationId xmlns:a16="http://schemas.microsoft.com/office/drawing/2014/main" id="{57C4412F-2A6D-9B58-030D-352EF1B2C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674"/>
                <a:ext cx="227" cy="263"/>
              </a:xfrm>
              <a:custGeom>
                <a:avLst/>
                <a:gdLst>
                  <a:gd name="T0" fmla="*/ 17 w 680"/>
                  <a:gd name="T1" fmla="*/ 2 h 788"/>
                  <a:gd name="T2" fmla="*/ 4 w 680"/>
                  <a:gd name="T3" fmla="*/ 2 h 788"/>
                  <a:gd name="T4" fmla="*/ 13 w 680"/>
                  <a:gd name="T5" fmla="*/ 23 h 788"/>
                  <a:gd name="T6" fmla="*/ 15 w 680"/>
                  <a:gd name="T7" fmla="*/ 24 h 788"/>
                  <a:gd name="T8" fmla="*/ 16 w 680"/>
                  <a:gd name="T9" fmla="*/ 25 h 788"/>
                  <a:gd name="T10" fmla="*/ 18 w 680"/>
                  <a:gd name="T11" fmla="*/ 26 h 788"/>
                  <a:gd name="T12" fmla="*/ 20 w 680"/>
                  <a:gd name="T13" fmla="*/ 27 h 788"/>
                  <a:gd name="T14" fmla="*/ 22 w 680"/>
                  <a:gd name="T15" fmla="*/ 27 h 788"/>
                  <a:gd name="T16" fmla="*/ 25 w 680"/>
                  <a:gd name="T17" fmla="*/ 27 h 788"/>
                  <a:gd name="T18" fmla="*/ 25 w 680"/>
                  <a:gd name="T19" fmla="*/ 29 h 788"/>
                  <a:gd name="T20" fmla="*/ 22 w 680"/>
                  <a:gd name="T21" fmla="*/ 29 h 788"/>
                  <a:gd name="T22" fmla="*/ 20 w 680"/>
                  <a:gd name="T23" fmla="*/ 29 h 788"/>
                  <a:gd name="T24" fmla="*/ 18 w 680"/>
                  <a:gd name="T25" fmla="*/ 28 h 788"/>
                  <a:gd name="T26" fmla="*/ 15 w 680"/>
                  <a:gd name="T27" fmla="*/ 27 h 788"/>
                  <a:gd name="T28" fmla="*/ 14 w 680"/>
                  <a:gd name="T29" fmla="*/ 26 h 788"/>
                  <a:gd name="T30" fmla="*/ 12 w 680"/>
                  <a:gd name="T31" fmla="*/ 25 h 788"/>
                  <a:gd name="T32" fmla="*/ 11 w 680"/>
                  <a:gd name="T33" fmla="*/ 24 h 788"/>
                  <a:gd name="T34" fmla="*/ 0 w 680"/>
                  <a:gd name="T35" fmla="*/ 0 h 788"/>
                  <a:gd name="T36" fmla="*/ 17 w 680"/>
                  <a:gd name="T37" fmla="*/ 0 h 788"/>
                  <a:gd name="T38" fmla="*/ 17 w 680"/>
                  <a:gd name="T39" fmla="*/ 2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0"/>
                  <a:gd name="T61" fmla="*/ 0 h 788"/>
                  <a:gd name="T62" fmla="*/ 680 w 680"/>
                  <a:gd name="T63" fmla="*/ 788 h 78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0" h="788">
                    <a:moveTo>
                      <a:pt x="445" y="56"/>
                    </a:moveTo>
                    <a:lnTo>
                      <a:pt x="109" y="56"/>
                    </a:lnTo>
                    <a:lnTo>
                      <a:pt x="361" y="607"/>
                    </a:lnTo>
                    <a:lnTo>
                      <a:pt x="392" y="644"/>
                    </a:lnTo>
                    <a:lnTo>
                      <a:pt x="429" y="679"/>
                    </a:lnTo>
                    <a:lnTo>
                      <a:pt x="478" y="701"/>
                    </a:lnTo>
                    <a:lnTo>
                      <a:pt x="543" y="717"/>
                    </a:lnTo>
                    <a:lnTo>
                      <a:pt x="599" y="726"/>
                    </a:lnTo>
                    <a:lnTo>
                      <a:pt x="677" y="732"/>
                    </a:lnTo>
                    <a:lnTo>
                      <a:pt x="680" y="788"/>
                    </a:lnTo>
                    <a:lnTo>
                      <a:pt x="599" y="779"/>
                    </a:lnTo>
                    <a:lnTo>
                      <a:pt x="530" y="770"/>
                    </a:lnTo>
                    <a:lnTo>
                      <a:pt x="472" y="757"/>
                    </a:lnTo>
                    <a:lnTo>
                      <a:pt x="412" y="735"/>
                    </a:lnTo>
                    <a:lnTo>
                      <a:pt x="371" y="706"/>
                    </a:lnTo>
                    <a:lnTo>
                      <a:pt x="334" y="673"/>
                    </a:lnTo>
                    <a:lnTo>
                      <a:pt x="300" y="635"/>
                    </a:lnTo>
                    <a:lnTo>
                      <a:pt x="0" y="0"/>
                    </a:lnTo>
                    <a:lnTo>
                      <a:pt x="446" y="0"/>
                    </a:lnTo>
                    <a:lnTo>
                      <a:pt x="445" y="56"/>
                    </a:lnTo>
                    <a:close/>
                  </a:path>
                </a:pathLst>
              </a:custGeom>
              <a:solidFill>
                <a:srgbClr val="FF8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5400" name="Freeform 1086">
                <a:extLst>
                  <a:ext uri="{FF2B5EF4-FFF2-40B4-BE49-F238E27FC236}">
                    <a16:creationId xmlns:a16="http://schemas.microsoft.com/office/drawing/2014/main" id="{9D8CB2DC-4CC6-B656-E410-BDE7E7D7D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670"/>
                <a:ext cx="147" cy="4"/>
              </a:xfrm>
              <a:custGeom>
                <a:avLst/>
                <a:gdLst>
                  <a:gd name="T0" fmla="*/ 16 w 441"/>
                  <a:gd name="T1" fmla="*/ 0 h 12"/>
                  <a:gd name="T2" fmla="*/ 0 w 441"/>
                  <a:gd name="T3" fmla="*/ 0 h 12"/>
                  <a:gd name="T4" fmla="*/ 0 w 441"/>
                  <a:gd name="T5" fmla="*/ 0 h 12"/>
                  <a:gd name="T6" fmla="*/ 15 w 441"/>
                  <a:gd name="T7" fmla="*/ 0 h 12"/>
                  <a:gd name="T8" fmla="*/ 16 w 44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2"/>
                  <a:gd name="T17" fmla="*/ 441 w 441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2">
                    <a:moveTo>
                      <a:pt x="441" y="12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416" y="0"/>
                    </a:lnTo>
                    <a:lnTo>
                      <a:pt x="441" y="12"/>
                    </a:lnTo>
                    <a:close/>
                  </a:path>
                </a:pathLst>
              </a:custGeom>
              <a:solidFill>
                <a:srgbClr val="FFA04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392" name="Oval 1088">
              <a:extLst>
                <a:ext uri="{FF2B5EF4-FFF2-40B4-BE49-F238E27FC236}">
                  <a16:creationId xmlns:a16="http://schemas.microsoft.com/office/drawing/2014/main" id="{F2CD1891-95E4-0E88-B81E-41E034E4C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2859"/>
              <a:ext cx="229" cy="171"/>
            </a:xfrm>
            <a:prstGeom prst="ellipse">
              <a:avLst/>
            </a:prstGeom>
            <a:solidFill>
              <a:srgbClr val="FF8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93" name="Freeform 1089">
              <a:extLst>
                <a:ext uri="{FF2B5EF4-FFF2-40B4-BE49-F238E27FC236}">
                  <a16:creationId xmlns:a16="http://schemas.microsoft.com/office/drawing/2014/main" id="{B9F5AAE5-D1B5-030C-A27E-7402724E9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2628"/>
              <a:ext cx="367" cy="337"/>
            </a:xfrm>
            <a:custGeom>
              <a:avLst/>
              <a:gdLst>
                <a:gd name="T0" fmla="*/ 0 w 1103"/>
                <a:gd name="T1" fmla="*/ 0 h 1011"/>
                <a:gd name="T2" fmla="*/ 8 w 1103"/>
                <a:gd name="T3" fmla="*/ 37 h 1011"/>
                <a:gd name="T4" fmla="*/ 33 w 1103"/>
                <a:gd name="T5" fmla="*/ 37 h 1011"/>
                <a:gd name="T6" fmla="*/ 41 w 1103"/>
                <a:gd name="T7" fmla="*/ 0 h 1011"/>
                <a:gd name="T8" fmla="*/ 0 w 1103"/>
                <a:gd name="T9" fmla="*/ 0 h 10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3"/>
                <a:gd name="T16" fmla="*/ 0 h 1011"/>
                <a:gd name="T17" fmla="*/ 1103 w 1103"/>
                <a:gd name="T18" fmla="*/ 1011 h 10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3" h="1011">
                  <a:moveTo>
                    <a:pt x="0" y="0"/>
                  </a:moveTo>
                  <a:lnTo>
                    <a:pt x="223" y="1011"/>
                  </a:lnTo>
                  <a:lnTo>
                    <a:pt x="884" y="1011"/>
                  </a:lnTo>
                  <a:lnTo>
                    <a:pt x="1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94" name="Freeform 1090">
              <a:extLst>
                <a:ext uri="{FF2B5EF4-FFF2-40B4-BE49-F238E27FC236}">
                  <a16:creationId xmlns:a16="http://schemas.microsoft.com/office/drawing/2014/main" id="{61E06777-9A4C-3AEB-1606-9F1BB266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" y="2962"/>
              <a:ext cx="219" cy="6"/>
            </a:xfrm>
            <a:custGeom>
              <a:avLst/>
              <a:gdLst>
                <a:gd name="T0" fmla="*/ 0 w 657"/>
                <a:gd name="T1" fmla="*/ 0 h 20"/>
                <a:gd name="T2" fmla="*/ 0 w 657"/>
                <a:gd name="T3" fmla="*/ 1 h 20"/>
                <a:gd name="T4" fmla="*/ 24 w 657"/>
                <a:gd name="T5" fmla="*/ 1 h 20"/>
                <a:gd name="T6" fmla="*/ 24 w 657"/>
                <a:gd name="T7" fmla="*/ 0 h 20"/>
                <a:gd name="T8" fmla="*/ 0 w 657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7"/>
                <a:gd name="T16" fmla="*/ 0 h 20"/>
                <a:gd name="T17" fmla="*/ 657 w 657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7" h="20">
                  <a:moveTo>
                    <a:pt x="0" y="0"/>
                  </a:moveTo>
                  <a:lnTo>
                    <a:pt x="3" y="20"/>
                  </a:lnTo>
                  <a:lnTo>
                    <a:pt x="650" y="20"/>
                  </a:lnTo>
                  <a:lnTo>
                    <a:pt x="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95" name="Oval 1091">
              <a:extLst>
                <a:ext uri="{FF2B5EF4-FFF2-40B4-BE49-F238E27FC236}">
                  <a16:creationId xmlns:a16="http://schemas.microsoft.com/office/drawing/2014/main" id="{18D27147-B238-C2EE-72FA-0E2CCC570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595"/>
              <a:ext cx="370" cy="62"/>
            </a:xfrm>
            <a:prstGeom prst="ellipse">
              <a:avLst/>
            </a:prstGeom>
            <a:solidFill>
              <a:srgbClr val="FFA04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96" name="Freeform 1092">
              <a:extLst>
                <a:ext uri="{FF2B5EF4-FFF2-40B4-BE49-F238E27FC236}">
                  <a16:creationId xmlns:a16="http://schemas.microsoft.com/office/drawing/2014/main" id="{5BE8EA1C-AAE8-F830-678E-F02221DC9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" y="2650"/>
              <a:ext cx="156" cy="362"/>
            </a:xfrm>
            <a:custGeom>
              <a:avLst/>
              <a:gdLst>
                <a:gd name="T0" fmla="*/ 0 w 469"/>
                <a:gd name="T1" fmla="*/ 40 h 1086"/>
                <a:gd name="T2" fmla="*/ 2 w 469"/>
                <a:gd name="T3" fmla="*/ 40 h 1086"/>
                <a:gd name="T4" fmla="*/ 4 w 469"/>
                <a:gd name="T5" fmla="*/ 39 h 1086"/>
                <a:gd name="T6" fmla="*/ 6 w 469"/>
                <a:gd name="T7" fmla="*/ 38 h 1086"/>
                <a:gd name="T8" fmla="*/ 8 w 469"/>
                <a:gd name="T9" fmla="*/ 37 h 1086"/>
                <a:gd name="T10" fmla="*/ 9 w 469"/>
                <a:gd name="T11" fmla="*/ 35 h 1086"/>
                <a:gd name="T12" fmla="*/ 10 w 469"/>
                <a:gd name="T13" fmla="*/ 33 h 1086"/>
                <a:gd name="T14" fmla="*/ 11 w 469"/>
                <a:gd name="T15" fmla="*/ 30 h 1086"/>
                <a:gd name="T16" fmla="*/ 11 w 469"/>
                <a:gd name="T17" fmla="*/ 28 h 1086"/>
                <a:gd name="T18" fmla="*/ 12 w 469"/>
                <a:gd name="T19" fmla="*/ 25 h 1086"/>
                <a:gd name="T20" fmla="*/ 17 w 469"/>
                <a:gd name="T21" fmla="*/ 0 h 1086"/>
                <a:gd name="T22" fmla="*/ 15 w 469"/>
                <a:gd name="T23" fmla="*/ 1 h 1086"/>
                <a:gd name="T24" fmla="*/ 13 w 469"/>
                <a:gd name="T25" fmla="*/ 1 h 1086"/>
                <a:gd name="T26" fmla="*/ 9 w 469"/>
                <a:gd name="T27" fmla="*/ 2 h 1086"/>
                <a:gd name="T28" fmla="*/ 4 w 469"/>
                <a:gd name="T29" fmla="*/ 2 h 1086"/>
                <a:gd name="T30" fmla="*/ 5 w 469"/>
                <a:gd name="T31" fmla="*/ 28 h 1086"/>
                <a:gd name="T32" fmla="*/ 4 w 469"/>
                <a:gd name="T33" fmla="*/ 32 h 1086"/>
                <a:gd name="T34" fmla="*/ 4 w 469"/>
                <a:gd name="T35" fmla="*/ 34 h 1086"/>
                <a:gd name="T36" fmla="*/ 4 w 469"/>
                <a:gd name="T37" fmla="*/ 37 h 1086"/>
                <a:gd name="T38" fmla="*/ 2 w 469"/>
                <a:gd name="T39" fmla="*/ 38 h 1086"/>
                <a:gd name="T40" fmla="*/ 0 w 469"/>
                <a:gd name="T41" fmla="*/ 40 h 10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69"/>
                <a:gd name="T64" fmla="*/ 0 h 1086"/>
                <a:gd name="T65" fmla="*/ 469 w 469"/>
                <a:gd name="T66" fmla="*/ 1086 h 10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69" h="1086">
                  <a:moveTo>
                    <a:pt x="0" y="1086"/>
                  </a:moveTo>
                  <a:lnTo>
                    <a:pt x="58" y="1078"/>
                  </a:lnTo>
                  <a:lnTo>
                    <a:pt x="116" y="1063"/>
                  </a:lnTo>
                  <a:lnTo>
                    <a:pt x="171" y="1032"/>
                  </a:lnTo>
                  <a:lnTo>
                    <a:pt x="225" y="993"/>
                  </a:lnTo>
                  <a:lnTo>
                    <a:pt x="252" y="946"/>
                  </a:lnTo>
                  <a:lnTo>
                    <a:pt x="275" y="880"/>
                  </a:lnTo>
                  <a:lnTo>
                    <a:pt x="295" y="814"/>
                  </a:lnTo>
                  <a:lnTo>
                    <a:pt x="310" y="756"/>
                  </a:lnTo>
                  <a:lnTo>
                    <a:pt x="329" y="683"/>
                  </a:lnTo>
                  <a:lnTo>
                    <a:pt x="469" y="0"/>
                  </a:lnTo>
                  <a:lnTo>
                    <a:pt x="411" y="20"/>
                  </a:lnTo>
                  <a:lnTo>
                    <a:pt x="353" y="31"/>
                  </a:lnTo>
                  <a:lnTo>
                    <a:pt x="244" y="43"/>
                  </a:lnTo>
                  <a:lnTo>
                    <a:pt x="120" y="51"/>
                  </a:lnTo>
                  <a:lnTo>
                    <a:pt x="124" y="768"/>
                  </a:lnTo>
                  <a:lnTo>
                    <a:pt x="120" y="861"/>
                  </a:lnTo>
                  <a:lnTo>
                    <a:pt x="112" y="931"/>
                  </a:lnTo>
                  <a:lnTo>
                    <a:pt x="97" y="993"/>
                  </a:lnTo>
                  <a:lnTo>
                    <a:pt x="66" y="1039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FF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97" name="Oval 1093">
              <a:extLst>
                <a:ext uri="{FF2B5EF4-FFF2-40B4-BE49-F238E27FC236}">
                  <a16:creationId xmlns:a16="http://schemas.microsoft.com/office/drawing/2014/main" id="{3144E7C7-DD88-55A1-D085-DEA3E0EB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2599"/>
              <a:ext cx="356" cy="54"/>
            </a:xfrm>
            <a:prstGeom prst="ellipse">
              <a:avLst/>
            </a:prstGeom>
            <a:solidFill>
              <a:srgbClr val="C06000"/>
            </a:solidFill>
            <a:ln w="4763">
              <a:solidFill>
                <a:srgbClr val="E07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CC5CB061-8639-BA9F-0D23-94E42800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2881313"/>
            <a:ext cx="4168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000" b="1">
                <a:solidFill>
                  <a:schemeClr val="accent2"/>
                </a:solidFill>
              </a:rPr>
              <a:t>Used for planning labor, material</a:t>
            </a:r>
            <a:br>
              <a:rPr lang="en-US" altLang="en-US" sz="2000" b="1">
                <a:solidFill>
                  <a:schemeClr val="accent2"/>
                </a:solidFill>
              </a:rPr>
            </a:br>
            <a:r>
              <a:rPr lang="en-US" altLang="en-US" sz="2000" b="1">
                <a:solidFill>
                  <a:schemeClr val="accent2"/>
                </a:solidFill>
              </a:rPr>
              <a:t>and overhead requirements.</a:t>
            </a:r>
          </a:p>
        </p:txBody>
      </p:sp>
      <p:grpSp>
        <p:nvGrpSpPr>
          <p:cNvPr id="15368" name="Group 1054">
            <a:extLst>
              <a:ext uri="{FF2B5EF4-FFF2-40B4-BE49-F238E27FC236}">
                <a16:creationId xmlns:a16="http://schemas.microsoft.com/office/drawing/2014/main" id="{3945E2FE-3AE6-CFD1-F30B-CF5573A148A8}"/>
              </a:ext>
            </a:extLst>
          </p:cNvPr>
          <p:cNvGrpSpPr>
            <a:grpSpLocks/>
          </p:cNvGrpSpPr>
          <p:nvPr/>
        </p:nvGrpSpPr>
        <p:grpSpPr bwMode="auto">
          <a:xfrm>
            <a:off x="1844676" y="1600200"/>
            <a:ext cx="2474913" cy="3582988"/>
            <a:chOff x="202" y="1616"/>
            <a:chExt cx="1559" cy="1649"/>
          </a:xfrm>
        </p:grpSpPr>
        <p:sp>
          <p:nvSpPr>
            <p:cNvPr id="15382" name="Freeform 1041">
              <a:extLst>
                <a:ext uri="{FF2B5EF4-FFF2-40B4-BE49-F238E27FC236}">
                  <a16:creationId xmlns:a16="http://schemas.microsoft.com/office/drawing/2014/main" id="{B77B4507-8F70-7659-009C-F9FD198FF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" y="3104"/>
              <a:ext cx="278" cy="161"/>
            </a:xfrm>
            <a:custGeom>
              <a:avLst/>
              <a:gdLst>
                <a:gd name="T0" fmla="*/ 44 w 556"/>
                <a:gd name="T1" fmla="*/ 0 h 322"/>
                <a:gd name="T2" fmla="*/ 9 w 556"/>
                <a:gd name="T3" fmla="*/ 3 h 322"/>
                <a:gd name="T4" fmla="*/ 5 w 556"/>
                <a:gd name="T5" fmla="*/ 6 h 322"/>
                <a:gd name="T6" fmla="*/ 3 w 556"/>
                <a:gd name="T7" fmla="*/ 10 h 322"/>
                <a:gd name="T8" fmla="*/ 1 w 556"/>
                <a:gd name="T9" fmla="*/ 12 h 322"/>
                <a:gd name="T10" fmla="*/ 0 w 556"/>
                <a:gd name="T11" fmla="*/ 19 h 322"/>
                <a:gd name="T12" fmla="*/ 1 w 556"/>
                <a:gd name="T13" fmla="*/ 24 h 322"/>
                <a:gd name="T14" fmla="*/ 1 w 556"/>
                <a:gd name="T15" fmla="*/ 28 h 322"/>
                <a:gd name="T16" fmla="*/ 3 w 556"/>
                <a:gd name="T17" fmla="*/ 31 h 322"/>
                <a:gd name="T18" fmla="*/ 7 w 556"/>
                <a:gd name="T19" fmla="*/ 35 h 322"/>
                <a:gd name="T20" fmla="*/ 11 w 556"/>
                <a:gd name="T21" fmla="*/ 38 h 322"/>
                <a:gd name="T22" fmla="*/ 15 w 556"/>
                <a:gd name="T23" fmla="*/ 40 h 322"/>
                <a:gd name="T24" fmla="*/ 19 w 556"/>
                <a:gd name="T25" fmla="*/ 40 h 322"/>
                <a:gd name="T26" fmla="*/ 24 w 556"/>
                <a:gd name="T27" fmla="*/ 40 h 322"/>
                <a:gd name="T28" fmla="*/ 24 w 556"/>
                <a:gd name="T29" fmla="*/ 40 h 322"/>
                <a:gd name="T30" fmla="*/ 52 w 556"/>
                <a:gd name="T31" fmla="*/ 38 h 322"/>
                <a:gd name="T32" fmla="*/ 70 w 556"/>
                <a:gd name="T33" fmla="*/ 0 h 322"/>
                <a:gd name="T34" fmla="*/ 44 w 556"/>
                <a:gd name="T35" fmla="*/ 0 h 3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56"/>
                <a:gd name="T55" fmla="*/ 0 h 322"/>
                <a:gd name="T56" fmla="*/ 556 w 556"/>
                <a:gd name="T57" fmla="*/ 322 h 3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56" h="322">
                  <a:moveTo>
                    <a:pt x="356" y="0"/>
                  </a:moveTo>
                  <a:lnTo>
                    <a:pt x="72" y="28"/>
                  </a:lnTo>
                  <a:lnTo>
                    <a:pt x="44" y="49"/>
                  </a:lnTo>
                  <a:lnTo>
                    <a:pt x="26" y="73"/>
                  </a:lnTo>
                  <a:lnTo>
                    <a:pt x="11" y="100"/>
                  </a:lnTo>
                  <a:lnTo>
                    <a:pt x="0" y="146"/>
                  </a:lnTo>
                  <a:lnTo>
                    <a:pt x="1" y="196"/>
                  </a:lnTo>
                  <a:lnTo>
                    <a:pt x="11" y="224"/>
                  </a:lnTo>
                  <a:lnTo>
                    <a:pt x="26" y="254"/>
                  </a:lnTo>
                  <a:lnTo>
                    <a:pt x="56" y="280"/>
                  </a:lnTo>
                  <a:lnTo>
                    <a:pt x="91" y="301"/>
                  </a:lnTo>
                  <a:lnTo>
                    <a:pt x="127" y="313"/>
                  </a:lnTo>
                  <a:lnTo>
                    <a:pt x="157" y="319"/>
                  </a:lnTo>
                  <a:lnTo>
                    <a:pt x="198" y="322"/>
                  </a:lnTo>
                  <a:lnTo>
                    <a:pt x="195" y="319"/>
                  </a:lnTo>
                  <a:lnTo>
                    <a:pt x="416" y="298"/>
                  </a:lnTo>
                  <a:lnTo>
                    <a:pt x="556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80808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3" name="Freeform 1042">
              <a:extLst>
                <a:ext uri="{FF2B5EF4-FFF2-40B4-BE49-F238E27FC236}">
                  <a16:creationId xmlns:a16="http://schemas.microsoft.com/office/drawing/2014/main" id="{8639EBF5-3B90-D30A-E3FD-C5CB1298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" y="1616"/>
              <a:ext cx="1559" cy="1648"/>
            </a:xfrm>
            <a:custGeom>
              <a:avLst/>
              <a:gdLst>
                <a:gd name="T0" fmla="*/ 22 w 3118"/>
                <a:gd name="T1" fmla="*/ 2 h 3295"/>
                <a:gd name="T2" fmla="*/ 14 w 3118"/>
                <a:gd name="T3" fmla="*/ 8 h 3295"/>
                <a:gd name="T4" fmla="*/ 5 w 3118"/>
                <a:gd name="T5" fmla="*/ 19 h 3295"/>
                <a:gd name="T6" fmla="*/ 1 w 3118"/>
                <a:gd name="T7" fmla="*/ 31 h 3295"/>
                <a:gd name="T8" fmla="*/ 0 w 3118"/>
                <a:gd name="T9" fmla="*/ 45 h 3295"/>
                <a:gd name="T10" fmla="*/ 2 w 3118"/>
                <a:gd name="T11" fmla="*/ 57 h 3295"/>
                <a:gd name="T12" fmla="*/ 7 w 3118"/>
                <a:gd name="T13" fmla="*/ 76 h 3295"/>
                <a:gd name="T14" fmla="*/ 21 w 3118"/>
                <a:gd name="T15" fmla="*/ 109 h 3295"/>
                <a:gd name="T16" fmla="*/ 38 w 3118"/>
                <a:gd name="T17" fmla="*/ 146 h 3295"/>
                <a:gd name="T18" fmla="*/ 52 w 3118"/>
                <a:gd name="T19" fmla="*/ 183 h 3295"/>
                <a:gd name="T20" fmla="*/ 65 w 3118"/>
                <a:gd name="T21" fmla="*/ 232 h 3295"/>
                <a:gd name="T22" fmla="*/ 72 w 3118"/>
                <a:gd name="T23" fmla="*/ 291 h 3295"/>
                <a:gd name="T24" fmla="*/ 76 w 3118"/>
                <a:gd name="T25" fmla="*/ 334 h 3295"/>
                <a:gd name="T26" fmla="*/ 76 w 3118"/>
                <a:gd name="T27" fmla="*/ 366 h 3295"/>
                <a:gd name="T28" fmla="*/ 71 w 3118"/>
                <a:gd name="T29" fmla="*/ 390 h 3295"/>
                <a:gd name="T30" fmla="*/ 65 w 3118"/>
                <a:gd name="T31" fmla="*/ 403 h 3295"/>
                <a:gd name="T32" fmla="*/ 58 w 3118"/>
                <a:gd name="T33" fmla="*/ 410 h 3295"/>
                <a:gd name="T34" fmla="*/ 91 w 3118"/>
                <a:gd name="T35" fmla="*/ 409 h 3295"/>
                <a:gd name="T36" fmla="*/ 213 w 3118"/>
                <a:gd name="T37" fmla="*/ 393 h 3295"/>
                <a:gd name="T38" fmla="*/ 325 w 3118"/>
                <a:gd name="T39" fmla="*/ 384 h 3295"/>
                <a:gd name="T40" fmla="*/ 371 w 3118"/>
                <a:gd name="T41" fmla="*/ 385 h 3295"/>
                <a:gd name="T42" fmla="*/ 381 w 3118"/>
                <a:gd name="T43" fmla="*/ 378 h 3295"/>
                <a:gd name="T44" fmla="*/ 387 w 3118"/>
                <a:gd name="T45" fmla="*/ 363 h 3295"/>
                <a:gd name="T46" fmla="*/ 390 w 3118"/>
                <a:gd name="T47" fmla="*/ 341 h 3295"/>
                <a:gd name="T48" fmla="*/ 390 w 3118"/>
                <a:gd name="T49" fmla="*/ 312 h 3295"/>
                <a:gd name="T50" fmla="*/ 385 w 3118"/>
                <a:gd name="T51" fmla="*/ 271 h 3295"/>
                <a:gd name="T52" fmla="*/ 372 w 3118"/>
                <a:gd name="T53" fmla="*/ 217 h 3295"/>
                <a:gd name="T54" fmla="*/ 357 w 3118"/>
                <a:gd name="T55" fmla="*/ 169 h 3295"/>
                <a:gd name="T56" fmla="*/ 339 w 3118"/>
                <a:gd name="T57" fmla="*/ 125 h 3295"/>
                <a:gd name="T58" fmla="*/ 319 w 3118"/>
                <a:gd name="T59" fmla="*/ 76 h 3295"/>
                <a:gd name="T60" fmla="*/ 313 w 3118"/>
                <a:gd name="T61" fmla="*/ 54 h 3295"/>
                <a:gd name="T62" fmla="*/ 312 w 3118"/>
                <a:gd name="T63" fmla="*/ 38 h 3295"/>
                <a:gd name="T64" fmla="*/ 319 w 3118"/>
                <a:gd name="T65" fmla="*/ 4 h 3295"/>
                <a:gd name="T66" fmla="*/ 24 w 3118"/>
                <a:gd name="T67" fmla="*/ 1 h 32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18"/>
                <a:gd name="T103" fmla="*/ 0 h 3295"/>
                <a:gd name="T104" fmla="*/ 3118 w 3118"/>
                <a:gd name="T105" fmla="*/ 3295 h 329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18" h="3295">
                  <a:moveTo>
                    <a:pt x="197" y="6"/>
                  </a:moveTo>
                  <a:lnTo>
                    <a:pt x="175" y="13"/>
                  </a:lnTo>
                  <a:lnTo>
                    <a:pt x="147" y="26"/>
                  </a:lnTo>
                  <a:lnTo>
                    <a:pt x="112" y="57"/>
                  </a:lnTo>
                  <a:lnTo>
                    <a:pt x="67" y="101"/>
                  </a:lnTo>
                  <a:lnTo>
                    <a:pt x="34" y="148"/>
                  </a:lnTo>
                  <a:lnTo>
                    <a:pt x="15" y="198"/>
                  </a:lnTo>
                  <a:lnTo>
                    <a:pt x="7" y="242"/>
                  </a:lnTo>
                  <a:lnTo>
                    <a:pt x="0" y="300"/>
                  </a:lnTo>
                  <a:lnTo>
                    <a:pt x="0" y="356"/>
                  </a:lnTo>
                  <a:lnTo>
                    <a:pt x="8" y="403"/>
                  </a:lnTo>
                  <a:lnTo>
                    <a:pt x="15" y="452"/>
                  </a:lnTo>
                  <a:lnTo>
                    <a:pt x="24" y="494"/>
                  </a:lnTo>
                  <a:lnTo>
                    <a:pt x="56" y="606"/>
                  </a:lnTo>
                  <a:lnTo>
                    <a:pt x="100" y="731"/>
                  </a:lnTo>
                  <a:lnTo>
                    <a:pt x="166" y="868"/>
                  </a:lnTo>
                  <a:lnTo>
                    <a:pt x="232" y="1024"/>
                  </a:lnTo>
                  <a:lnTo>
                    <a:pt x="298" y="1161"/>
                  </a:lnTo>
                  <a:lnTo>
                    <a:pt x="355" y="1298"/>
                  </a:lnTo>
                  <a:lnTo>
                    <a:pt x="421" y="1462"/>
                  </a:lnTo>
                  <a:lnTo>
                    <a:pt x="478" y="1671"/>
                  </a:lnTo>
                  <a:lnTo>
                    <a:pt x="516" y="1854"/>
                  </a:lnTo>
                  <a:lnTo>
                    <a:pt x="553" y="2081"/>
                  </a:lnTo>
                  <a:lnTo>
                    <a:pt x="572" y="2328"/>
                  </a:lnTo>
                  <a:lnTo>
                    <a:pt x="601" y="2546"/>
                  </a:lnTo>
                  <a:lnTo>
                    <a:pt x="601" y="2666"/>
                  </a:lnTo>
                  <a:lnTo>
                    <a:pt x="601" y="2821"/>
                  </a:lnTo>
                  <a:lnTo>
                    <a:pt x="601" y="2922"/>
                  </a:lnTo>
                  <a:lnTo>
                    <a:pt x="593" y="3016"/>
                  </a:lnTo>
                  <a:lnTo>
                    <a:pt x="563" y="3113"/>
                  </a:lnTo>
                  <a:lnTo>
                    <a:pt x="542" y="3171"/>
                  </a:lnTo>
                  <a:lnTo>
                    <a:pt x="516" y="3222"/>
                  </a:lnTo>
                  <a:lnTo>
                    <a:pt x="489" y="3256"/>
                  </a:lnTo>
                  <a:lnTo>
                    <a:pt x="470" y="3275"/>
                  </a:lnTo>
                  <a:lnTo>
                    <a:pt x="449" y="3295"/>
                  </a:lnTo>
                  <a:lnTo>
                    <a:pt x="727" y="3266"/>
                  </a:lnTo>
                  <a:lnTo>
                    <a:pt x="1264" y="3195"/>
                  </a:lnTo>
                  <a:lnTo>
                    <a:pt x="1708" y="3140"/>
                  </a:lnTo>
                  <a:lnTo>
                    <a:pt x="2219" y="3086"/>
                  </a:lnTo>
                  <a:lnTo>
                    <a:pt x="2598" y="3067"/>
                  </a:lnTo>
                  <a:lnTo>
                    <a:pt x="2891" y="3076"/>
                  </a:lnTo>
                  <a:lnTo>
                    <a:pt x="2967" y="3076"/>
                  </a:lnTo>
                  <a:lnTo>
                    <a:pt x="3014" y="3067"/>
                  </a:lnTo>
                  <a:lnTo>
                    <a:pt x="3042" y="3022"/>
                  </a:lnTo>
                  <a:lnTo>
                    <a:pt x="3071" y="2972"/>
                  </a:lnTo>
                  <a:lnTo>
                    <a:pt x="3094" y="2897"/>
                  </a:lnTo>
                  <a:lnTo>
                    <a:pt x="3109" y="2808"/>
                  </a:lnTo>
                  <a:lnTo>
                    <a:pt x="3118" y="2721"/>
                  </a:lnTo>
                  <a:lnTo>
                    <a:pt x="3118" y="2595"/>
                  </a:lnTo>
                  <a:lnTo>
                    <a:pt x="3113" y="2496"/>
                  </a:lnTo>
                  <a:lnTo>
                    <a:pt x="3109" y="2337"/>
                  </a:lnTo>
                  <a:lnTo>
                    <a:pt x="3080" y="2164"/>
                  </a:lnTo>
                  <a:lnTo>
                    <a:pt x="3033" y="1940"/>
                  </a:lnTo>
                  <a:lnTo>
                    <a:pt x="2976" y="1735"/>
                  </a:lnTo>
                  <a:lnTo>
                    <a:pt x="2929" y="1553"/>
                  </a:lnTo>
                  <a:lnTo>
                    <a:pt x="2853" y="1352"/>
                  </a:lnTo>
                  <a:lnTo>
                    <a:pt x="2778" y="1170"/>
                  </a:lnTo>
                  <a:lnTo>
                    <a:pt x="2712" y="997"/>
                  </a:lnTo>
                  <a:lnTo>
                    <a:pt x="2608" y="749"/>
                  </a:lnTo>
                  <a:lnTo>
                    <a:pt x="2551" y="603"/>
                  </a:lnTo>
                  <a:lnTo>
                    <a:pt x="2516" y="506"/>
                  </a:lnTo>
                  <a:lnTo>
                    <a:pt x="2497" y="430"/>
                  </a:lnTo>
                  <a:lnTo>
                    <a:pt x="2490" y="359"/>
                  </a:lnTo>
                  <a:lnTo>
                    <a:pt x="2490" y="297"/>
                  </a:lnTo>
                  <a:lnTo>
                    <a:pt x="2532" y="75"/>
                  </a:lnTo>
                  <a:lnTo>
                    <a:pt x="2551" y="29"/>
                  </a:lnTo>
                  <a:lnTo>
                    <a:pt x="227" y="0"/>
                  </a:lnTo>
                  <a:lnTo>
                    <a:pt x="197" y="6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4" name="Freeform 1043">
              <a:extLst>
                <a:ext uri="{FF2B5EF4-FFF2-40B4-BE49-F238E27FC236}">
                  <a16:creationId xmlns:a16="http://schemas.microsoft.com/office/drawing/2014/main" id="{8BCE8CFE-FCF9-8652-F580-9C028FA6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" y="1691"/>
              <a:ext cx="129" cy="108"/>
            </a:xfrm>
            <a:custGeom>
              <a:avLst/>
              <a:gdLst>
                <a:gd name="T0" fmla="*/ 33 w 257"/>
                <a:gd name="T1" fmla="*/ 2 h 215"/>
                <a:gd name="T2" fmla="*/ 24 w 257"/>
                <a:gd name="T3" fmla="*/ 25 h 215"/>
                <a:gd name="T4" fmla="*/ 16 w 257"/>
                <a:gd name="T5" fmla="*/ 27 h 215"/>
                <a:gd name="T6" fmla="*/ 12 w 257"/>
                <a:gd name="T7" fmla="*/ 27 h 215"/>
                <a:gd name="T8" fmla="*/ 8 w 257"/>
                <a:gd name="T9" fmla="*/ 25 h 215"/>
                <a:gd name="T10" fmla="*/ 5 w 257"/>
                <a:gd name="T11" fmla="*/ 23 h 215"/>
                <a:gd name="T12" fmla="*/ 2 w 257"/>
                <a:gd name="T13" fmla="*/ 20 h 215"/>
                <a:gd name="T14" fmla="*/ 1 w 257"/>
                <a:gd name="T15" fmla="*/ 17 h 215"/>
                <a:gd name="T16" fmla="*/ 0 w 257"/>
                <a:gd name="T17" fmla="*/ 14 h 215"/>
                <a:gd name="T18" fmla="*/ 1 w 257"/>
                <a:gd name="T19" fmla="*/ 10 h 215"/>
                <a:gd name="T20" fmla="*/ 2 w 257"/>
                <a:gd name="T21" fmla="*/ 7 h 215"/>
                <a:gd name="T22" fmla="*/ 4 w 257"/>
                <a:gd name="T23" fmla="*/ 5 h 215"/>
                <a:gd name="T24" fmla="*/ 7 w 257"/>
                <a:gd name="T25" fmla="*/ 3 h 215"/>
                <a:gd name="T26" fmla="*/ 11 w 257"/>
                <a:gd name="T27" fmla="*/ 2 h 215"/>
                <a:gd name="T28" fmla="*/ 14 w 257"/>
                <a:gd name="T29" fmla="*/ 1 h 215"/>
                <a:gd name="T30" fmla="*/ 17 w 257"/>
                <a:gd name="T31" fmla="*/ 1 h 215"/>
                <a:gd name="T32" fmla="*/ 20 w 257"/>
                <a:gd name="T33" fmla="*/ 1 h 215"/>
                <a:gd name="T34" fmla="*/ 23 w 257"/>
                <a:gd name="T35" fmla="*/ 0 h 215"/>
                <a:gd name="T36" fmla="*/ 33 w 257"/>
                <a:gd name="T37" fmla="*/ 2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7"/>
                <a:gd name="T58" fmla="*/ 0 h 215"/>
                <a:gd name="T59" fmla="*/ 257 w 257"/>
                <a:gd name="T60" fmla="*/ 215 h 2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7" h="215">
                  <a:moveTo>
                    <a:pt x="257" y="15"/>
                  </a:moveTo>
                  <a:lnTo>
                    <a:pt x="191" y="197"/>
                  </a:lnTo>
                  <a:lnTo>
                    <a:pt x="125" y="215"/>
                  </a:lnTo>
                  <a:lnTo>
                    <a:pt x="92" y="212"/>
                  </a:lnTo>
                  <a:lnTo>
                    <a:pt x="59" y="200"/>
                  </a:lnTo>
                  <a:lnTo>
                    <a:pt x="33" y="179"/>
                  </a:lnTo>
                  <a:lnTo>
                    <a:pt x="16" y="158"/>
                  </a:lnTo>
                  <a:lnTo>
                    <a:pt x="5" y="130"/>
                  </a:lnTo>
                  <a:lnTo>
                    <a:pt x="0" y="106"/>
                  </a:lnTo>
                  <a:lnTo>
                    <a:pt x="2" y="74"/>
                  </a:lnTo>
                  <a:lnTo>
                    <a:pt x="11" y="51"/>
                  </a:lnTo>
                  <a:lnTo>
                    <a:pt x="30" y="33"/>
                  </a:lnTo>
                  <a:lnTo>
                    <a:pt x="54" y="18"/>
                  </a:lnTo>
                  <a:lnTo>
                    <a:pt x="82" y="10"/>
                  </a:lnTo>
                  <a:lnTo>
                    <a:pt x="106" y="6"/>
                  </a:lnTo>
                  <a:lnTo>
                    <a:pt x="133" y="1"/>
                  </a:lnTo>
                  <a:lnTo>
                    <a:pt x="153" y="1"/>
                  </a:lnTo>
                  <a:lnTo>
                    <a:pt x="180" y="0"/>
                  </a:lnTo>
                  <a:lnTo>
                    <a:pt x="257" y="15"/>
                  </a:lnTo>
                  <a:close/>
                </a:path>
              </a:pathLst>
            </a:custGeom>
            <a:solidFill>
              <a:srgbClr val="80808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5" name="Freeform 1044">
              <a:extLst>
                <a:ext uri="{FF2B5EF4-FFF2-40B4-BE49-F238E27FC236}">
                  <a16:creationId xmlns:a16="http://schemas.microsoft.com/office/drawing/2014/main" id="{7F48DD8E-439F-6049-773F-8F89874AF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1685"/>
              <a:ext cx="90" cy="88"/>
            </a:xfrm>
            <a:custGeom>
              <a:avLst/>
              <a:gdLst>
                <a:gd name="T0" fmla="*/ 0 w 179"/>
                <a:gd name="T1" fmla="*/ 3 h 176"/>
                <a:gd name="T2" fmla="*/ 5 w 179"/>
                <a:gd name="T3" fmla="*/ 6 h 176"/>
                <a:gd name="T4" fmla="*/ 6 w 179"/>
                <a:gd name="T5" fmla="*/ 9 h 176"/>
                <a:gd name="T6" fmla="*/ 7 w 179"/>
                <a:gd name="T7" fmla="*/ 11 h 176"/>
                <a:gd name="T8" fmla="*/ 8 w 179"/>
                <a:gd name="T9" fmla="*/ 15 h 176"/>
                <a:gd name="T10" fmla="*/ 7 w 179"/>
                <a:gd name="T11" fmla="*/ 19 h 176"/>
                <a:gd name="T12" fmla="*/ 5 w 179"/>
                <a:gd name="T13" fmla="*/ 22 h 176"/>
                <a:gd name="T14" fmla="*/ 23 w 179"/>
                <a:gd name="T15" fmla="*/ 19 h 176"/>
                <a:gd name="T16" fmla="*/ 21 w 179"/>
                <a:gd name="T17" fmla="*/ 0 h 176"/>
                <a:gd name="T18" fmla="*/ 0 w 179"/>
                <a:gd name="T19" fmla="*/ 3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9"/>
                <a:gd name="T31" fmla="*/ 0 h 176"/>
                <a:gd name="T32" fmla="*/ 179 w 179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9" h="176">
                  <a:moveTo>
                    <a:pt x="0" y="21"/>
                  </a:moveTo>
                  <a:lnTo>
                    <a:pt x="33" y="44"/>
                  </a:lnTo>
                  <a:lnTo>
                    <a:pt x="48" y="66"/>
                  </a:lnTo>
                  <a:lnTo>
                    <a:pt x="56" y="89"/>
                  </a:lnTo>
                  <a:lnTo>
                    <a:pt x="58" y="123"/>
                  </a:lnTo>
                  <a:lnTo>
                    <a:pt x="52" y="150"/>
                  </a:lnTo>
                  <a:lnTo>
                    <a:pt x="33" y="176"/>
                  </a:lnTo>
                  <a:lnTo>
                    <a:pt x="179" y="145"/>
                  </a:lnTo>
                  <a:lnTo>
                    <a:pt x="16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6" name="Freeform 1045">
              <a:extLst>
                <a:ext uri="{FF2B5EF4-FFF2-40B4-BE49-F238E27FC236}">
                  <a16:creationId xmlns:a16="http://schemas.microsoft.com/office/drawing/2014/main" id="{8E184F88-445D-3F3C-98C3-4541C02DB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" y="1617"/>
              <a:ext cx="1305" cy="182"/>
            </a:xfrm>
            <a:custGeom>
              <a:avLst/>
              <a:gdLst>
                <a:gd name="T0" fmla="*/ 309 w 2610"/>
                <a:gd name="T1" fmla="*/ 3 h 364"/>
                <a:gd name="T2" fmla="*/ 0 w 2610"/>
                <a:gd name="T3" fmla="*/ 0 h 364"/>
                <a:gd name="T4" fmla="*/ 9 w 2610"/>
                <a:gd name="T5" fmla="*/ 1 h 364"/>
                <a:gd name="T6" fmla="*/ 11 w 2610"/>
                <a:gd name="T7" fmla="*/ 3 h 364"/>
                <a:gd name="T8" fmla="*/ 15 w 2610"/>
                <a:gd name="T9" fmla="*/ 3 h 364"/>
                <a:gd name="T10" fmla="*/ 18 w 2610"/>
                <a:gd name="T11" fmla="*/ 6 h 364"/>
                <a:gd name="T12" fmla="*/ 20 w 2610"/>
                <a:gd name="T13" fmla="*/ 9 h 364"/>
                <a:gd name="T14" fmla="*/ 21 w 2610"/>
                <a:gd name="T15" fmla="*/ 12 h 364"/>
                <a:gd name="T16" fmla="*/ 21 w 2610"/>
                <a:gd name="T17" fmla="*/ 17 h 364"/>
                <a:gd name="T18" fmla="*/ 22 w 2610"/>
                <a:gd name="T19" fmla="*/ 20 h 364"/>
                <a:gd name="T20" fmla="*/ 22 w 2610"/>
                <a:gd name="T21" fmla="*/ 23 h 364"/>
                <a:gd name="T22" fmla="*/ 21 w 2610"/>
                <a:gd name="T23" fmla="*/ 27 h 364"/>
                <a:gd name="T24" fmla="*/ 21 w 2610"/>
                <a:gd name="T25" fmla="*/ 33 h 364"/>
                <a:gd name="T26" fmla="*/ 19 w 2610"/>
                <a:gd name="T27" fmla="*/ 37 h 364"/>
                <a:gd name="T28" fmla="*/ 15 w 2610"/>
                <a:gd name="T29" fmla="*/ 41 h 364"/>
                <a:gd name="T30" fmla="*/ 11 w 2610"/>
                <a:gd name="T31" fmla="*/ 44 h 364"/>
                <a:gd name="T32" fmla="*/ 9 w 2610"/>
                <a:gd name="T33" fmla="*/ 46 h 364"/>
                <a:gd name="T34" fmla="*/ 28 w 2610"/>
                <a:gd name="T35" fmla="*/ 44 h 364"/>
                <a:gd name="T36" fmla="*/ 50 w 2610"/>
                <a:gd name="T37" fmla="*/ 40 h 364"/>
                <a:gd name="T38" fmla="*/ 86 w 2610"/>
                <a:gd name="T39" fmla="*/ 38 h 364"/>
                <a:gd name="T40" fmla="*/ 116 w 2610"/>
                <a:gd name="T41" fmla="*/ 36 h 364"/>
                <a:gd name="T42" fmla="*/ 152 w 2610"/>
                <a:gd name="T43" fmla="*/ 36 h 364"/>
                <a:gd name="T44" fmla="*/ 190 w 2610"/>
                <a:gd name="T45" fmla="*/ 37 h 364"/>
                <a:gd name="T46" fmla="*/ 238 w 2610"/>
                <a:gd name="T47" fmla="*/ 38 h 364"/>
                <a:gd name="T48" fmla="*/ 286 w 2610"/>
                <a:gd name="T49" fmla="*/ 41 h 364"/>
                <a:gd name="T50" fmla="*/ 304 w 2610"/>
                <a:gd name="T51" fmla="*/ 45 h 364"/>
                <a:gd name="T52" fmla="*/ 310 w 2610"/>
                <a:gd name="T53" fmla="*/ 46 h 364"/>
                <a:gd name="T54" fmla="*/ 316 w 2610"/>
                <a:gd name="T55" fmla="*/ 46 h 364"/>
                <a:gd name="T56" fmla="*/ 320 w 2610"/>
                <a:gd name="T57" fmla="*/ 45 h 364"/>
                <a:gd name="T58" fmla="*/ 323 w 2610"/>
                <a:gd name="T59" fmla="*/ 41 h 364"/>
                <a:gd name="T60" fmla="*/ 325 w 2610"/>
                <a:gd name="T61" fmla="*/ 37 h 364"/>
                <a:gd name="T62" fmla="*/ 326 w 2610"/>
                <a:gd name="T63" fmla="*/ 34 h 364"/>
                <a:gd name="T64" fmla="*/ 326 w 2610"/>
                <a:gd name="T65" fmla="*/ 29 h 364"/>
                <a:gd name="T66" fmla="*/ 326 w 2610"/>
                <a:gd name="T67" fmla="*/ 22 h 364"/>
                <a:gd name="T68" fmla="*/ 324 w 2610"/>
                <a:gd name="T69" fmla="*/ 18 h 364"/>
                <a:gd name="T70" fmla="*/ 322 w 2610"/>
                <a:gd name="T71" fmla="*/ 12 h 364"/>
                <a:gd name="T72" fmla="*/ 320 w 2610"/>
                <a:gd name="T73" fmla="*/ 10 h 364"/>
                <a:gd name="T74" fmla="*/ 317 w 2610"/>
                <a:gd name="T75" fmla="*/ 7 h 364"/>
                <a:gd name="T76" fmla="*/ 314 w 2610"/>
                <a:gd name="T77" fmla="*/ 5 h 364"/>
                <a:gd name="T78" fmla="*/ 309 w 2610"/>
                <a:gd name="T79" fmla="*/ 3 h 3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10"/>
                <a:gd name="T121" fmla="*/ 0 h 364"/>
                <a:gd name="T122" fmla="*/ 2610 w 2610"/>
                <a:gd name="T123" fmla="*/ 364 h 3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10" h="364">
                  <a:moveTo>
                    <a:pt x="2470" y="27"/>
                  </a:moveTo>
                  <a:lnTo>
                    <a:pt x="0" y="0"/>
                  </a:lnTo>
                  <a:lnTo>
                    <a:pt x="69" y="11"/>
                  </a:lnTo>
                  <a:lnTo>
                    <a:pt x="95" y="18"/>
                  </a:lnTo>
                  <a:lnTo>
                    <a:pt x="121" y="29"/>
                  </a:lnTo>
                  <a:lnTo>
                    <a:pt x="139" y="45"/>
                  </a:lnTo>
                  <a:lnTo>
                    <a:pt x="159" y="70"/>
                  </a:lnTo>
                  <a:lnTo>
                    <a:pt x="169" y="99"/>
                  </a:lnTo>
                  <a:lnTo>
                    <a:pt x="175" y="129"/>
                  </a:lnTo>
                  <a:lnTo>
                    <a:pt x="178" y="159"/>
                  </a:lnTo>
                  <a:lnTo>
                    <a:pt x="180" y="185"/>
                  </a:lnTo>
                  <a:lnTo>
                    <a:pt x="175" y="223"/>
                  </a:lnTo>
                  <a:lnTo>
                    <a:pt x="169" y="260"/>
                  </a:lnTo>
                  <a:lnTo>
                    <a:pt x="151" y="292"/>
                  </a:lnTo>
                  <a:lnTo>
                    <a:pt x="125" y="323"/>
                  </a:lnTo>
                  <a:lnTo>
                    <a:pt x="92" y="345"/>
                  </a:lnTo>
                  <a:lnTo>
                    <a:pt x="65" y="364"/>
                  </a:lnTo>
                  <a:lnTo>
                    <a:pt x="227" y="346"/>
                  </a:lnTo>
                  <a:lnTo>
                    <a:pt x="407" y="319"/>
                  </a:lnTo>
                  <a:lnTo>
                    <a:pt x="692" y="301"/>
                  </a:lnTo>
                  <a:lnTo>
                    <a:pt x="928" y="282"/>
                  </a:lnTo>
                  <a:lnTo>
                    <a:pt x="1212" y="282"/>
                  </a:lnTo>
                  <a:lnTo>
                    <a:pt x="1523" y="292"/>
                  </a:lnTo>
                  <a:lnTo>
                    <a:pt x="1911" y="301"/>
                  </a:lnTo>
                  <a:lnTo>
                    <a:pt x="2281" y="328"/>
                  </a:lnTo>
                  <a:lnTo>
                    <a:pt x="2432" y="355"/>
                  </a:lnTo>
                  <a:lnTo>
                    <a:pt x="2475" y="361"/>
                  </a:lnTo>
                  <a:lnTo>
                    <a:pt x="2522" y="363"/>
                  </a:lnTo>
                  <a:lnTo>
                    <a:pt x="2555" y="355"/>
                  </a:lnTo>
                  <a:lnTo>
                    <a:pt x="2584" y="328"/>
                  </a:lnTo>
                  <a:lnTo>
                    <a:pt x="2599" y="295"/>
                  </a:lnTo>
                  <a:lnTo>
                    <a:pt x="2607" y="266"/>
                  </a:lnTo>
                  <a:lnTo>
                    <a:pt x="2610" y="234"/>
                  </a:lnTo>
                  <a:lnTo>
                    <a:pt x="2604" y="176"/>
                  </a:lnTo>
                  <a:lnTo>
                    <a:pt x="2592" y="140"/>
                  </a:lnTo>
                  <a:lnTo>
                    <a:pt x="2573" y="102"/>
                  </a:lnTo>
                  <a:lnTo>
                    <a:pt x="2555" y="77"/>
                  </a:lnTo>
                  <a:lnTo>
                    <a:pt x="2535" y="58"/>
                  </a:lnTo>
                  <a:lnTo>
                    <a:pt x="2505" y="38"/>
                  </a:lnTo>
                  <a:lnTo>
                    <a:pt x="2470" y="27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15369" name="Group 1053">
            <a:extLst>
              <a:ext uri="{FF2B5EF4-FFF2-40B4-BE49-F238E27FC236}">
                <a16:creationId xmlns:a16="http://schemas.microsoft.com/office/drawing/2014/main" id="{3B163CF1-E17A-93FB-D26E-437AA6204290}"/>
              </a:ext>
            </a:extLst>
          </p:cNvPr>
          <p:cNvGrpSpPr>
            <a:grpSpLocks/>
          </p:cNvGrpSpPr>
          <p:nvPr/>
        </p:nvGrpSpPr>
        <p:grpSpPr bwMode="auto">
          <a:xfrm>
            <a:off x="3586163" y="4422775"/>
            <a:ext cx="665162" cy="958850"/>
            <a:chOff x="1299" y="2786"/>
            <a:chExt cx="419" cy="604"/>
          </a:xfrm>
        </p:grpSpPr>
        <p:sp>
          <p:nvSpPr>
            <p:cNvPr id="15377" name="Freeform 1047">
              <a:extLst>
                <a:ext uri="{FF2B5EF4-FFF2-40B4-BE49-F238E27FC236}">
                  <a16:creationId xmlns:a16="http://schemas.microsoft.com/office/drawing/2014/main" id="{0DBC5819-CD3B-FDE8-DB32-277736D70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" y="2944"/>
              <a:ext cx="419" cy="446"/>
            </a:xfrm>
            <a:custGeom>
              <a:avLst/>
              <a:gdLst>
                <a:gd name="T0" fmla="*/ 36 w 836"/>
                <a:gd name="T1" fmla="*/ 6 h 891"/>
                <a:gd name="T2" fmla="*/ 26 w 836"/>
                <a:gd name="T3" fmla="*/ 44 h 891"/>
                <a:gd name="T4" fmla="*/ 14 w 836"/>
                <a:gd name="T5" fmla="*/ 75 h 891"/>
                <a:gd name="T6" fmla="*/ 0 w 836"/>
                <a:gd name="T7" fmla="*/ 112 h 891"/>
                <a:gd name="T8" fmla="*/ 12 w 836"/>
                <a:gd name="T9" fmla="*/ 105 h 891"/>
                <a:gd name="T10" fmla="*/ 25 w 836"/>
                <a:gd name="T11" fmla="*/ 96 h 891"/>
                <a:gd name="T12" fmla="*/ 33 w 836"/>
                <a:gd name="T13" fmla="*/ 93 h 891"/>
                <a:gd name="T14" fmla="*/ 39 w 836"/>
                <a:gd name="T15" fmla="*/ 90 h 891"/>
                <a:gd name="T16" fmla="*/ 45 w 836"/>
                <a:gd name="T17" fmla="*/ 89 h 891"/>
                <a:gd name="T18" fmla="*/ 50 w 836"/>
                <a:gd name="T19" fmla="*/ 88 h 891"/>
                <a:gd name="T20" fmla="*/ 58 w 836"/>
                <a:gd name="T21" fmla="*/ 87 h 891"/>
                <a:gd name="T22" fmla="*/ 53 w 836"/>
                <a:gd name="T23" fmla="*/ 75 h 891"/>
                <a:gd name="T24" fmla="*/ 59 w 836"/>
                <a:gd name="T25" fmla="*/ 74 h 891"/>
                <a:gd name="T26" fmla="*/ 66 w 836"/>
                <a:gd name="T27" fmla="*/ 75 h 891"/>
                <a:gd name="T28" fmla="*/ 73 w 836"/>
                <a:gd name="T29" fmla="*/ 79 h 891"/>
                <a:gd name="T30" fmla="*/ 79 w 836"/>
                <a:gd name="T31" fmla="*/ 82 h 891"/>
                <a:gd name="T32" fmla="*/ 84 w 836"/>
                <a:gd name="T33" fmla="*/ 86 h 891"/>
                <a:gd name="T34" fmla="*/ 89 w 836"/>
                <a:gd name="T35" fmla="*/ 90 h 891"/>
                <a:gd name="T36" fmla="*/ 96 w 836"/>
                <a:gd name="T37" fmla="*/ 96 h 891"/>
                <a:gd name="T38" fmla="*/ 105 w 836"/>
                <a:gd name="T39" fmla="*/ 103 h 891"/>
                <a:gd name="T40" fmla="*/ 103 w 836"/>
                <a:gd name="T41" fmla="*/ 79 h 891"/>
                <a:gd name="T42" fmla="*/ 98 w 836"/>
                <a:gd name="T43" fmla="*/ 60 h 891"/>
                <a:gd name="T44" fmla="*/ 93 w 836"/>
                <a:gd name="T45" fmla="*/ 38 h 891"/>
                <a:gd name="T46" fmla="*/ 89 w 836"/>
                <a:gd name="T47" fmla="*/ 22 h 891"/>
                <a:gd name="T48" fmla="*/ 87 w 836"/>
                <a:gd name="T49" fmla="*/ 10 h 891"/>
                <a:gd name="T50" fmla="*/ 85 w 836"/>
                <a:gd name="T51" fmla="*/ 0 h 891"/>
                <a:gd name="T52" fmla="*/ 36 w 836"/>
                <a:gd name="T53" fmla="*/ 6 h 8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36"/>
                <a:gd name="T82" fmla="*/ 0 h 891"/>
                <a:gd name="T83" fmla="*/ 836 w 836"/>
                <a:gd name="T84" fmla="*/ 891 h 89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36" h="891">
                  <a:moveTo>
                    <a:pt x="288" y="45"/>
                  </a:moveTo>
                  <a:lnTo>
                    <a:pt x="206" y="345"/>
                  </a:lnTo>
                  <a:lnTo>
                    <a:pt x="110" y="600"/>
                  </a:lnTo>
                  <a:lnTo>
                    <a:pt x="0" y="891"/>
                  </a:lnTo>
                  <a:lnTo>
                    <a:pt x="93" y="834"/>
                  </a:lnTo>
                  <a:lnTo>
                    <a:pt x="200" y="768"/>
                  </a:lnTo>
                  <a:lnTo>
                    <a:pt x="260" y="738"/>
                  </a:lnTo>
                  <a:lnTo>
                    <a:pt x="307" y="718"/>
                  </a:lnTo>
                  <a:lnTo>
                    <a:pt x="354" y="708"/>
                  </a:lnTo>
                  <a:lnTo>
                    <a:pt x="398" y="703"/>
                  </a:lnTo>
                  <a:lnTo>
                    <a:pt x="460" y="691"/>
                  </a:lnTo>
                  <a:lnTo>
                    <a:pt x="422" y="594"/>
                  </a:lnTo>
                  <a:lnTo>
                    <a:pt x="469" y="588"/>
                  </a:lnTo>
                  <a:lnTo>
                    <a:pt x="526" y="600"/>
                  </a:lnTo>
                  <a:lnTo>
                    <a:pt x="583" y="627"/>
                  </a:lnTo>
                  <a:lnTo>
                    <a:pt x="627" y="653"/>
                  </a:lnTo>
                  <a:lnTo>
                    <a:pt x="665" y="683"/>
                  </a:lnTo>
                  <a:lnTo>
                    <a:pt x="704" y="714"/>
                  </a:lnTo>
                  <a:lnTo>
                    <a:pt x="766" y="768"/>
                  </a:lnTo>
                  <a:lnTo>
                    <a:pt x="836" y="821"/>
                  </a:lnTo>
                  <a:lnTo>
                    <a:pt x="821" y="632"/>
                  </a:lnTo>
                  <a:lnTo>
                    <a:pt x="783" y="480"/>
                  </a:lnTo>
                  <a:lnTo>
                    <a:pt x="743" y="303"/>
                  </a:lnTo>
                  <a:lnTo>
                    <a:pt x="710" y="174"/>
                  </a:lnTo>
                  <a:lnTo>
                    <a:pt x="688" y="73"/>
                  </a:lnTo>
                  <a:lnTo>
                    <a:pt x="679" y="0"/>
                  </a:lnTo>
                  <a:lnTo>
                    <a:pt x="288" y="4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78" name="Oval 1048">
              <a:extLst>
                <a:ext uri="{FF2B5EF4-FFF2-40B4-BE49-F238E27FC236}">
                  <a16:creationId xmlns:a16="http://schemas.microsoft.com/office/drawing/2014/main" id="{F5C64FF4-5A5A-340D-6EBE-2715D1C7F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786"/>
              <a:ext cx="254" cy="2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79" name="Freeform 1049">
              <a:extLst>
                <a:ext uri="{FF2B5EF4-FFF2-40B4-BE49-F238E27FC236}">
                  <a16:creationId xmlns:a16="http://schemas.microsoft.com/office/drawing/2014/main" id="{B621C676-857C-19EB-CC89-2E40A26E2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2791"/>
              <a:ext cx="244" cy="227"/>
            </a:xfrm>
            <a:custGeom>
              <a:avLst/>
              <a:gdLst>
                <a:gd name="T0" fmla="*/ 30 w 487"/>
                <a:gd name="T1" fmla="*/ 0 h 455"/>
                <a:gd name="T2" fmla="*/ 28 w 487"/>
                <a:gd name="T3" fmla="*/ 10 h 455"/>
                <a:gd name="T4" fmla="*/ 22 w 487"/>
                <a:gd name="T5" fmla="*/ 1 h 455"/>
                <a:gd name="T6" fmla="*/ 23 w 487"/>
                <a:gd name="T7" fmla="*/ 11 h 455"/>
                <a:gd name="T8" fmla="*/ 16 w 487"/>
                <a:gd name="T9" fmla="*/ 3 h 455"/>
                <a:gd name="T10" fmla="*/ 19 w 487"/>
                <a:gd name="T11" fmla="*/ 13 h 455"/>
                <a:gd name="T12" fmla="*/ 10 w 487"/>
                <a:gd name="T13" fmla="*/ 7 h 455"/>
                <a:gd name="T14" fmla="*/ 15 w 487"/>
                <a:gd name="T15" fmla="*/ 17 h 455"/>
                <a:gd name="T16" fmla="*/ 5 w 487"/>
                <a:gd name="T17" fmla="*/ 13 h 455"/>
                <a:gd name="T18" fmla="*/ 12 w 487"/>
                <a:gd name="T19" fmla="*/ 21 h 455"/>
                <a:gd name="T20" fmla="*/ 1 w 487"/>
                <a:gd name="T21" fmla="*/ 20 h 455"/>
                <a:gd name="T22" fmla="*/ 11 w 487"/>
                <a:gd name="T23" fmla="*/ 25 h 455"/>
                <a:gd name="T24" fmla="*/ 0 w 487"/>
                <a:gd name="T25" fmla="*/ 28 h 455"/>
                <a:gd name="T26" fmla="*/ 11 w 487"/>
                <a:gd name="T27" fmla="*/ 30 h 455"/>
                <a:gd name="T28" fmla="*/ 1 w 487"/>
                <a:gd name="T29" fmla="*/ 35 h 455"/>
                <a:gd name="T30" fmla="*/ 12 w 487"/>
                <a:gd name="T31" fmla="*/ 35 h 455"/>
                <a:gd name="T32" fmla="*/ 4 w 487"/>
                <a:gd name="T33" fmla="*/ 42 h 455"/>
                <a:gd name="T34" fmla="*/ 15 w 487"/>
                <a:gd name="T35" fmla="*/ 39 h 455"/>
                <a:gd name="T36" fmla="*/ 9 w 487"/>
                <a:gd name="T37" fmla="*/ 48 h 455"/>
                <a:gd name="T38" fmla="*/ 19 w 487"/>
                <a:gd name="T39" fmla="*/ 43 h 455"/>
                <a:gd name="T40" fmla="*/ 16 w 487"/>
                <a:gd name="T41" fmla="*/ 52 h 455"/>
                <a:gd name="T42" fmla="*/ 22 w 487"/>
                <a:gd name="T43" fmla="*/ 45 h 455"/>
                <a:gd name="T44" fmla="*/ 22 w 487"/>
                <a:gd name="T45" fmla="*/ 55 h 455"/>
                <a:gd name="T46" fmla="*/ 27 w 487"/>
                <a:gd name="T47" fmla="*/ 46 h 455"/>
                <a:gd name="T48" fmla="*/ 30 w 487"/>
                <a:gd name="T49" fmla="*/ 56 h 455"/>
                <a:gd name="T50" fmla="*/ 33 w 487"/>
                <a:gd name="T51" fmla="*/ 47 h 455"/>
                <a:gd name="T52" fmla="*/ 36 w 487"/>
                <a:gd name="T53" fmla="*/ 56 h 455"/>
                <a:gd name="T54" fmla="*/ 38 w 487"/>
                <a:gd name="T55" fmla="*/ 46 h 455"/>
                <a:gd name="T56" fmla="*/ 44 w 487"/>
                <a:gd name="T57" fmla="*/ 54 h 455"/>
                <a:gd name="T58" fmla="*/ 42 w 487"/>
                <a:gd name="T59" fmla="*/ 43 h 455"/>
                <a:gd name="T60" fmla="*/ 50 w 487"/>
                <a:gd name="T61" fmla="*/ 49 h 455"/>
                <a:gd name="T62" fmla="*/ 46 w 487"/>
                <a:gd name="T63" fmla="*/ 40 h 455"/>
                <a:gd name="T64" fmla="*/ 56 w 487"/>
                <a:gd name="T65" fmla="*/ 43 h 455"/>
                <a:gd name="T66" fmla="*/ 49 w 487"/>
                <a:gd name="T67" fmla="*/ 36 h 455"/>
                <a:gd name="T68" fmla="*/ 60 w 487"/>
                <a:gd name="T69" fmla="*/ 35 h 455"/>
                <a:gd name="T70" fmla="*/ 51 w 487"/>
                <a:gd name="T71" fmla="*/ 31 h 455"/>
                <a:gd name="T72" fmla="*/ 61 w 487"/>
                <a:gd name="T73" fmla="*/ 28 h 455"/>
                <a:gd name="T74" fmla="*/ 50 w 487"/>
                <a:gd name="T75" fmla="*/ 25 h 455"/>
                <a:gd name="T76" fmla="*/ 60 w 487"/>
                <a:gd name="T77" fmla="*/ 21 h 455"/>
                <a:gd name="T78" fmla="*/ 49 w 487"/>
                <a:gd name="T79" fmla="*/ 21 h 455"/>
                <a:gd name="T80" fmla="*/ 58 w 487"/>
                <a:gd name="T81" fmla="*/ 15 h 455"/>
                <a:gd name="T82" fmla="*/ 47 w 487"/>
                <a:gd name="T83" fmla="*/ 17 h 455"/>
                <a:gd name="T84" fmla="*/ 54 w 487"/>
                <a:gd name="T85" fmla="*/ 9 h 455"/>
                <a:gd name="T86" fmla="*/ 44 w 487"/>
                <a:gd name="T87" fmla="*/ 13 h 455"/>
                <a:gd name="T88" fmla="*/ 48 w 487"/>
                <a:gd name="T89" fmla="*/ 5 h 455"/>
                <a:gd name="T90" fmla="*/ 40 w 487"/>
                <a:gd name="T91" fmla="*/ 11 h 455"/>
                <a:gd name="T92" fmla="*/ 41 w 487"/>
                <a:gd name="T93" fmla="*/ 1 h 455"/>
                <a:gd name="T94" fmla="*/ 34 w 487"/>
                <a:gd name="T95" fmla="*/ 9 h 455"/>
                <a:gd name="T96" fmla="*/ 30 w 487"/>
                <a:gd name="T97" fmla="*/ 0 h 4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7"/>
                <a:gd name="T148" fmla="*/ 0 h 455"/>
                <a:gd name="T149" fmla="*/ 487 w 487"/>
                <a:gd name="T150" fmla="*/ 455 h 4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7" h="455">
                  <a:moveTo>
                    <a:pt x="239" y="0"/>
                  </a:moveTo>
                  <a:lnTo>
                    <a:pt x="222" y="84"/>
                  </a:lnTo>
                  <a:lnTo>
                    <a:pt x="172" y="11"/>
                  </a:lnTo>
                  <a:lnTo>
                    <a:pt x="183" y="91"/>
                  </a:lnTo>
                  <a:lnTo>
                    <a:pt x="121" y="31"/>
                  </a:lnTo>
                  <a:lnTo>
                    <a:pt x="145" y="111"/>
                  </a:lnTo>
                  <a:lnTo>
                    <a:pt x="79" y="63"/>
                  </a:lnTo>
                  <a:lnTo>
                    <a:pt x="116" y="139"/>
                  </a:lnTo>
                  <a:lnTo>
                    <a:pt x="35" y="110"/>
                  </a:lnTo>
                  <a:lnTo>
                    <a:pt x="93" y="172"/>
                  </a:lnTo>
                  <a:lnTo>
                    <a:pt x="8" y="163"/>
                  </a:lnTo>
                  <a:lnTo>
                    <a:pt x="88" y="204"/>
                  </a:lnTo>
                  <a:lnTo>
                    <a:pt x="0" y="225"/>
                  </a:lnTo>
                  <a:lnTo>
                    <a:pt x="88" y="245"/>
                  </a:lnTo>
                  <a:lnTo>
                    <a:pt x="8" y="281"/>
                  </a:lnTo>
                  <a:lnTo>
                    <a:pt x="94" y="283"/>
                  </a:lnTo>
                  <a:lnTo>
                    <a:pt x="31" y="341"/>
                  </a:lnTo>
                  <a:lnTo>
                    <a:pt x="115" y="316"/>
                  </a:lnTo>
                  <a:lnTo>
                    <a:pt x="69" y="386"/>
                  </a:lnTo>
                  <a:lnTo>
                    <a:pt x="145" y="345"/>
                  </a:lnTo>
                  <a:lnTo>
                    <a:pt x="121" y="423"/>
                  </a:lnTo>
                  <a:lnTo>
                    <a:pt x="175" y="366"/>
                  </a:lnTo>
                  <a:lnTo>
                    <a:pt x="173" y="447"/>
                  </a:lnTo>
                  <a:lnTo>
                    <a:pt x="213" y="373"/>
                  </a:lnTo>
                  <a:lnTo>
                    <a:pt x="239" y="455"/>
                  </a:lnTo>
                  <a:lnTo>
                    <a:pt x="260" y="376"/>
                  </a:lnTo>
                  <a:lnTo>
                    <a:pt x="287" y="450"/>
                  </a:lnTo>
                  <a:lnTo>
                    <a:pt x="302" y="368"/>
                  </a:lnTo>
                  <a:lnTo>
                    <a:pt x="346" y="432"/>
                  </a:lnTo>
                  <a:lnTo>
                    <a:pt x="335" y="350"/>
                  </a:lnTo>
                  <a:lnTo>
                    <a:pt x="397" y="397"/>
                  </a:lnTo>
                  <a:lnTo>
                    <a:pt x="367" y="321"/>
                  </a:lnTo>
                  <a:lnTo>
                    <a:pt x="446" y="348"/>
                  </a:lnTo>
                  <a:lnTo>
                    <a:pt x="392" y="289"/>
                  </a:lnTo>
                  <a:lnTo>
                    <a:pt x="476" y="287"/>
                  </a:lnTo>
                  <a:lnTo>
                    <a:pt x="402" y="254"/>
                  </a:lnTo>
                  <a:lnTo>
                    <a:pt x="487" y="225"/>
                  </a:lnTo>
                  <a:lnTo>
                    <a:pt x="398" y="205"/>
                  </a:lnTo>
                  <a:lnTo>
                    <a:pt x="480" y="174"/>
                  </a:lnTo>
                  <a:lnTo>
                    <a:pt x="389" y="169"/>
                  </a:lnTo>
                  <a:lnTo>
                    <a:pt x="461" y="123"/>
                  </a:lnTo>
                  <a:lnTo>
                    <a:pt x="375" y="136"/>
                  </a:lnTo>
                  <a:lnTo>
                    <a:pt x="427" y="75"/>
                  </a:lnTo>
                  <a:lnTo>
                    <a:pt x="348" y="110"/>
                  </a:lnTo>
                  <a:lnTo>
                    <a:pt x="378" y="41"/>
                  </a:lnTo>
                  <a:lnTo>
                    <a:pt x="313" y="91"/>
                  </a:lnTo>
                  <a:lnTo>
                    <a:pt x="324" y="14"/>
                  </a:lnTo>
                  <a:lnTo>
                    <a:pt x="272" y="7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8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0" name="Oval 1050">
              <a:extLst>
                <a:ext uri="{FF2B5EF4-FFF2-40B4-BE49-F238E27FC236}">
                  <a16:creationId xmlns:a16="http://schemas.microsoft.com/office/drawing/2014/main" id="{E88DA226-4387-05EA-8C47-2954DD011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2823"/>
              <a:ext cx="160" cy="160"/>
            </a:xfrm>
            <a:prstGeom prst="ellipse">
              <a:avLst/>
            </a:prstGeom>
            <a:solidFill>
              <a:srgbClr val="FFFF00"/>
            </a:solidFill>
            <a:ln w="20638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5381" name="Freeform 1051">
              <a:extLst>
                <a:ext uri="{FF2B5EF4-FFF2-40B4-BE49-F238E27FC236}">
                  <a16:creationId xmlns:a16="http://schemas.microsoft.com/office/drawing/2014/main" id="{FAE6E3D5-01D9-DDD8-F005-757DC5ED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3014"/>
              <a:ext cx="37" cy="244"/>
            </a:xfrm>
            <a:custGeom>
              <a:avLst/>
              <a:gdLst>
                <a:gd name="T0" fmla="*/ 9 w 76"/>
                <a:gd name="T1" fmla="*/ 56 h 488"/>
                <a:gd name="T2" fmla="*/ 4 w 76"/>
                <a:gd name="T3" fmla="*/ 59 h 488"/>
                <a:gd name="T4" fmla="*/ 0 w 76"/>
                <a:gd name="T5" fmla="*/ 61 h 488"/>
                <a:gd name="T6" fmla="*/ 9 w 76"/>
                <a:gd name="T7" fmla="*/ 0 h 488"/>
                <a:gd name="T8" fmla="*/ 9 w 76"/>
                <a:gd name="T9" fmla="*/ 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488"/>
                <a:gd name="T17" fmla="*/ 76 w 76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488">
                  <a:moveTo>
                    <a:pt x="76" y="448"/>
                  </a:moveTo>
                  <a:lnTo>
                    <a:pt x="33" y="468"/>
                  </a:lnTo>
                  <a:lnTo>
                    <a:pt x="0" y="488"/>
                  </a:lnTo>
                  <a:lnTo>
                    <a:pt x="7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5370" name="Rectangle 1034">
            <a:extLst>
              <a:ext uri="{FF2B5EF4-FFF2-40B4-BE49-F238E27FC236}">
                <a16:creationId xmlns:a16="http://schemas.microsoft.com/office/drawing/2014/main" id="{3C726EB1-B774-FB39-03FC-436A65C7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4" y="2667001"/>
            <a:ext cx="2020887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800" b="1">
                <a:solidFill>
                  <a:schemeClr val="accent2"/>
                </a:solidFill>
              </a:rPr>
              <a:t>Standard</a:t>
            </a:r>
            <a:br>
              <a:rPr lang="en-US" altLang="en-US" sz="2800" b="1">
                <a:solidFill>
                  <a:schemeClr val="accent2"/>
                </a:solidFill>
              </a:rPr>
            </a:br>
            <a:r>
              <a:rPr lang="en-US" altLang="en-US" sz="2800" b="1">
                <a:solidFill>
                  <a:schemeClr val="accent2"/>
                </a:solidFill>
              </a:rPr>
              <a:t> Costs are </a:t>
            </a:r>
          </a:p>
        </p:txBody>
      </p:sp>
      <p:sp>
        <p:nvSpPr>
          <p:cNvPr id="15371" name="Rectangle 1035">
            <a:extLst>
              <a:ext uri="{FF2B5EF4-FFF2-40B4-BE49-F238E27FC236}">
                <a16:creationId xmlns:a16="http://schemas.microsoft.com/office/drawing/2014/main" id="{AE4B43C2-5909-A776-C478-F27D3EF3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6354764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72" name="Line 1036">
            <a:extLst>
              <a:ext uri="{FF2B5EF4-FFF2-40B4-BE49-F238E27FC236}">
                <a16:creationId xmlns:a16="http://schemas.microsoft.com/office/drawing/2014/main" id="{E0A8EC90-10C4-4BEE-65A0-0E29C202B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100" y="2197100"/>
            <a:ext cx="1422400" cy="1625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037">
            <a:extLst>
              <a:ext uri="{FF2B5EF4-FFF2-40B4-BE49-F238E27FC236}">
                <a16:creationId xmlns:a16="http://schemas.microsoft.com/office/drawing/2014/main" id="{7B124067-EE26-DB82-C2CC-A66480DF8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100" y="3340100"/>
            <a:ext cx="1346200" cy="406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038">
            <a:extLst>
              <a:ext uri="{FF2B5EF4-FFF2-40B4-BE49-F238E27FC236}">
                <a16:creationId xmlns:a16="http://schemas.microsoft.com/office/drawing/2014/main" id="{91323491-CEC4-E59F-18EA-A9533DF86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746500"/>
            <a:ext cx="1422400" cy="508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039">
            <a:extLst>
              <a:ext uri="{FF2B5EF4-FFF2-40B4-BE49-F238E27FC236}">
                <a16:creationId xmlns:a16="http://schemas.microsoft.com/office/drawing/2014/main" id="{AAC15005-795C-E84E-F6C4-3D97990F0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3746500"/>
            <a:ext cx="1422400" cy="165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040">
            <a:extLst>
              <a:ext uri="{FF2B5EF4-FFF2-40B4-BE49-F238E27FC236}">
                <a16:creationId xmlns:a16="http://schemas.microsoft.com/office/drawing/2014/main" id="{9C5BED0D-AE9F-85B4-F947-E911397E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3587750"/>
            <a:ext cx="368300" cy="292100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AFCA12A-1BEA-4CAB-BDC0-CCA68D50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Setting Standard Costs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F9B3840-C88D-363A-CB9C-1CEDEE1C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853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Calibri" panose="020F0502020204030204" pitchFamily="34" charset="0"/>
              </a:rPr>
              <a:t>   Accountants, engineers, personnel administrators, and production managers combine efforts to set standards based on experience and expectations.</a:t>
            </a:r>
          </a:p>
          <a:p>
            <a:pPr algn="ctr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358A32-FF2A-3DAB-C6EE-041760B71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defRPr/>
            </a:pP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389" name="Group 212">
            <a:extLst>
              <a:ext uri="{FF2B5EF4-FFF2-40B4-BE49-F238E27FC236}">
                <a16:creationId xmlns:a16="http://schemas.microsoft.com/office/drawing/2014/main" id="{9341FA44-CD4F-181A-46D7-5CAA76C5A471}"/>
              </a:ext>
            </a:extLst>
          </p:cNvPr>
          <p:cNvGrpSpPr>
            <a:grpSpLocks/>
          </p:cNvGrpSpPr>
          <p:nvPr/>
        </p:nvGrpSpPr>
        <p:grpSpPr bwMode="auto">
          <a:xfrm>
            <a:off x="3703639" y="3505201"/>
            <a:ext cx="5024437" cy="1965325"/>
            <a:chOff x="1373" y="2731"/>
            <a:chExt cx="3165" cy="1238"/>
          </a:xfrm>
        </p:grpSpPr>
        <p:grpSp>
          <p:nvGrpSpPr>
            <p:cNvPr id="16390" name="Group 205">
              <a:extLst>
                <a:ext uri="{FF2B5EF4-FFF2-40B4-BE49-F238E27FC236}">
                  <a16:creationId xmlns:a16="http://schemas.microsoft.com/office/drawing/2014/main" id="{4A30A71C-EC3D-460F-8891-1334847A5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3" y="2731"/>
              <a:ext cx="3165" cy="1238"/>
              <a:chOff x="1373" y="2731"/>
              <a:chExt cx="3165" cy="1238"/>
            </a:xfrm>
          </p:grpSpPr>
          <p:sp>
            <p:nvSpPr>
              <p:cNvPr id="16397" name="Freeform 5">
                <a:extLst>
                  <a:ext uri="{FF2B5EF4-FFF2-40B4-BE49-F238E27FC236}">
                    <a16:creationId xmlns:a16="http://schemas.microsoft.com/office/drawing/2014/main" id="{716D3827-99BF-1FED-0139-B20290A3D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3074"/>
                <a:ext cx="678" cy="526"/>
              </a:xfrm>
              <a:custGeom>
                <a:avLst/>
                <a:gdLst>
                  <a:gd name="T0" fmla="*/ 43 w 2710"/>
                  <a:gd name="T1" fmla="*/ 33 h 2104"/>
                  <a:gd name="T2" fmla="*/ 41 w 2710"/>
                  <a:gd name="T3" fmla="*/ 31 h 2104"/>
                  <a:gd name="T4" fmla="*/ 41 w 2710"/>
                  <a:gd name="T5" fmla="*/ 29 h 2104"/>
                  <a:gd name="T6" fmla="*/ 40 w 2710"/>
                  <a:gd name="T7" fmla="*/ 29 h 2104"/>
                  <a:gd name="T8" fmla="*/ 40 w 2710"/>
                  <a:gd name="T9" fmla="*/ 27 h 2104"/>
                  <a:gd name="T10" fmla="*/ 40 w 2710"/>
                  <a:gd name="T11" fmla="*/ 26 h 2104"/>
                  <a:gd name="T12" fmla="*/ 40 w 2710"/>
                  <a:gd name="T13" fmla="*/ 25 h 2104"/>
                  <a:gd name="T14" fmla="*/ 40 w 2710"/>
                  <a:gd name="T15" fmla="*/ 24 h 2104"/>
                  <a:gd name="T16" fmla="*/ 39 w 2710"/>
                  <a:gd name="T17" fmla="*/ 23 h 2104"/>
                  <a:gd name="T18" fmla="*/ 39 w 2710"/>
                  <a:gd name="T19" fmla="*/ 21 h 2104"/>
                  <a:gd name="T20" fmla="*/ 40 w 2710"/>
                  <a:gd name="T21" fmla="*/ 20 h 2104"/>
                  <a:gd name="T22" fmla="*/ 40 w 2710"/>
                  <a:gd name="T23" fmla="*/ 20 h 2104"/>
                  <a:gd name="T24" fmla="*/ 39 w 2710"/>
                  <a:gd name="T25" fmla="*/ 19 h 2104"/>
                  <a:gd name="T26" fmla="*/ 38 w 2710"/>
                  <a:gd name="T27" fmla="*/ 18 h 2104"/>
                  <a:gd name="T28" fmla="*/ 39 w 2710"/>
                  <a:gd name="T29" fmla="*/ 17 h 2104"/>
                  <a:gd name="T30" fmla="*/ 38 w 2710"/>
                  <a:gd name="T31" fmla="*/ 15 h 2104"/>
                  <a:gd name="T32" fmla="*/ 38 w 2710"/>
                  <a:gd name="T33" fmla="*/ 13 h 2104"/>
                  <a:gd name="T34" fmla="*/ 38 w 2710"/>
                  <a:gd name="T35" fmla="*/ 11 h 2104"/>
                  <a:gd name="T36" fmla="*/ 38 w 2710"/>
                  <a:gd name="T37" fmla="*/ 9 h 2104"/>
                  <a:gd name="T38" fmla="*/ 38 w 2710"/>
                  <a:gd name="T39" fmla="*/ 7 h 2104"/>
                  <a:gd name="T40" fmla="*/ 38 w 2710"/>
                  <a:gd name="T41" fmla="*/ 5 h 2104"/>
                  <a:gd name="T42" fmla="*/ 37 w 2710"/>
                  <a:gd name="T43" fmla="*/ 4 h 2104"/>
                  <a:gd name="T44" fmla="*/ 33 w 2710"/>
                  <a:gd name="T45" fmla="*/ 2 h 2104"/>
                  <a:gd name="T46" fmla="*/ 30 w 2710"/>
                  <a:gd name="T47" fmla="*/ 1 h 2104"/>
                  <a:gd name="T48" fmla="*/ 27 w 2710"/>
                  <a:gd name="T49" fmla="*/ 1 h 2104"/>
                  <a:gd name="T50" fmla="*/ 25 w 2710"/>
                  <a:gd name="T51" fmla="*/ 0 h 2104"/>
                  <a:gd name="T52" fmla="*/ 11 w 2710"/>
                  <a:gd name="T53" fmla="*/ 0 h 2104"/>
                  <a:gd name="T54" fmla="*/ 7 w 2710"/>
                  <a:gd name="T55" fmla="*/ 1 h 2104"/>
                  <a:gd name="T56" fmla="*/ 3 w 2710"/>
                  <a:gd name="T57" fmla="*/ 2 h 2104"/>
                  <a:gd name="T58" fmla="*/ 2 w 2710"/>
                  <a:gd name="T59" fmla="*/ 3 h 2104"/>
                  <a:gd name="T60" fmla="*/ 1 w 2710"/>
                  <a:gd name="T61" fmla="*/ 5 h 2104"/>
                  <a:gd name="T62" fmla="*/ 1 w 2710"/>
                  <a:gd name="T63" fmla="*/ 13 h 2104"/>
                  <a:gd name="T64" fmla="*/ 0 w 2710"/>
                  <a:gd name="T65" fmla="*/ 15 h 2104"/>
                  <a:gd name="T66" fmla="*/ 7 w 2710"/>
                  <a:gd name="T67" fmla="*/ 33 h 2104"/>
                  <a:gd name="T68" fmla="*/ 43 w 2710"/>
                  <a:gd name="T69" fmla="*/ 33 h 210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0"/>
                  <a:gd name="T106" fmla="*/ 0 h 2104"/>
                  <a:gd name="T107" fmla="*/ 2710 w 2710"/>
                  <a:gd name="T108" fmla="*/ 2104 h 210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0" h="2104">
                    <a:moveTo>
                      <a:pt x="2710" y="2104"/>
                    </a:moveTo>
                    <a:lnTo>
                      <a:pt x="2641" y="2021"/>
                    </a:lnTo>
                    <a:lnTo>
                      <a:pt x="2613" y="1890"/>
                    </a:lnTo>
                    <a:lnTo>
                      <a:pt x="2531" y="1836"/>
                    </a:lnTo>
                    <a:lnTo>
                      <a:pt x="2518" y="1753"/>
                    </a:lnTo>
                    <a:lnTo>
                      <a:pt x="2567" y="1696"/>
                    </a:lnTo>
                    <a:lnTo>
                      <a:pt x="2567" y="1634"/>
                    </a:lnTo>
                    <a:lnTo>
                      <a:pt x="2536" y="1567"/>
                    </a:lnTo>
                    <a:lnTo>
                      <a:pt x="2485" y="1492"/>
                    </a:lnTo>
                    <a:lnTo>
                      <a:pt x="2485" y="1368"/>
                    </a:lnTo>
                    <a:lnTo>
                      <a:pt x="2531" y="1317"/>
                    </a:lnTo>
                    <a:lnTo>
                      <a:pt x="2524" y="1262"/>
                    </a:lnTo>
                    <a:lnTo>
                      <a:pt x="2473" y="1225"/>
                    </a:lnTo>
                    <a:lnTo>
                      <a:pt x="2449" y="1148"/>
                    </a:lnTo>
                    <a:lnTo>
                      <a:pt x="2455" y="1082"/>
                    </a:lnTo>
                    <a:lnTo>
                      <a:pt x="2441" y="981"/>
                    </a:lnTo>
                    <a:lnTo>
                      <a:pt x="2423" y="850"/>
                    </a:lnTo>
                    <a:lnTo>
                      <a:pt x="2423" y="695"/>
                    </a:lnTo>
                    <a:lnTo>
                      <a:pt x="2423" y="576"/>
                    </a:lnTo>
                    <a:lnTo>
                      <a:pt x="2419" y="452"/>
                    </a:lnTo>
                    <a:lnTo>
                      <a:pt x="2391" y="345"/>
                    </a:lnTo>
                    <a:lnTo>
                      <a:pt x="2366" y="275"/>
                    </a:lnTo>
                    <a:lnTo>
                      <a:pt x="2075" y="131"/>
                    </a:lnTo>
                    <a:lnTo>
                      <a:pt x="1907" y="84"/>
                    </a:lnTo>
                    <a:lnTo>
                      <a:pt x="1744" y="53"/>
                    </a:lnTo>
                    <a:lnTo>
                      <a:pt x="1565" y="0"/>
                    </a:lnTo>
                    <a:lnTo>
                      <a:pt x="681" y="21"/>
                    </a:lnTo>
                    <a:lnTo>
                      <a:pt x="426" y="66"/>
                    </a:lnTo>
                    <a:lnTo>
                      <a:pt x="170" y="157"/>
                    </a:lnTo>
                    <a:lnTo>
                      <a:pt x="95" y="202"/>
                    </a:lnTo>
                    <a:lnTo>
                      <a:pt x="32" y="352"/>
                    </a:lnTo>
                    <a:lnTo>
                      <a:pt x="32" y="874"/>
                    </a:lnTo>
                    <a:lnTo>
                      <a:pt x="0" y="943"/>
                    </a:lnTo>
                    <a:lnTo>
                      <a:pt x="415" y="2104"/>
                    </a:lnTo>
                    <a:lnTo>
                      <a:pt x="2710" y="210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398" name="Freeform 6">
                <a:extLst>
                  <a:ext uri="{FF2B5EF4-FFF2-40B4-BE49-F238E27FC236}">
                    <a16:creationId xmlns:a16="http://schemas.microsoft.com/office/drawing/2014/main" id="{AB3C8B33-B50C-721F-C2AC-8DBC2A04C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2" y="3087"/>
                <a:ext cx="307" cy="260"/>
              </a:xfrm>
              <a:custGeom>
                <a:avLst/>
                <a:gdLst>
                  <a:gd name="T0" fmla="*/ 19 w 1231"/>
                  <a:gd name="T1" fmla="*/ 16 h 1041"/>
                  <a:gd name="T2" fmla="*/ 14 w 1231"/>
                  <a:gd name="T3" fmla="*/ 6 h 1041"/>
                  <a:gd name="T4" fmla="*/ 12 w 1231"/>
                  <a:gd name="T5" fmla="*/ 4 h 1041"/>
                  <a:gd name="T6" fmla="*/ 9 w 1231"/>
                  <a:gd name="T7" fmla="*/ 2 h 1041"/>
                  <a:gd name="T8" fmla="*/ 6 w 1231"/>
                  <a:gd name="T9" fmla="*/ 1 h 1041"/>
                  <a:gd name="T10" fmla="*/ 3 w 1231"/>
                  <a:gd name="T11" fmla="*/ 1 h 1041"/>
                  <a:gd name="T12" fmla="*/ 0 w 1231"/>
                  <a:gd name="T13" fmla="*/ 2 h 1041"/>
                  <a:gd name="T14" fmla="*/ 1 w 1231"/>
                  <a:gd name="T15" fmla="*/ 1 h 1041"/>
                  <a:gd name="T16" fmla="*/ 4 w 1231"/>
                  <a:gd name="T17" fmla="*/ 0 h 1041"/>
                  <a:gd name="T18" fmla="*/ 8 w 1231"/>
                  <a:gd name="T19" fmla="*/ 0 h 1041"/>
                  <a:gd name="T20" fmla="*/ 10 w 1231"/>
                  <a:gd name="T21" fmla="*/ 0 h 1041"/>
                  <a:gd name="T22" fmla="*/ 13 w 1231"/>
                  <a:gd name="T23" fmla="*/ 3 h 1041"/>
                  <a:gd name="T24" fmla="*/ 15 w 1231"/>
                  <a:gd name="T25" fmla="*/ 6 h 1041"/>
                  <a:gd name="T26" fmla="*/ 16 w 1231"/>
                  <a:gd name="T27" fmla="*/ 9 h 1041"/>
                  <a:gd name="T28" fmla="*/ 19 w 1231"/>
                  <a:gd name="T29" fmla="*/ 16 h 10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31"/>
                  <a:gd name="T46" fmla="*/ 0 h 1041"/>
                  <a:gd name="T47" fmla="*/ 1231 w 1231"/>
                  <a:gd name="T48" fmla="*/ 1041 h 104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31" h="1041">
                    <a:moveTo>
                      <a:pt x="1231" y="1041"/>
                    </a:moveTo>
                    <a:lnTo>
                      <a:pt x="878" y="381"/>
                    </a:lnTo>
                    <a:lnTo>
                      <a:pt x="779" y="246"/>
                    </a:lnTo>
                    <a:lnTo>
                      <a:pt x="583" y="143"/>
                    </a:lnTo>
                    <a:lnTo>
                      <a:pt x="377" y="92"/>
                    </a:lnTo>
                    <a:lnTo>
                      <a:pt x="213" y="99"/>
                    </a:lnTo>
                    <a:lnTo>
                      <a:pt x="0" y="129"/>
                    </a:lnTo>
                    <a:lnTo>
                      <a:pt x="51" y="92"/>
                    </a:lnTo>
                    <a:lnTo>
                      <a:pt x="269" y="24"/>
                    </a:lnTo>
                    <a:lnTo>
                      <a:pt x="496" y="0"/>
                    </a:lnTo>
                    <a:lnTo>
                      <a:pt x="660" y="24"/>
                    </a:lnTo>
                    <a:lnTo>
                      <a:pt x="842" y="194"/>
                    </a:lnTo>
                    <a:lnTo>
                      <a:pt x="966" y="417"/>
                    </a:lnTo>
                    <a:lnTo>
                      <a:pt x="1029" y="585"/>
                    </a:lnTo>
                    <a:lnTo>
                      <a:pt x="1231" y="1041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399" name="Freeform 7">
                <a:extLst>
                  <a:ext uri="{FF2B5EF4-FFF2-40B4-BE49-F238E27FC236}">
                    <a16:creationId xmlns:a16="http://schemas.microsoft.com/office/drawing/2014/main" id="{A2ACCF18-3C6F-B6C5-71D5-9A04ABB5A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" y="3157"/>
                <a:ext cx="159" cy="253"/>
              </a:xfrm>
              <a:custGeom>
                <a:avLst/>
                <a:gdLst>
                  <a:gd name="T0" fmla="*/ 7 w 633"/>
                  <a:gd name="T1" fmla="*/ 7 h 1014"/>
                  <a:gd name="T2" fmla="*/ 6 w 633"/>
                  <a:gd name="T3" fmla="*/ 5 h 1014"/>
                  <a:gd name="T4" fmla="*/ 5 w 633"/>
                  <a:gd name="T5" fmla="*/ 4 h 1014"/>
                  <a:gd name="T6" fmla="*/ 4 w 633"/>
                  <a:gd name="T7" fmla="*/ 3 h 1014"/>
                  <a:gd name="T8" fmla="*/ 3 w 633"/>
                  <a:gd name="T9" fmla="*/ 3 h 1014"/>
                  <a:gd name="T10" fmla="*/ 2 w 633"/>
                  <a:gd name="T11" fmla="*/ 3 h 1014"/>
                  <a:gd name="T12" fmla="*/ 3 w 633"/>
                  <a:gd name="T13" fmla="*/ 4 h 1014"/>
                  <a:gd name="T14" fmla="*/ 4 w 633"/>
                  <a:gd name="T15" fmla="*/ 6 h 1014"/>
                  <a:gd name="T16" fmla="*/ 6 w 633"/>
                  <a:gd name="T17" fmla="*/ 8 h 1014"/>
                  <a:gd name="T18" fmla="*/ 9 w 633"/>
                  <a:gd name="T19" fmla="*/ 10 h 1014"/>
                  <a:gd name="T20" fmla="*/ 9 w 633"/>
                  <a:gd name="T21" fmla="*/ 10 h 1014"/>
                  <a:gd name="T22" fmla="*/ 10 w 633"/>
                  <a:gd name="T23" fmla="*/ 13 h 1014"/>
                  <a:gd name="T24" fmla="*/ 9 w 633"/>
                  <a:gd name="T25" fmla="*/ 14 h 1014"/>
                  <a:gd name="T26" fmla="*/ 10 w 633"/>
                  <a:gd name="T27" fmla="*/ 16 h 1014"/>
                  <a:gd name="T28" fmla="*/ 8 w 633"/>
                  <a:gd name="T29" fmla="*/ 15 h 1014"/>
                  <a:gd name="T30" fmla="*/ 9 w 633"/>
                  <a:gd name="T31" fmla="*/ 15 h 1014"/>
                  <a:gd name="T32" fmla="*/ 7 w 633"/>
                  <a:gd name="T33" fmla="*/ 13 h 1014"/>
                  <a:gd name="T34" fmla="*/ 4 w 633"/>
                  <a:gd name="T35" fmla="*/ 12 h 1014"/>
                  <a:gd name="T36" fmla="*/ 2 w 633"/>
                  <a:gd name="T37" fmla="*/ 10 h 1014"/>
                  <a:gd name="T38" fmla="*/ 1 w 633"/>
                  <a:gd name="T39" fmla="*/ 10 h 1014"/>
                  <a:gd name="T40" fmla="*/ 1 w 633"/>
                  <a:gd name="T41" fmla="*/ 11 h 1014"/>
                  <a:gd name="T42" fmla="*/ 2 w 633"/>
                  <a:gd name="T43" fmla="*/ 12 h 1014"/>
                  <a:gd name="T44" fmla="*/ 1 w 633"/>
                  <a:gd name="T45" fmla="*/ 11 h 1014"/>
                  <a:gd name="T46" fmla="*/ 0 w 633"/>
                  <a:gd name="T47" fmla="*/ 9 h 1014"/>
                  <a:gd name="T48" fmla="*/ 0 w 633"/>
                  <a:gd name="T49" fmla="*/ 9 h 1014"/>
                  <a:gd name="T50" fmla="*/ 1 w 633"/>
                  <a:gd name="T51" fmla="*/ 7 h 1014"/>
                  <a:gd name="T52" fmla="*/ 1 w 633"/>
                  <a:gd name="T53" fmla="*/ 0 h 1014"/>
                  <a:gd name="T54" fmla="*/ 4 w 633"/>
                  <a:gd name="T55" fmla="*/ 2 h 1014"/>
                  <a:gd name="T56" fmla="*/ 5 w 633"/>
                  <a:gd name="T57" fmla="*/ 3 h 1014"/>
                  <a:gd name="T58" fmla="*/ 6 w 633"/>
                  <a:gd name="T59" fmla="*/ 5 h 1014"/>
                  <a:gd name="T60" fmla="*/ 7 w 633"/>
                  <a:gd name="T61" fmla="*/ 7 h 101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33"/>
                  <a:gd name="T94" fmla="*/ 0 h 1014"/>
                  <a:gd name="T95" fmla="*/ 633 w 633"/>
                  <a:gd name="T96" fmla="*/ 1014 h 101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33" h="1014">
                    <a:moveTo>
                      <a:pt x="418" y="448"/>
                    </a:moveTo>
                    <a:lnTo>
                      <a:pt x="370" y="353"/>
                    </a:lnTo>
                    <a:lnTo>
                      <a:pt x="300" y="275"/>
                    </a:lnTo>
                    <a:lnTo>
                      <a:pt x="231" y="218"/>
                    </a:lnTo>
                    <a:lnTo>
                      <a:pt x="156" y="179"/>
                    </a:lnTo>
                    <a:lnTo>
                      <a:pt x="119" y="173"/>
                    </a:lnTo>
                    <a:lnTo>
                      <a:pt x="168" y="285"/>
                    </a:lnTo>
                    <a:lnTo>
                      <a:pt x="273" y="423"/>
                    </a:lnTo>
                    <a:lnTo>
                      <a:pt x="395" y="530"/>
                    </a:lnTo>
                    <a:lnTo>
                      <a:pt x="546" y="638"/>
                    </a:lnTo>
                    <a:lnTo>
                      <a:pt x="569" y="648"/>
                    </a:lnTo>
                    <a:lnTo>
                      <a:pt x="633" y="839"/>
                    </a:lnTo>
                    <a:lnTo>
                      <a:pt x="577" y="883"/>
                    </a:lnTo>
                    <a:lnTo>
                      <a:pt x="618" y="1014"/>
                    </a:lnTo>
                    <a:lnTo>
                      <a:pt x="482" y="996"/>
                    </a:lnTo>
                    <a:lnTo>
                      <a:pt x="538" y="973"/>
                    </a:lnTo>
                    <a:lnTo>
                      <a:pt x="449" y="860"/>
                    </a:lnTo>
                    <a:lnTo>
                      <a:pt x="231" y="773"/>
                    </a:lnTo>
                    <a:lnTo>
                      <a:pt x="97" y="677"/>
                    </a:lnTo>
                    <a:lnTo>
                      <a:pt x="62" y="648"/>
                    </a:lnTo>
                    <a:lnTo>
                      <a:pt x="80" y="704"/>
                    </a:lnTo>
                    <a:lnTo>
                      <a:pt x="135" y="785"/>
                    </a:lnTo>
                    <a:lnTo>
                      <a:pt x="30" y="691"/>
                    </a:lnTo>
                    <a:lnTo>
                      <a:pt x="4" y="603"/>
                    </a:lnTo>
                    <a:lnTo>
                      <a:pt x="0" y="567"/>
                    </a:lnTo>
                    <a:lnTo>
                      <a:pt x="36" y="448"/>
                    </a:lnTo>
                    <a:lnTo>
                      <a:pt x="48" y="0"/>
                    </a:lnTo>
                    <a:lnTo>
                      <a:pt x="218" y="112"/>
                    </a:lnTo>
                    <a:lnTo>
                      <a:pt x="329" y="234"/>
                    </a:lnTo>
                    <a:lnTo>
                      <a:pt x="388" y="341"/>
                    </a:lnTo>
                    <a:lnTo>
                      <a:pt x="418" y="448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0" name="Freeform 8">
                <a:extLst>
                  <a:ext uri="{FF2B5EF4-FFF2-40B4-BE49-F238E27FC236}">
                    <a16:creationId xmlns:a16="http://schemas.microsoft.com/office/drawing/2014/main" id="{319CB0D5-A68A-D779-0297-EDE2A17C9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3356"/>
                <a:ext cx="114" cy="137"/>
              </a:xfrm>
              <a:custGeom>
                <a:avLst/>
                <a:gdLst>
                  <a:gd name="T0" fmla="*/ 0 w 453"/>
                  <a:gd name="T1" fmla="*/ 0 h 546"/>
                  <a:gd name="T2" fmla="*/ 2 w 453"/>
                  <a:gd name="T3" fmla="*/ 1 h 546"/>
                  <a:gd name="T4" fmla="*/ 2 w 453"/>
                  <a:gd name="T5" fmla="*/ 2 h 546"/>
                  <a:gd name="T6" fmla="*/ 4 w 453"/>
                  <a:gd name="T7" fmla="*/ 3 h 546"/>
                  <a:gd name="T8" fmla="*/ 3 w 453"/>
                  <a:gd name="T9" fmla="*/ 3 h 546"/>
                  <a:gd name="T10" fmla="*/ 4 w 453"/>
                  <a:gd name="T11" fmla="*/ 4 h 546"/>
                  <a:gd name="T12" fmla="*/ 6 w 453"/>
                  <a:gd name="T13" fmla="*/ 4 h 546"/>
                  <a:gd name="T14" fmla="*/ 7 w 453"/>
                  <a:gd name="T15" fmla="*/ 6 h 546"/>
                  <a:gd name="T16" fmla="*/ 6 w 453"/>
                  <a:gd name="T17" fmla="*/ 7 h 546"/>
                  <a:gd name="T18" fmla="*/ 5 w 453"/>
                  <a:gd name="T19" fmla="*/ 6 h 546"/>
                  <a:gd name="T20" fmla="*/ 4 w 453"/>
                  <a:gd name="T21" fmla="*/ 6 h 546"/>
                  <a:gd name="T22" fmla="*/ 6 w 453"/>
                  <a:gd name="T23" fmla="*/ 7 h 546"/>
                  <a:gd name="T24" fmla="*/ 7 w 453"/>
                  <a:gd name="T25" fmla="*/ 7 h 546"/>
                  <a:gd name="T26" fmla="*/ 6 w 453"/>
                  <a:gd name="T27" fmla="*/ 9 h 546"/>
                  <a:gd name="T28" fmla="*/ 3 w 453"/>
                  <a:gd name="T29" fmla="*/ 7 h 546"/>
                  <a:gd name="T30" fmla="*/ 0 w 453"/>
                  <a:gd name="T31" fmla="*/ 3 h 546"/>
                  <a:gd name="T32" fmla="*/ 0 w 453"/>
                  <a:gd name="T33" fmla="*/ 0 h 5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53"/>
                  <a:gd name="T52" fmla="*/ 0 h 546"/>
                  <a:gd name="T53" fmla="*/ 453 w 453"/>
                  <a:gd name="T54" fmla="*/ 546 h 5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53" h="546">
                    <a:moveTo>
                      <a:pt x="15" y="0"/>
                    </a:moveTo>
                    <a:lnTo>
                      <a:pt x="100" y="40"/>
                    </a:lnTo>
                    <a:lnTo>
                      <a:pt x="145" y="141"/>
                    </a:lnTo>
                    <a:lnTo>
                      <a:pt x="253" y="204"/>
                    </a:lnTo>
                    <a:lnTo>
                      <a:pt x="169" y="197"/>
                    </a:lnTo>
                    <a:lnTo>
                      <a:pt x="222" y="236"/>
                    </a:lnTo>
                    <a:lnTo>
                      <a:pt x="347" y="272"/>
                    </a:lnTo>
                    <a:lnTo>
                      <a:pt x="408" y="341"/>
                    </a:lnTo>
                    <a:lnTo>
                      <a:pt x="376" y="410"/>
                    </a:lnTo>
                    <a:lnTo>
                      <a:pt x="297" y="360"/>
                    </a:lnTo>
                    <a:lnTo>
                      <a:pt x="270" y="403"/>
                    </a:lnTo>
                    <a:lnTo>
                      <a:pt x="384" y="447"/>
                    </a:lnTo>
                    <a:lnTo>
                      <a:pt x="453" y="421"/>
                    </a:lnTo>
                    <a:lnTo>
                      <a:pt x="396" y="546"/>
                    </a:lnTo>
                    <a:lnTo>
                      <a:pt x="210" y="421"/>
                    </a:lnTo>
                    <a:lnTo>
                      <a:pt x="0" y="16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1" name="Freeform 9">
                <a:extLst>
                  <a:ext uri="{FF2B5EF4-FFF2-40B4-BE49-F238E27FC236}">
                    <a16:creationId xmlns:a16="http://schemas.microsoft.com/office/drawing/2014/main" id="{82CE859D-2466-C3FF-15AA-AD57E2C25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4" y="3479"/>
                <a:ext cx="236" cy="153"/>
              </a:xfrm>
              <a:custGeom>
                <a:avLst/>
                <a:gdLst>
                  <a:gd name="T0" fmla="*/ 2 w 943"/>
                  <a:gd name="T1" fmla="*/ 2 h 611"/>
                  <a:gd name="T2" fmla="*/ 2 w 943"/>
                  <a:gd name="T3" fmla="*/ 2 h 611"/>
                  <a:gd name="T4" fmla="*/ 3 w 943"/>
                  <a:gd name="T5" fmla="*/ 0 h 611"/>
                  <a:gd name="T6" fmla="*/ 4 w 943"/>
                  <a:gd name="T7" fmla="*/ 3 h 611"/>
                  <a:gd name="T8" fmla="*/ 3 w 943"/>
                  <a:gd name="T9" fmla="*/ 4 h 611"/>
                  <a:gd name="T10" fmla="*/ 7 w 943"/>
                  <a:gd name="T11" fmla="*/ 5 h 611"/>
                  <a:gd name="T12" fmla="*/ 9 w 943"/>
                  <a:gd name="T13" fmla="*/ 7 h 611"/>
                  <a:gd name="T14" fmla="*/ 14 w 943"/>
                  <a:gd name="T15" fmla="*/ 7 h 611"/>
                  <a:gd name="T16" fmla="*/ 15 w 943"/>
                  <a:gd name="T17" fmla="*/ 9 h 611"/>
                  <a:gd name="T18" fmla="*/ 9 w 943"/>
                  <a:gd name="T19" fmla="*/ 10 h 611"/>
                  <a:gd name="T20" fmla="*/ 0 w 943"/>
                  <a:gd name="T21" fmla="*/ 4 h 611"/>
                  <a:gd name="T22" fmla="*/ 2 w 943"/>
                  <a:gd name="T23" fmla="*/ 2 h 61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43"/>
                  <a:gd name="T37" fmla="*/ 0 h 611"/>
                  <a:gd name="T38" fmla="*/ 943 w 943"/>
                  <a:gd name="T39" fmla="*/ 611 h 61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43" h="611">
                    <a:moveTo>
                      <a:pt x="108" y="107"/>
                    </a:moveTo>
                    <a:lnTo>
                      <a:pt x="144" y="131"/>
                    </a:lnTo>
                    <a:lnTo>
                      <a:pt x="165" y="0"/>
                    </a:lnTo>
                    <a:lnTo>
                      <a:pt x="215" y="194"/>
                    </a:lnTo>
                    <a:lnTo>
                      <a:pt x="190" y="248"/>
                    </a:lnTo>
                    <a:lnTo>
                      <a:pt x="440" y="333"/>
                    </a:lnTo>
                    <a:lnTo>
                      <a:pt x="586" y="455"/>
                    </a:lnTo>
                    <a:lnTo>
                      <a:pt x="897" y="455"/>
                    </a:lnTo>
                    <a:lnTo>
                      <a:pt x="943" y="548"/>
                    </a:lnTo>
                    <a:lnTo>
                      <a:pt x="586" y="611"/>
                    </a:lnTo>
                    <a:lnTo>
                      <a:pt x="0" y="261"/>
                    </a:lnTo>
                    <a:lnTo>
                      <a:pt x="108" y="107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2" name="Freeform 10">
                <a:extLst>
                  <a:ext uri="{FF2B5EF4-FFF2-40B4-BE49-F238E27FC236}">
                    <a16:creationId xmlns:a16="http://schemas.microsoft.com/office/drawing/2014/main" id="{3A5A4B7C-DAE7-C6EA-24D1-802350F6C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3152"/>
                <a:ext cx="429" cy="371"/>
              </a:xfrm>
              <a:custGeom>
                <a:avLst/>
                <a:gdLst>
                  <a:gd name="T0" fmla="*/ 15 w 1715"/>
                  <a:gd name="T1" fmla="*/ 0 h 1483"/>
                  <a:gd name="T2" fmla="*/ 16 w 1715"/>
                  <a:gd name="T3" fmla="*/ 3 h 1483"/>
                  <a:gd name="T4" fmla="*/ 16 w 1715"/>
                  <a:gd name="T5" fmla="*/ 8 h 1483"/>
                  <a:gd name="T6" fmla="*/ 15 w 1715"/>
                  <a:gd name="T7" fmla="*/ 13 h 1483"/>
                  <a:gd name="T8" fmla="*/ 14 w 1715"/>
                  <a:gd name="T9" fmla="*/ 17 h 1483"/>
                  <a:gd name="T10" fmla="*/ 15 w 1715"/>
                  <a:gd name="T11" fmla="*/ 18 h 1483"/>
                  <a:gd name="T12" fmla="*/ 13 w 1715"/>
                  <a:gd name="T13" fmla="*/ 19 h 1483"/>
                  <a:gd name="T14" fmla="*/ 8 w 1715"/>
                  <a:gd name="T15" fmla="*/ 18 h 1483"/>
                  <a:gd name="T16" fmla="*/ 3 w 1715"/>
                  <a:gd name="T17" fmla="*/ 18 h 1483"/>
                  <a:gd name="T18" fmla="*/ 0 w 1715"/>
                  <a:gd name="T19" fmla="*/ 19 h 1483"/>
                  <a:gd name="T20" fmla="*/ 2 w 1715"/>
                  <a:gd name="T21" fmla="*/ 21 h 1483"/>
                  <a:gd name="T22" fmla="*/ 14 w 1715"/>
                  <a:gd name="T23" fmla="*/ 22 h 1483"/>
                  <a:gd name="T24" fmla="*/ 22 w 1715"/>
                  <a:gd name="T25" fmla="*/ 23 h 1483"/>
                  <a:gd name="T26" fmla="*/ 23 w 1715"/>
                  <a:gd name="T27" fmla="*/ 23 h 1483"/>
                  <a:gd name="T28" fmla="*/ 22 w 1715"/>
                  <a:gd name="T29" fmla="*/ 22 h 1483"/>
                  <a:gd name="T30" fmla="*/ 23 w 1715"/>
                  <a:gd name="T31" fmla="*/ 21 h 1483"/>
                  <a:gd name="T32" fmla="*/ 24 w 1715"/>
                  <a:gd name="T33" fmla="*/ 21 h 1483"/>
                  <a:gd name="T34" fmla="*/ 27 w 1715"/>
                  <a:gd name="T35" fmla="*/ 21 h 1483"/>
                  <a:gd name="T36" fmla="*/ 25 w 1715"/>
                  <a:gd name="T37" fmla="*/ 20 h 1483"/>
                  <a:gd name="T38" fmla="*/ 24 w 1715"/>
                  <a:gd name="T39" fmla="*/ 18 h 1483"/>
                  <a:gd name="T40" fmla="*/ 24 w 1715"/>
                  <a:gd name="T41" fmla="*/ 17 h 1483"/>
                  <a:gd name="T42" fmla="*/ 26 w 1715"/>
                  <a:gd name="T43" fmla="*/ 16 h 1483"/>
                  <a:gd name="T44" fmla="*/ 26 w 1715"/>
                  <a:gd name="T45" fmla="*/ 14 h 1483"/>
                  <a:gd name="T46" fmla="*/ 25 w 1715"/>
                  <a:gd name="T47" fmla="*/ 15 h 1483"/>
                  <a:gd name="T48" fmla="*/ 24 w 1715"/>
                  <a:gd name="T49" fmla="*/ 15 h 1483"/>
                  <a:gd name="T50" fmla="*/ 24 w 1715"/>
                  <a:gd name="T51" fmla="*/ 14 h 1483"/>
                  <a:gd name="T52" fmla="*/ 25 w 1715"/>
                  <a:gd name="T53" fmla="*/ 13 h 1483"/>
                  <a:gd name="T54" fmla="*/ 24 w 1715"/>
                  <a:gd name="T55" fmla="*/ 13 h 1483"/>
                  <a:gd name="T56" fmla="*/ 24 w 1715"/>
                  <a:gd name="T57" fmla="*/ 12 h 1483"/>
                  <a:gd name="T58" fmla="*/ 24 w 1715"/>
                  <a:gd name="T59" fmla="*/ 10 h 1483"/>
                  <a:gd name="T60" fmla="*/ 26 w 1715"/>
                  <a:gd name="T61" fmla="*/ 11 h 1483"/>
                  <a:gd name="T62" fmla="*/ 26 w 1715"/>
                  <a:gd name="T63" fmla="*/ 12 h 1483"/>
                  <a:gd name="T64" fmla="*/ 26 w 1715"/>
                  <a:gd name="T65" fmla="*/ 10 h 1483"/>
                  <a:gd name="T66" fmla="*/ 26 w 1715"/>
                  <a:gd name="T67" fmla="*/ 7 h 1483"/>
                  <a:gd name="T68" fmla="*/ 26 w 1715"/>
                  <a:gd name="T69" fmla="*/ 4 h 1483"/>
                  <a:gd name="T70" fmla="*/ 25 w 1715"/>
                  <a:gd name="T71" fmla="*/ 8 h 1483"/>
                  <a:gd name="T72" fmla="*/ 24 w 1715"/>
                  <a:gd name="T73" fmla="*/ 10 h 1483"/>
                  <a:gd name="T74" fmla="*/ 21 w 1715"/>
                  <a:gd name="T75" fmla="*/ 14 h 1483"/>
                  <a:gd name="T76" fmla="*/ 19 w 1715"/>
                  <a:gd name="T77" fmla="*/ 15 h 1483"/>
                  <a:gd name="T78" fmla="*/ 17 w 1715"/>
                  <a:gd name="T79" fmla="*/ 17 h 1483"/>
                  <a:gd name="T80" fmla="*/ 16 w 1715"/>
                  <a:gd name="T81" fmla="*/ 17 h 1483"/>
                  <a:gd name="T82" fmla="*/ 17 w 1715"/>
                  <a:gd name="T83" fmla="*/ 16 h 1483"/>
                  <a:gd name="T84" fmla="*/ 17 w 1715"/>
                  <a:gd name="T85" fmla="*/ 13 h 1483"/>
                  <a:gd name="T86" fmla="*/ 17 w 1715"/>
                  <a:gd name="T87" fmla="*/ 10 h 1483"/>
                  <a:gd name="T88" fmla="*/ 17 w 1715"/>
                  <a:gd name="T89" fmla="*/ 6 h 1483"/>
                  <a:gd name="T90" fmla="*/ 17 w 1715"/>
                  <a:gd name="T91" fmla="*/ 3 h 1483"/>
                  <a:gd name="T92" fmla="*/ 16 w 1715"/>
                  <a:gd name="T93" fmla="*/ 2 h 1483"/>
                  <a:gd name="T94" fmla="*/ 15 w 1715"/>
                  <a:gd name="T95" fmla="*/ 0 h 148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15"/>
                  <a:gd name="T145" fmla="*/ 0 h 1483"/>
                  <a:gd name="T146" fmla="*/ 1715 w 1715"/>
                  <a:gd name="T147" fmla="*/ 1483 h 148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15" h="1483">
                    <a:moveTo>
                      <a:pt x="950" y="0"/>
                    </a:moveTo>
                    <a:lnTo>
                      <a:pt x="1001" y="211"/>
                    </a:lnTo>
                    <a:lnTo>
                      <a:pt x="1005" y="475"/>
                    </a:lnTo>
                    <a:lnTo>
                      <a:pt x="956" y="804"/>
                    </a:lnTo>
                    <a:lnTo>
                      <a:pt x="867" y="1072"/>
                    </a:lnTo>
                    <a:lnTo>
                      <a:pt x="943" y="1141"/>
                    </a:lnTo>
                    <a:lnTo>
                      <a:pt x="792" y="1189"/>
                    </a:lnTo>
                    <a:lnTo>
                      <a:pt x="517" y="1159"/>
                    </a:lnTo>
                    <a:lnTo>
                      <a:pt x="190" y="1165"/>
                    </a:lnTo>
                    <a:lnTo>
                      <a:pt x="0" y="1178"/>
                    </a:lnTo>
                    <a:lnTo>
                      <a:pt x="114" y="1314"/>
                    </a:lnTo>
                    <a:lnTo>
                      <a:pt x="867" y="1376"/>
                    </a:lnTo>
                    <a:lnTo>
                      <a:pt x="1388" y="1483"/>
                    </a:lnTo>
                    <a:lnTo>
                      <a:pt x="1452" y="1439"/>
                    </a:lnTo>
                    <a:lnTo>
                      <a:pt x="1378" y="1382"/>
                    </a:lnTo>
                    <a:lnTo>
                      <a:pt x="1432" y="1334"/>
                    </a:lnTo>
                    <a:lnTo>
                      <a:pt x="1540" y="1314"/>
                    </a:lnTo>
                    <a:lnTo>
                      <a:pt x="1715" y="1326"/>
                    </a:lnTo>
                    <a:lnTo>
                      <a:pt x="1578" y="1247"/>
                    </a:lnTo>
                    <a:lnTo>
                      <a:pt x="1495" y="1146"/>
                    </a:lnTo>
                    <a:lnTo>
                      <a:pt x="1503" y="1072"/>
                    </a:lnTo>
                    <a:lnTo>
                      <a:pt x="1646" y="997"/>
                    </a:lnTo>
                    <a:lnTo>
                      <a:pt x="1685" y="891"/>
                    </a:lnTo>
                    <a:lnTo>
                      <a:pt x="1608" y="927"/>
                    </a:lnTo>
                    <a:lnTo>
                      <a:pt x="1527" y="923"/>
                    </a:lnTo>
                    <a:lnTo>
                      <a:pt x="1508" y="891"/>
                    </a:lnTo>
                    <a:lnTo>
                      <a:pt x="1578" y="820"/>
                    </a:lnTo>
                    <a:lnTo>
                      <a:pt x="1515" y="818"/>
                    </a:lnTo>
                    <a:lnTo>
                      <a:pt x="1521" y="741"/>
                    </a:lnTo>
                    <a:lnTo>
                      <a:pt x="1551" y="634"/>
                    </a:lnTo>
                    <a:lnTo>
                      <a:pt x="1622" y="667"/>
                    </a:lnTo>
                    <a:lnTo>
                      <a:pt x="1646" y="735"/>
                    </a:lnTo>
                    <a:lnTo>
                      <a:pt x="1673" y="641"/>
                    </a:lnTo>
                    <a:lnTo>
                      <a:pt x="1641" y="410"/>
                    </a:lnTo>
                    <a:lnTo>
                      <a:pt x="1659" y="237"/>
                    </a:lnTo>
                    <a:lnTo>
                      <a:pt x="1602" y="491"/>
                    </a:lnTo>
                    <a:lnTo>
                      <a:pt x="1515" y="622"/>
                    </a:lnTo>
                    <a:lnTo>
                      <a:pt x="1347" y="866"/>
                    </a:lnTo>
                    <a:lnTo>
                      <a:pt x="1231" y="979"/>
                    </a:lnTo>
                    <a:lnTo>
                      <a:pt x="1069" y="1086"/>
                    </a:lnTo>
                    <a:lnTo>
                      <a:pt x="1019" y="1090"/>
                    </a:lnTo>
                    <a:lnTo>
                      <a:pt x="1069" y="997"/>
                    </a:lnTo>
                    <a:lnTo>
                      <a:pt x="1094" y="848"/>
                    </a:lnTo>
                    <a:lnTo>
                      <a:pt x="1106" y="611"/>
                    </a:lnTo>
                    <a:lnTo>
                      <a:pt x="1094" y="398"/>
                    </a:lnTo>
                    <a:lnTo>
                      <a:pt x="1069" y="205"/>
                    </a:lnTo>
                    <a:lnTo>
                      <a:pt x="1032" y="86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3" name="Freeform 11">
                <a:extLst>
                  <a:ext uri="{FF2B5EF4-FFF2-40B4-BE49-F238E27FC236}">
                    <a16:creationId xmlns:a16="http://schemas.microsoft.com/office/drawing/2014/main" id="{28884FA4-9FDD-F079-CD8D-F86A1D98E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8" y="3532"/>
                <a:ext cx="109" cy="68"/>
              </a:xfrm>
              <a:custGeom>
                <a:avLst/>
                <a:gdLst>
                  <a:gd name="T0" fmla="*/ 2 w 434"/>
                  <a:gd name="T1" fmla="*/ 0 h 268"/>
                  <a:gd name="T2" fmla="*/ 3 w 434"/>
                  <a:gd name="T3" fmla="*/ 1 h 268"/>
                  <a:gd name="T4" fmla="*/ 2 w 434"/>
                  <a:gd name="T5" fmla="*/ 2 h 268"/>
                  <a:gd name="T6" fmla="*/ 3 w 434"/>
                  <a:gd name="T7" fmla="*/ 2 h 268"/>
                  <a:gd name="T8" fmla="*/ 3 w 434"/>
                  <a:gd name="T9" fmla="*/ 3 h 268"/>
                  <a:gd name="T10" fmla="*/ 4 w 434"/>
                  <a:gd name="T11" fmla="*/ 2 h 268"/>
                  <a:gd name="T12" fmla="*/ 5 w 434"/>
                  <a:gd name="T13" fmla="*/ 3 h 268"/>
                  <a:gd name="T14" fmla="*/ 5 w 434"/>
                  <a:gd name="T15" fmla="*/ 3 h 268"/>
                  <a:gd name="T16" fmla="*/ 5 w 434"/>
                  <a:gd name="T17" fmla="*/ 4 h 268"/>
                  <a:gd name="T18" fmla="*/ 6 w 434"/>
                  <a:gd name="T19" fmla="*/ 4 h 268"/>
                  <a:gd name="T20" fmla="*/ 7 w 434"/>
                  <a:gd name="T21" fmla="*/ 4 h 268"/>
                  <a:gd name="T22" fmla="*/ 3 w 434"/>
                  <a:gd name="T23" fmla="*/ 4 h 268"/>
                  <a:gd name="T24" fmla="*/ 0 w 434"/>
                  <a:gd name="T25" fmla="*/ 3 h 268"/>
                  <a:gd name="T26" fmla="*/ 0 w 434"/>
                  <a:gd name="T27" fmla="*/ 1 h 268"/>
                  <a:gd name="T28" fmla="*/ 2 w 434"/>
                  <a:gd name="T29" fmla="*/ 0 h 2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34"/>
                  <a:gd name="T46" fmla="*/ 0 h 268"/>
                  <a:gd name="T47" fmla="*/ 434 w 434"/>
                  <a:gd name="T48" fmla="*/ 268 h 2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34" h="268">
                    <a:moveTo>
                      <a:pt x="100" y="0"/>
                    </a:moveTo>
                    <a:lnTo>
                      <a:pt x="151" y="54"/>
                    </a:lnTo>
                    <a:lnTo>
                      <a:pt x="133" y="123"/>
                    </a:lnTo>
                    <a:lnTo>
                      <a:pt x="181" y="87"/>
                    </a:lnTo>
                    <a:lnTo>
                      <a:pt x="200" y="191"/>
                    </a:lnTo>
                    <a:lnTo>
                      <a:pt x="273" y="129"/>
                    </a:lnTo>
                    <a:lnTo>
                      <a:pt x="327" y="167"/>
                    </a:lnTo>
                    <a:lnTo>
                      <a:pt x="288" y="204"/>
                    </a:lnTo>
                    <a:lnTo>
                      <a:pt x="319" y="249"/>
                    </a:lnTo>
                    <a:lnTo>
                      <a:pt x="389" y="236"/>
                    </a:lnTo>
                    <a:lnTo>
                      <a:pt x="434" y="268"/>
                    </a:lnTo>
                    <a:lnTo>
                      <a:pt x="157" y="268"/>
                    </a:lnTo>
                    <a:lnTo>
                      <a:pt x="0" y="149"/>
                    </a:lnTo>
                    <a:lnTo>
                      <a:pt x="19" y="2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4" name="Freeform 12">
                <a:extLst>
                  <a:ext uri="{FF2B5EF4-FFF2-40B4-BE49-F238E27FC236}">
                    <a16:creationId xmlns:a16="http://schemas.microsoft.com/office/drawing/2014/main" id="{2C32E763-596C-3160-A6A5-F703F1AF0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410"/>
                <a:ext cx="30" cy="38"/>
              </a:xfrm>
              <a:custGeom>
                <a:avLst/>
                <a:gdLst>
                  <a:gd name="T0" fmla="*/ 0 w 119"/>
                  <a:gd name="T1" fmla="*/ 1 h 153"/>
                  <a:gd name="T2" fmla="*/ 1 w 119"/>
                  <a:gd name="T3" fmla="*/ 1 h 153"/>
                  <a:gd name="T4" fmla="*/ 1 w 119"/>
                  <a:gd name="T5" fmla="*/ 1 h 153"/>
                  <a:gd name="T6" fmla="*/ 0 w 119"/>
                  <a:gd name="T7" fmla="*/ 1 h 153"/>
                  <a:gd name="T8" fmla="*/ 2 w 119"/>
                  <a:gd name="T9" fmla="*/ 2 h 153"/>
                  <a:gd name="T10" fmla="*/ 2 w 119"/>
                  <a:gd name="T11" fmla="*/ 0 h 153"/>
                  <a:gd name="T12" fmla="*/ 0 w 119"/>
                  <a:gd name="T13" fmla="*/ 1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9"/>
                  <a:gd name="T22" fmla="*/ 0 h 153"/>
                  <a:gd name="T23" fmla="*/ 119 w 119"/>
                  <a:gd name="T24" fmla="*/ 153 h 1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9" h="153">
                    <a:moveTo>
                      <a:pt x="0" y="60"/>
                    </a:moveTo>
                    <a:lnTo>
                      <a:pt x="62" y="60"/>
                    </a:lnTo>
                    <a:lnTo>
                      <a:pt x="57" y="104"/>
                    </a:lnTo>
                    <a:lnTo>
                      <a:pt x="14" y="97"/>
                    </a:lnTo>
                    <a:lnTo>
                      <a:pt x="98" y="153"/>
                    </a:lnTo>
                    <a:lnTo>
                      <a:pt x="119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5" name="Freeform 13">
                <a:extLst>
                  <a:ext uri="{FF2B5EF4-FFF2-40B4-BE49-F238E27FC236}">
                    <a16:creationId xmlns:a16="http://schemas.microsoft.com/office/drawing/2014/main" id="{DCAE0DA1-4B86-971E-CBDF-07CF6FC3F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3509"/>
                <a:ext cx="185" cy="118"/>
              </a:xfrm>
              <a:custGeom>
                <a:avLst/>
                <a:gdLst>
                  <a:gd name="T0" fmla="*/ 0 w 740"/>
                  <a:gd name="T1" fmla="*/ 3 h 475"/>
                  <a:gd name="T2" fmla="*/ 1 w 740"/>
                  <a:gd name="T3" fmla="*/ 4 h 475"/>
                  <a:gd name="T4" fmla="*/ 1 w 740"/>
                  <a:gd name="T5" fmla="*/ 5 h 475"/>
                  <a:gd name="T6" fmla="*/ 2 w 740"/>
                  <a:gd name="T7" fmla="*/ 6 h 475"/>
                  <a:gd name="T8" fmla="*/ 3 w 740"/>
                  <a:gd name="T9" fmla="*/ 7 h 475"/>
                  <a:gd name="T10" fmla="*/ 6 w 740"/>
                  <a:gd name="T11" fmla="*/ 7 h 475"/>
                  <a:gd name="T12" fmla="*/ 8 w 740"/>
                  <a:gd name="T13" fmla="*/ 7 h 475"/>
                  <a:gd name="T14" fmla="*/ 12 w 740"/>
                  <a:gd name="T15" fmla="*/ 5 h 475"/>
                  <a:gd name="T16" fmla="*/ 12 w 740"/>
                  <a:gd name="T17" fmla="*/ 2 h 475"/>
                  <a:gd name="T18" fmla="*/ 11 w 740"/>
                  <a:gd name="T19" fmla="*/ 1 h 475"/>
                  <a:gd name="T20" fmla="*/ 7 w 740"/>
                  <a:gd name="T21" fmla="*/ 0 h 475"/>
                  <a:gd name="T22" fmla="*/ 3 w 740"/>
                  <a:gd name="T23" fmla="*/ 2 h 475"/>
                  <a:gd name="T24" fmla="*/ 0 w 740"/>
                  <a:gd name="T25" fmla="*/ 3 h 4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40"/>
                  <a:gd name="T40" fmla="*/ 0 h 475"/>
                  <a:gd name="T41" fmla="*/ 740 w 740"/>
                  <a:gd name="T42" fmla="*/ 475 h 4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40" h="475">
                    <a:moveTo>
                      <a:pt x="0" y="182"/>
                    </a:moveTo>
                    <a:lnTo>
                      <a:pt x="54" y="236"/>
                    </a:lnTo>
                    <a:lnTo>
                      <a:pt x="106" y="331"/>
                    </a:lnTo>
                    <a:lnTo>
                      <a:pt x="131" y="417"/>
                    </a:lnTo>
                    <a:lnTo>
                      <a:pt x="232" y="475"/>
                    </a:lnTo>
                    <a:lnTo>
                      <a:pt x="370" y="455"/>
                    </a:lnTo>
                    <a:lnTo>
                      <a:pt x="520" y="429"/>
                    </a:lnTo>
                    <a:lnTo>
                      <a:pt x="740" y="344"/>
                    </a:lnTo>
                    <a:lnTo>
                      <a:pt x="740" y="168"/>
                    </a:lnTo>
                    <a:lnTo>
                      <a:pt x="696" y="63"/>
                    </a:lnTo>
                    <a:lnTo>
                      <a:pt x="430" y="0"/>
                    </a:lnTo>
                    <a:lnTo>
                      <a:pt x="187" y="123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6" name="Freeform 14">
                <a:extLst>
                  <a:ext uri="{FF2B5EF4-FFF2-40B4-BE49-F238E27FC236}">
                    <a16:creationId xmlns:a16="http://schemas.microsoft.com/office/drawing/2014/main" id="{D6416E9E-BD1D-EB01-4A7B-2D983899A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3187"/>
                <a:ext cx="24" cy="21"/>
              </a:xfrm>
              <a:custGeom>
                <a:avLst/>
                <a:gdLst>
                  <a:gd name="T0" fmla="*/ 1 w 96"/>
                  <a:gd name="T1" fmla="*/ 0 h 87"/>
                  <a:gd name="T2" fmla="*/ 1 w 96"/>
                  <a:gd name="T3" fmla="*/ 0 h 87"/>
                  <a:gd name="T4" fmla="*/ 0 w 96"/>
                  <a:gd name="T5" fmla="*/ 1 h 87"/>
                  <a:gd name="T6" fmla="*/ 1 w 96"/>
                  <a:gd name="T7" fmla="*/ 1 h 87"/>
                  <a:gd name="T8" fmla="*/ 1 w 96"/>
                  <a:gd name="T9" fmla="*/ 1 h 87"/>
                  <a:gd name="T10" fmla="*/ 2 w 96"/>
                  <a:gd name="T11" fmla="*/ 1 h 87"/>
                  <a:gd name="T12" fmla="*/ 2 w 96"/>
                  <a:gd name="T13" fmla="*/ 0 h 87"/>
                  <a:gd name="T14" fmla="*/ 1 w 96"/>
                  <a:gd name="T15" fmla="*/ 0 h 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"/>
                  <a:gd name="T25" fmla="*/ 0 h 87"/>
                  <a:gd name="T26" fmla="*/ 96 w 96"/>
                  <a:gd name="T27" fmla="*/ 87 h 8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" h="87">
                    <a:moveTo>
                      <a:pt x="69" y="0"/>
                    </a:moveTo>
                    <a:lnTo>
                      <a:pt x="25" y="12"/>
                    </a:lnTo>
                    <a:lnTo>
                      <a:pt x="0" y="54"/>
                    </a:lnTo>
                    <a:lnTo>
                      <a:pt x="32" y="87"/>
                    </a:lnTo>
                    <a:lnTo>
                      <a:pt x="76" y="87"/>
                    </a:lnTo>
                    <a:lnTo>
                      <a:pt x="96" y="60"/>
                    </a:lnTo>
                    <a:lnTo>
                      <a:pt x="96" y="2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7" name="Freeform 15">
                <a:extLst>
                  <a:ext uri="{FF2B5EF4-FFF2-40B4-BE49-F238E27FC236}">
                    <a16:creationId xmlns:a16="http://schemas.microsoft.com/office/drawing/2014/main" id="{66023BC1-DA6A-3D77-D0CF-22E515D42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" y="3321"/>
                <a:ext cx="17" cy="18"/>
              </a:xfrm>
              <a:custGeom>
                <a:avLst/>
                <a:gdLst>
                  <a:gd name="T0" fmla="*/ 1 w 67"/>
                  <a:gd name="T1" fmla="*/ 0 h 72"/>
                  <a:gd name="T2" fmla="*/ 1 w 67"/>
                  <a:gd name="T3" fmla="*/ 0 h 72"/>
                  <a:gd name="T4" fmla="*/ 0 w 67"/>
                  <a:gd name="T5" fmla="*/ 0 h 72"/>
                  <a:gd name="T6" fmla="*/ 0 w 67"/>
                  <a:gd name="T7" fmla="*/ 1 h 72"/>
                  <a:gd name="T8" fmla="*/ 1 w 67"/>
                  <a:gd name="T9" fmla="*/ 1 h 72"/>
                  <a:gd name="T10" fmla="*/ 1 w 67"/>
                  <a:gd name="T11" fmla="*/ 1 h 72"/>
                  <a:gd name="T12" fmla="*/ 1 w 67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72"/>
                  <a:gd name="T23" fmla="*/ 67 w 67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72">
                    <a:moveTo>
                      <a:pt x="62" y="16"/>
                    </a:moveTo>
                    <a:lnTo>
                      <a:pt x="42" y="0"/>
                    </a:lnTo>
                    <a:lnTo>
                      <a:pt x="4" y="10"/>
                    </a:lnTo>
                    <a:lnTo>
                      <a:pt x="0" y="54"/>
                    </a:lnTo>
                    <a:lnTo>
                      <a:pt x="31" y="72"/>
                    </a:lnTo>
                    <a:lnTo>
                      <a:pt x="67" y="54"/>
                    </a:lnTo>
                    <a:lnTo>
                      <a:pt x="62" y="16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8" name="Freeform 16">
                <a:extLst>
                  <a:ext uri="{FF2B5EF4-FFF2-40B4-BE49-F238E27FC236}">
                    <a16:creationId xmlns:a16="http://schemas.microsoft.com/office/drawing/2014/main" id="{CC627483-5E31-E7CC-81DE-8257C658F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" y="2795"/>
                <a:ext cx="221" cy="383"/>
              </a:xfrm>
              <a:custGeom>
                <a:avLst/>
                <a:gdLst>
                  <a:gd name="T0" fmla="*/ 1 w 884"/>
                  <a:gd name="T1" fmla="*/ 20 h 1532"/>
                  <a:gd name="T2" fmla="*/ 1 w 884"/>
                  <a:gd name="T3" fmla="*/ 21 h 1532"/>
                  <a:gd name="T4" fmla="*/ 3 w 884"/>
                  <a:gd name="T5" fmla="*/ 23 h 1532"/>
                  <a:gd name="T6" fmla="*/ 5 w 884"/>
                  <a:gd name="T7" fmla="*/ 23 h 1532"/>
                  <a:gd name="T8" fmla="*/ 7 w 884"/>
                  <a:gd name="T9" fmla="*/ 24 h 1532"/>
                  <a:gd name="T10" fmla="*/ 10 w 884"/>
                  <a:gd name="T11" fmla="*/ 24 h 1532"/>
                  <a:gd name="T12" fmla="*/ 11 w 884"/>
                  <a:gd name="T13" fmla="*/ 24 h 1532"/>
                  <a:gd name="T14" fmla="*/ 11 w 884"/>
                  <a:gd name="T15" fmla="*/ 23 h 1532"/>
                  <a:gd name="T16" fmla="*/ 12 w 884"/>
                  <a:gd name="T17" fmla="*/ 21 h 1532"/>
                  <a:gd name="T18" fmla="*/ 11 w 884"/>
                  <a:gd name="T19" fmla="*/ 19 h 1532"/>
                  <a:gd name="T20" fmla="*/ 11 w 884"/>
                  <a:gd name="T21" fmla="*/ 17 h 1532"/>
                  <a:gd name="T22" fmla="*/ 12 w 884"/>
                  <a:gd name="T23" fmla="*/ 16 h 1532"/>
                  <a:gd name="T24" fmla="*/ 13 w 884"/>
                  <a:gd name="T25" fmla="*/ 13 h 1532"/>
                  <a:gd name="T26" fmla="*/ 13 w 884"/>
                  <a:gd name="T27" fmla="*/ 12 h 1532"/>
                  <a:gd name="T28" fmla="*/ 14 w 884"/>
                  <a:gd name="T29" fmla="*/ 9 h 1532"/>
                  <a:gd name="T30" fmla="*/ 14 w 884"/>
                  <a:gd name="T31" fmla="*/ 8 h 1532"/>
                  <a:gd name="T32" fmla="*/ 14 w 884"/>
                  <a:gd name="T33" fmla="*/ 6 h 1532"/>
                  <a:gd name="T34" fmla="*/ 14 w 884"/>
                  <a:gd name="T35" fmla="*/ 3 h 1532"/>
                  <a:gd name="T36" fmla="*/ 12 w 884"/>
                  <a:gd name="T37" fmla="*/ 0 h 1532"/>
                  <a:gd name="T38" fmla="*/ 5 w 884"/>
                  <a:gd name="T39" fmla="*/ 0 h 1532"/>
                  <a:gd name="T40" fmla="*/ 2 w 884"/>
                  <a:gd name="T41" fmla="*/ 5 h 1532"/>
                  <a:gd name="T42" fmla="*/ 0 w 884"/>
                  <a:gd name="T43" fmla="*/ 7 h 1532"/>
                  <a:gd name="T44" fmla="*/ 0 w 884"/>
                  <a:gd name="T45" fmla="*/ 9 h 1532"/>
                  <a:gd name="T46" fmla="*/ 1 w 884"/>
                  <a:gd name="T47" fmla="*/ 12 h 1532"/>
                  <a:gd name="T48" fmla="*/ 0 w 884"/>
                  <a:gd name="T49" fmla="*/ 19 h 1532"/>
                  <a:gd name="T50" fmla="*/ 1 w 884"/>
                  <a:gd name="T51" fmla="*/ 20 h 15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84"/>
                  <a:gd name="T79" fmla="*/ 0 h 1532"/>
                  <a:gd name="T80" fmla="*/ 884 w 884"/>
                  <a:gd name="T81" fmla="*/ 1532 h 153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84" h="1532">
                    <a:moveTo>
                      <a:pt x="27" y="1288"/>
                    </a:moveTo>
                    <a:lnTo>
                      <a:pt x="72" y="1359"/>
                    </a:lnTo>
                    <a:lnTo>
                      <a:pt x="191" y="1436"/>
                    </a:lnTo>
                    <a:lnTo>
                      <a:pt x="314" y="1478"/>
                    </a:lnTo>
                    <a:lnTo>
                      <a:pt x="456" y="1508"/>
                    </a:lnTo>
                    <a:lnTo>
                      <a:pt x="603" y="1532"/>
                    </a:lnTo>
                    <a:lnTo>
                      <a:pt x="684" y="1505"/>
                    </a:lnTo>
                    <a:lnTo>
                      <a:pt x="723" y="1458"/>
                    </a:lnTo>
                    <a:lnTo>
                      <a:pt x="731" y="1347"/>
                    </a:lnTo>
                    <a:lnTo>
                      <a:pt x="699" y="1203"/>
                    </a:lnTo>
                    <a:lnTo>
                      <a:pt x="669" y="1085"/>
                    </a:lnTo>
                    <a:lnTo>
                      <a:pt x="735" y="1005"/>
                    </a:lnTo>
                    <a:lnTo>
                      <a:pt x="807" y="873"/>
                    </a:lnTo>
                    <a:lnTo>
                      <a:pt x="835" y="770"/>
                    </a:lnTo>
                    <a:lnTo>
                      <a:pt x="878" y="589"/>
                    </a:lnTo>
                    <a:lnTo>
                      <a:pt x="884" y="495"/>
                    </a:lnTo>
                    <a:lnTo>
                      <a:pt x="884" y="366"/>
                    </a:lnTo>
                    <a:lnTo>
                      <a:pt x="860" y="176"/>
                    </a:lnTo>
                    <a:lnTo>
                      <a:pt x="759" y="10"/>
                    </a:lnTo>
                    <a:lnTo>
                      <a:pt x="314" y="0"/>
                    </a:lnTo>
                    <a:lnTo>
                      <a:pt x="99" y="289"/>
                    </a:lnTo>
                    <a:lnTo>
                      <a:pt x="0" y="439"/>
                    </a:lnTo>
                    <a:lnTo>
                      <a:pt x="3" y="559"/>
                    </a:lnTo>
                    <a:lnTo>
                      <a:pt x="51" y="805"/>
                    </a:lnTo>
                    <a:lnTo>
                      <a:pt x="17" y="1196"/>
                    </a:lnTo>
                    <a:lnTo>
                      <a:pt x="27" y="1288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09" name="Freeform 17">
                <a:extLst>
                  <a:ext uri="{FF2B5EF4-FFF2-40B4-BE49-F238E27FC236}">
                    <a16:creationId xmlns:a16="http://schemas.microsoft.com/office/drawing/2014/main" id="{DA5CB61D-FDCD-D32C-6CE0-E020D17AC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958"/>
                <a:ext cx="25" cy="44"/>
              </a:xfrm>
              <a:custGeom>
                <a:avLst/>
                <a:gdLst>
                  <a:gd name="T0" fmla="*/ 1 w 99"/>
                  <a:gd name="T1" fmla="*/ 0 h 178"/>
                  <a:gd name="T2" fmla="*/ 1 w 99"/>
                  <a:gd name="T3" fmla="*/ 0 h 178"/>
                  <a:gd name="T4" fmla="*/ 1 w 99"/>
                  <a:gd name="T5" fmla="*/ 0 h 178"/>
                  <a:gd name="T6" fmla="*/ 2 w 99"/>
                  <a:gd name="T7" fmla="*/ 1 h 178"/>
                  <a:gd name="T8" fmla="*/ 2 w 99"/>
                  <a:gd name="T9" fmla="*/ 2 h 178"/>
                  <a:gd name="T10" fmla="*/ 1 w 99"/>
                  <a:gd name="T11" fmla="*/ 3 h 178"/>
                  <a:gd name="T12" fmla="*/ 0 w 99"/>
                  <a:gd name="T13" fmla="*/ 2 h 178"/>
                  <a:gd name="T14" fmla="*/ 0 w 99"/>
                  <a:gd name="T15" fmla="*/ 1 h 178"/>
                  <a:gd name="T16" fmla="*/ 1 w 99"/>
                  <a:gd name="T17" fmla="*/ 0 h 1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"/>
                  <a:gd name="T28" fmla="*/ 0 h 178"/>
                  <a:gd name="T29" fmla="*/ 99 w 99"/>
                  <a:gd name="T30" fmla="*/ 178 h 1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" h="178">
                    <a:moveTo>
                      <a:pt x="25" y="8"/>
                    </a:moveTo>
                    <a:lnTo>
                      <a:pt x="52" y="0"/>
                    </a:lnTo>
                    <a:lnTo>
                      <a:pt x="78" y="18"/>
                    </a:lnTo>
                    <a:lnTo>
                      <a:pt x="99" y="60"/>
                    </a:lnTo>
                    <a:lnTo>
                      <a:pt x="94" y="147"/>
                    </a:lnTo>
                    <a:lnTo>
                      <a:pt x="63" y="178"/>
                    </a:lnTo>
                    <a:lnTo>
                      <a:pt x="0" y="147"/>
                    </a:lnTo>
                    <a:lnTo>
                      <a:pt x="0" y="72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0" name="Freeform 18">
                <a:extLst>
                  <a:ext uri="{FF2B5EF4-FFF2-40B4-BE49-F238E27FC236}">
                    <a16:creationId xmlns:a16="http://schemas.microsoft.com/office/drawing/2014/main" id="{E2D6D2E5-D21C-317A-359C-29F5730B3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2970"/>
                <a:ext cx="8" cy="23"/>
              </a:xfrm>
              <a:custGeom>
                <a:avLst/>
                <a:gdLst>
                  <a:gd name="T0" fmla="*/ 0 w 33"/>
                  <a:gd name="T1" fmla="*/ 0 h 93"/>
                  <a:gd name="T2" fmla="*/ 0 w 33"/>
                  <a:gd name="T3" fmla="*/ 1 h 93"/>
                  <a:gd name="T4" fmla="*/ 0 w 33"/>
                  <a:gd name="T5" fmla="*/ 1 h 93"/>
                  <a:gd name="T6" fmla="*/ 0 w 33"/>
                  <a:gd name="T7" fmla="*/ 1 h 93"/>
                  <a:gd name="T8" fmla="*/ 0 w 33"/>
                  <a:gd name="T9" fmla="*/ 0 h 93"/>
                  <a:gd name="T10" fmla="*/ 0 w 33"/>
                  <a:gd name="T11" fmla="*/ 0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93"/>
                  <a:gd name="T20" fmla="*/ 33 w 33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93">
                    <a:moveTo>
                      <a:pt x="18" y="0"/>
                    </a:moveTo>
                    <a:lnTo>
                      <a:pt x="0" y="93"/>
                    </a:lnTo>
                    <a:lnTo>
                      <a:pt x="21" y="92"/>
                    </a:lnTo>
                    <a:lnTo>
                      <a:pt x="33" y="67"/>
                    </a:lnTo>
                    <a:lnTo>
                      <a:pt x="30" y="3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1" name="Freeform 19">
                <a:extLst>
                  <a:ext uri="{FF2B5EF4-FFF2-40B4-BE49-F238E27FC236}">
                    <a16:creationId xmlns:a16="http://schemas.microsoft.com/office/drawing/2014/main" id="{D7F76EEC-46CC-797E-302A-9235B9D9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3129"/>
                <a:ext cx="1001" cy="740"/>
              </a:xfrm>
              <a:custGeom>
                <a:avLst/>
                <a:gdLst>
                  <a:gd name="T0" fmla="*/ 53 w 4003"/>
                  <a:gd name="T1" fmla="*/ 36 h 2961"/>
                  <a:gd name="T2" fmla="*/ 48 w 4003"/>
                  <a:gd name="T3" fmla="*/ 33 h 2961"/>
                  <a:gd name="T4" fmla="*/ 44 w 4003"/>
                  <a:gd name="T5" fmla="*/ 34 h 2961"/>
                  <a:gd name="T6" fmla="*/ 42 w 4003"/>
                  <a:gd name="T7" fmla="*/ 33 h 2961"/>
                  <a:gd name="T8" fmla="*/ 37 w 4003"/>
                  <a:gd name="T9" fmla="*/ 28 h 2961"/>
                  <a:gd name="T10" fmla="*/ 35 w 4003"/>
                  <a:gd name="T11" fmla="*/ 36 h 2961"/>
                  <a:gd name="T12" fmla="*/ 38 w 4003"/>
                  <a:gd name="T13" fmla="*/ 37 h 2961"/>
                  <a:gd name="T14" fmla="*/ 40 w 4003"/>
                  <a:gd name="T15" fmla="*/ 36 h 2961"/>
                  <a:gd name="T16" fmla="*/ 43 w 4003"/>
                  <a:gd name="T17" fmla="*/ 37 h 2961"/>
                  <a:gd name="T18" fmla="*/ 45 w 4003"/>
                  <a:gd name="T19" fmla="*/ 36 h 2961"/>
                  <a:gd name="T20" fmla="*/ 52 w 4003"/>
                  <a:gd name="T21" fmla="*/ 36 h 2961"/>
                  <a:gd name="T22" fmla="*/ 54 w 4003"/>
                  <a:gd name="T23" fmla="*/ 38 h 2961"/>
                  <a:gd name="T24" fmla="*/ 53 w 4003"/>
                  <a:gd name="T25" fmla="*/ 43 h 2961"/>
                  <a:gd name="T26" fmla="*/ 52 w 4003"/>
                  <a:gd name="T27" fmla="*/ 44 h 2961"/>
                  <a:gd name="T28" fmla="*/ 46 w 4003"/>
                  <a:gd name="T29" fmla="*/ 44 h 2961"/>
                  <a:gd name="T30" fmla="*/ 23 w 4003"/>
                  <a:gd name="T31" fmla="*/ 46 h 2961"/>
                  <a:gd name="T32" fmla="*/ 0 w 4003"/>
                  <a:gd name="T33" fmla="*/ 43 h 2961"/>
                  <a:gd name="T34" fmla="*/ 0 w 4003"/>
                  <a:gd name="T35" fmla="*/ 24 h 2961"/>
                  <a:gd name="T36" fmla="*/ 1 w 4003"/>
                  <a:gd name="T37" fmla="*/ 18 h 2961"/>
                  <a:gd name="T38" fmla="*/ 4 w 4003"/>
                  <a:gd name="T39" fmla="*/ 12 h 2961"/>
                  <a:gd name="T40" fmla="*/ 5 w 4003"/>
                  <a:gd name="T41" fmla="*/ 10 h 2961"/>
                  <a:gd name="T42" fmla="*/ 8 w 4003"/>
                  <a:gd name="T43" fmla="*/ 7 h 2961"/>
                  <a:gd name="T44" fmla="*/ 12 w 4003"/>
                  <a:gd name="T45" fmla="*/ 5 h 2961"/>
                  <a:gd name="T46" fmla="*/ 15 w 4003"/>
                  <a:gd name="T47" fmla="*/ 3 h 2961"/>
                  <a:gd name="T48" fmla="*/ 18 w 4003"/>
                  <a:gd name="T49" fmla="*/ 2 h 2961"/>
                  <a:gd name="T50" fmla="*/ 19 w 4003"/>
                  <a:gd name="T51" fmla="*/ 0 h 2961"/>
                  <a:gd name="T52" fmla="*/ 31 w 4003"/>
                  <a:gd name="T53" fmla="*/ 4 h 2961"/>
                  <a:gd name="T54" fmla="*/ 33 w 4003"/>
                  <a:gd name="T55" fmla="*/ 6 h 2961"/>
                  <a:gd name="T56" fmla="*/ 35 w 4003"/>
                  <a:gd name="T57" fmla="*/ 8 h 2961"/>
                  <a:gd name="T58" fmla="*/ 38 w 4003"/>
                  <a:gd name="T59" fmla="*/ 10 h 2961"/>
                  <a:gd name="T60" fmla="*/ 42 w 4003"/>
                  <a:gd name="T61" fmla="*/ 14 h 2961"/>
                  <a:gd name="T62" fmla="*/ 52 w 4003"/>
                  <a:gd name="T63" fmla="*/ 24 h 2961"/>
                  <a:gd name="T64" fmla="*/ 54 w 4003"/>
                  <a:gd name="T65" fmla="*/ 25 h 2961"/>
                  <a:gd name="T66" fmla="*/ 54 w 4003"/>
                  <a:gd name="T67" fmla="*/ 27 h 2961"/>
                  <a:gd name="T68" fmla="*/ 59 w 4003"/>
                  <a:gd name="T69" fmla="*/ 28 h 2961"/>
                  <a:gd name="T70" fmla="*/ 62 w 4003"/>
                  <a:gd name="T71" fmla="*/ 30 h 2961"/>
                  <a:gd name="T72" fmla="*/ 63 w 4003"/>
                  <a:gd name="T73" fmla="*/ 33 h 2961"/>
                  <a:gd name="T74" fmla="*/ 53 w 4003"/>
                  <a:gd name="T75" fmla="*/ 36 h 296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003"/>
                  <a:gd name="T115" fmla="*/ 0 h 2961"/>
                  <a:gd name="T116" fmla="*/ 4003 w 4003"/>
                  <a:gd name="T117" fmla="*/ 2961 h 296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003" h="2961">
                    <a:moveTo>
                      <a:pt x="3406" y="2308"/>
                    </a:moveTo>
                    <a:lnTo>
                      <a:pt x="3083" y="2127"/>
                    </a:lnTo>
                    <a:lnTo>
                      <a:pt x="2808" y="2209"/>
                    </a:lnTo>
                    <a:lnTo>
                      <a:pt x="2697" y="2147"/>
                    </a:lnTo>
                    <a:lnTo>
                      <a:pt x="2335" y="1827"/>
                    </a:lnTo>
                    <a:lnTo>
                      <a:pt x="2255" y="2298"/>
                    </a:lnTo>
                    <a:lnTo>
                      <a:pt x="2395" y="2359"/>
                    </a:lnTo>
                    <a:lnTo>
                      <a:pt x="2566" y="2290"/>
                    </a:lnTo>
                    <a:lnTo>
                      <a:pt x="2760" y="2348"/>
                    </a:lnTo>
                    <a:lnTo>
                      <a:pt x="2900" y="2338"/>
                    </a:lnTo>
                    <a:lnTo>
                      <a:pt x="3303" y="2330"/>
                    </a:lnTo>
                    <a:lnTo>
                      <a:pt x="3417" y="2469"/>
                    </a:lnTo>
                    <a:lnTo>
                      <a:pt x="3373" y="2758"/>
                    </a:lnTo>
                    <a:lnTo>
                      <a:pt x="3316" y="2809"/>
                    </a:lnTo>
                    <a:lnTo>
                      <a:pt x="2942" y="2809"/>
                    </a:lnTo>
                    <a:lnTo>
                      <a:pt x="1454" y="2961"/>
                    </a:lnTo>
                    <a:lnTo>
                      <a:pt x="8" y="2790"/>
                    </a:lnTo>
                    <a:lnTo>
                      <a:pt x="0" y="1517"/>
                    </a:lnTo>
                    <a:lnTo>
                      <a:pt x="79" y="1152"/>
                    </a:lnTo>
                    <a:lnTo>
                      <a:pt x="232" y="791"/>
                    </a:lnTo>
                    <a:lnTo>
                      <a:pt x="313" y="681"/>
                    </a:lnTo>
                    <a:lnTo>
                      <a:pt x="525" y="451"/>
                    </a:lnTo>
                    <a:lnTo>
                      <a:pt x="746" y="301"/>
                    </a:lnTo>
                    <a:lnTo>
                      <a:pt x="928" y="190"/>
                    </a:lnTo>
                    <a:lnTo>
                      <a:pt x="1121" y="111"/>
                    </a:lnTo>
                    <a:lnTo>
                      <a:pt x="1202" y="0"/>
                    </a:lnTo>
                    <a:lnTo>
                      <a:pt x="1992" y="262"/>
                    </a:lnTo>
                    <a:lnTo>
                      <a:pt x="2102" y="393"/>
                    </a:lnTo>
                    <a:lnTo>
                      <a:pt x="2255" y="492"/>
                    </a:lnTo>
                    <a:lnTo>
                      <a:pt x="2426" y="633"/>
                    </a:lnTo>
                    <a:lnTo>
                      <a:pt x="2658" y="925"/>
                    </a:lnTo>
                    <a:lnTo>
                      <a:pt x="3295" y="1523"/>
                    </a:lnTo>
                    <a:lnTo>
                      <a:pt x="3436" y="1587"/>
                    </a:lnTo>
                    <a:lnTo>
                      <a:pt x="3477" y="1708"/>
                    </a:lnTo>
                    <a:lnTo>
                      <a:pt x="3791" y="1786"/>
                    </a:lnTo>
                    <a:lnTo>
                      <a:pt x="3932" y="1947"/>
                    </a:lnTo>
                    <a:lnTo>
                      <a:pt x="4003" y="2147"/>
                    </a:lnTo>
                    <a:lnTo>
                      <a:pt x="3406" y="2308"/>
                    </a:lnTo>
                    <a:close/>
                  </a:path>
                </a:pathLst>
              </a:custGeom>
              <a:solidFill>
                <a:srgbClr val="00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2" name="Freeform 20">
                <a:extLst>
                  <a:ext uri="{FF2B5EF4-FFF2-40B4-BE49-F238E27FC236}">
                    <a16:creationId xmlns:a16="http://schemas.microsoft.com/office/drawing/2014/main" id="{1A5A160C-3BCE-0783-C212-C3CA7631D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3540"/>
                <a:ext cx="154" cy="242"/>
              </a:xfrm>
              <a:custGeom>
                <a:avLst/>
                <a:gdLst>
                  <a:gd name="T0" fmla="*/ 0 w 615"/>
                  <a:gd name="T1" fmla="*/ 0 h 968"/>
                  <a:gd name="T2" fmla="*/ 0 w 615"/>
                  <a:gd name="T3" fmla="*/ 1 h 968"/>
                  <a:gd name="T4" fmla="*/ 0 w 615"/>
                  <a:gd name="T5" fmla="*/ 1 h 968"/>
                  <a:gd name="T6" fmla="*/ 9 w 615"/>
                  <a:gd name="T7" fmla="*/ 14 h 968"/>
                  <a:gd name="T8" fmla="*/ 10 w 615"/>
                  <a:gd name="T9" fmla="*/ 15 h 968"/>
                  <a:gd name="T10" fmla="*/ 9 w 615"/>
                  <a:gd name="T11" fmla="*/ 14 h 968"/>
                  <a:gd name="T12" fmla="*/ 1 w 615"/>
                  <a:gd name="T13" fmla="*/ 0 h 968"/>
                  <a:gd name="T14" fmla="*/ 0 w 615"/>
                  <a:gd name="T15" fmla="*/ 0 h 968"/>
                  <a:gd name="T16" fmla="*/ 0 w 615"/>
                  <a:gd name="T17" fmla="*/ 0 h 9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5"/>
                  <a:gd name="T28" fmla="*/ 0 h 968"/>
                  <a:gd name="T29" fmla="*/ 615 w 615"/>
                  <a:gd name="T30" fmla="*/ 968 h 9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5" h="968">
                    <a:moveTo>
                      <a:pt x="0" y="17"/>
                    </a:moveTo>
                    <a:lnTo>
                      <a:pt x="0" y="33"/>
                    </a:lnTo>
                    <a:lnTo>
                      <a:pt x="10" y="51"/>
                    </a:lnTo>
                    <a:lnTo>
                      <a:pt x="542" y="901"/>
                    </a:lnTo>
                    <a:lnTo>
                      <a:pt x="615" y="968"/>
                    </a:lnTo>
                    <a:lnTo>
                      <a:pt x="582" y="868"/>
                    </a:lnTo>
                    <a:lnTo>
                      <a:pt x="47" y="3"/>
                    </a:lnTo>
                    <a:lnTo>
                      <a:pt x="15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3" name="Freeform 21">
                <a:extLst>
                  <a:ext uri="{FF2B5EF4-FFF2-40B4-BE49-F238E27FC236}">
                    <a16:creationId xmlns:a16="http://schemas.microsoft.com/office/drawing/2014/main" id="{C23F6770-935F-B5EE-E684-D82095DC3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9" y="3643"/>
                <a:ext cx="229" cy="148"/>
              </a:xfrm>
              <a:custGeom>
                <a:avLst/>
                <a:gdLst>
                  <a:gd name="T0" fmla="*/ 0 w 919"/>
                  <a:gd name="T1" fmla="*/ 4 h 591"/>
                  <a:gd name="T2" fmla="*/ 1 w 919"/>
                  <a:gd name="T3" fmla="*/ 2 h 591"/>
                  <a:gd name="T4" fmla="*/ 2 w 919"/>
                  <a:gd name="T5" fmla="*/ 1 h 591"/>
                  <a:gd name="T6" fmla="*/ 3 w 919"/>
                  <a:gd name="T7" fmla="*/ 1 h 591"/>
                  <a:gd name="T8" fmla="*/ 6 w 919"/>
                  <a:gd name="T9" fmla="*/ 2 h 591"/>
                  <a:gd name="T10" fmla="*/ 7 w 919"/>
                  <a:gd name="T11" fmla="*/ 0 h 591"/>
                  <a:gd name="T12" fmla="*/ 8 w 919"/>
                  <a:gd name="T13" fmla="*/ 0 h 591"/>
                  <a:gd name="T14" fmla="*/ 14 w 919"/>
                  <a:gd name="T15" fmla="*/ 1 h 591"/>
                  <a:gd name="T16" fmla="*/ 14 w 919"/>
                  <a:gd name="T17" fmla="*/ 2 h 591"/>
                  <a:gd name="T18" fmla="*/ 13 w 919"/>
                  <a:gd name="T19" fmla="*/ 3 h 591"/>
                  <a:gd name="T20" fmla="*/ 9 w 919"/>
                  <a:gd name="T21" fmla="*/ 3 h 591"/>
                  <a:gd name="T22" fmla="*/ 14 w 919"/>
                  <a:gd name="T23" fmla="*/ 5 h 591"/>
                  <a:gd name="T24" fmla="*/ 14 w 919"/>
                  <a:gd name="T25" fmla="*/ 6 h 591"/>
                  <a:gd name="T26" fmla="*/ 14 w 919"/>
                  <a:gd name="T27" fmla="*/ 7 h 591"/>
                  <a:gd name="T28" fmla="*/ 13 w 919"/>
                  <a:gd name="T29" fmla="*/ 8 h 591"/>
                  <a:gd name="T30" fmla="*/ 12 w 919"/>
                  <a:gd name="T31" fmla="*/ 9 h 591"/>
                  <a:gd name="T32" fmla="*/ 8 w 919"/>
                  <a:gd name="T33" fmla="*/ 9 h 591"/>
                  <a:gd name="T34" fmla="*/ 1 w 919"/>
                  <a:gd name="T35" fmla="*/ 9 h 591"/>
                  <a:gd name="T36" fmla="*/ 0 w 919"/>
                  <a:gd name="T37" fmla="*/ 4 h 59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19"/>
                  <a:gd name="T58" fmla="*/ 0 h 591"/>
                  <a:gd name="T59" fmla="*/ 919 w 919"/>
                  <a:gd name="T60" fmla="*/ 591 h 59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19" h="591">
                    <a:moveTo>
                      <a:pt x="0" y="221"/>
                    </a:moveTo>
                    <a:lnTo>
                      <a:pt x="48" y="100"/>
                    </a:lnTo>
                    <a:lnTo>
                      <a:pt x="139" y="50"/>
                    </a:lnTo>
                    <a:lnTo>
                      <a:pt x="219" y="61"/>
                    </a:lnTo>
                    <a:lnTo>
                      <a:pt x="372" y="90"/>
                    </a:lnTo>
                    <a:lnTo>
                      <a:pt x="464" y="21"/>
                    </a:lnTo>
                    <a:lnTo>
                      <a:pt x="542" y="0"/>
                    </a:lnTo>
                    <a:lnTo>
                      <a:pt x="877" y="50"/>
                    </a:lnTo>
                    <a:lnTo>
                      <a:pt x="909" y="130"/>
                    </a:lnTo>
                    <a:lnTo>
                      <a:pt x="868" y="152"/>
                    </a:lnTo>
                    <a:lnTo>
                      <a:pt x="607" y="171"/>
                    </a:lnTo>
                    <a:lnTo>
                      <a:pt x="888" y="291"/>
                    </a:lnTo>
                    <a:lnTo>
                      <a:pt x="919" y="362"/>
                    </a:lnTo>
                    <a:lnTo>
                      <a:pt x="897" y="421"/>
                    </a:lnTo>
                    <a:lnTo>
                      <a:pt x="816" y="481"/>
                    </a:lnTo>
                    <a:lnTo>
                      <a:pt x="786" y="563"/>
                    </a:lnTo>
                    <a:lnTo>
                      <a:pt x="542" y="591"/>
                    </a:lnTo>
                    <a:lnTo>
                      <a:pt x="99" y="542"/>
                    </a:lnTo>
                    <a:lnTo>
                      <a:pt x="0" y="221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4" name="Freeform 22">
                <a:extLst>
                  <a:ext uri="{FF2B5EF4-FFF2-40B4-BE49-F238E27FC236}">
                    <a16:creationId xmlns:a16="http://schemas.microsoft.com/office/drawing/2014/main" id="{1EAD3803-D907-C8CF-FEF2-11024D72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2927"/>
                <a:ext cx="313" cy="363"/>
              </a:xfrm>
              <a:custGeom>
                <a:avLst/>
                <a:gdLst>
                  <a:gd name="T0" fmla="*/ 0 w 1253"/>
                  <a:gd name="T1" fmla="*/ 6 h 1456"/>
                  <a:gd name="T2" fmla="*/ 0 w 1253"/>
                  <a:gd name="T3" fmla="*/ 10 h 1456"/>
                  <a:gd name="T4" fmla="*/ 1 w 1253"/>
                  <a:gd name="T5" fmla="*/ 11 h 1456"/>
                  <a:gd name="T6" fmla="*/ 1 w 1253"/>
                  <a:gd name="T7" fmla="*/ 12 h 1456"/>
                  <a:gd name="T8" fmla="*/ 1 w 1253"/>
                  <a:gd name="T9" fmla="*/ 13 h 1456"/>
                  <a:gd name="T10" fmla="*/ 2 w 1253"/>
                  <a:gd name="T11" fmla="*/ 14 h 1456"/>
                  <a:gd name="T12" fmla="*/ 2 w 1253"/>
                  <a:gd name="T13" fmla="*/ 15 h 1456"/>
                  <a:gd name="T14" fmla="*/ 3 w 1253"/>
                  <a:gd name="T15" fmla="*/ 17 h 1456"/>
                  <a:gd name="T16" fmla="*/ 6 w 1253"/>
                  <a:gd name="T17" fmla="*/ 19 h 1456"/>
                  <a:gd name="T18" fmla="*/ 9 w 1253"/>
                  <a:gd name="T19" fmla="*/ 23 h 1456"/>
                  <a:gd name="T20" fmla="*/ 10 w 1253"/>
                  <a:gd name="T21" fmla="*/ 22 h 1456"/>
                  <a:gd name="T22" fmla="*/ 10 w 1253"/>
                  <a:gd name="T23" fmla="*/ 20 h 1456"/>
                  <a:gd name="T24" fmla="*/ 11 w 1253"/>
                  <a:gd name="T25" fmla="*/ 19 h 1456"/>
                  <a:gd name="T26" fmla="*/ 12 w 1253"/>
                  <a:gd name="T27" fmla="*/ 19 h 1456"/>
                  <a:gd name="T28" fmla="*/ 14 w 1253"/>
                  <a:gd name="T29" fmla="*/ 19 h 1456"/>
                  <a:gd name="T30" fmla="*/ 14 w 1253"/>
                  <a:gd name="T31" fmla="*/ 19 h 1456"/>
                  <a:gd name="T32" fmla="*/ 15 w 1253"/>
                  <a:gd name="T33" fmla="*/ 18 h 1456"/>
                  <a:gd name="T34" fmla="*/ 17 w 1253"/>
                  <a:gd name="T35" fmla="*/ 14 h 1456"/>
                  <a:gd name="T36" fmla="*/ 18 w 1253"/>
                  <a:gd name="T37" fmla="*/ 13 h 1456"/>
                  <a:gd name="T38" fmla="*/ 19 w 1253"/>
                  <a:gd name="T39" fmla="*/ 11 h 1456"/>
                  <a:gd name="T40" fmla="*/ 19 w 1253"/>
                  <a:gd name="T41" fmla="*/ 8 h 1456"/>
                  <a:gd name="T42" fmla="*/ 19 w 1253"/>
                  <a:gd name="T43" fmla="*/ 7 h 1456"/>
                  <a:gd name="T44" fmla="*/ 19 w 1253"/>
                  <a:gd name="T45" fmla="*/ 7 h 1456"/>
                  <a:gd name="T46" fmla="*/ 19 w 1253"/>
                  <a:gd name="T47" fmla="*/ 3 h 1456"/>
                  <a:gd name="T48" fmla="*/ 19 w 1253"/>
                  <a:gd name="T49" fmla="*/ 1 h 1456"/>
                  <a:gd name="T50" fmla="*/ 18 w 1253"/>
                  <a:gd name="T51" fmla="*/ 0 h 1456"/>
                  <a:gd name="T52" fmla="*/ 2 w 1253"/>
                  <a:gd name="T53" fmla="*/ 2 h 1456"/>
                  <a:gd name="T54" fmla="*/ 0 w 1253"/>
                  <a:gd name="T55" fmla="*/ 6 h 145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53"/>
                  <a:gd name="T85" fmla="*/ 0 h 1456"/>
                  <a:gd name="T86" fmla="*/ 1253 w 1253"/>
                  <a:gd name="T87" fmla="*/ 1456 h 145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53" h="1456">
                    <a:moveTo>
                      <a:pt x="0" y="411"/>
                    </a:moveTo>
                    <a:lnTo>
                      <a:pt x="39" y="648"/>
                    </a:lnTo>
                    <a:lnTo>
                      <a:pt x="55" y="725"/>
                    </a:lnTo>
                    <a:lnTo>
                      <a:pt x="96" y="770"/>
                    </a:lnTo>
                    <a:lnTo>
                      <a:pt x="75" y="847"/>
                    </a:lnTo>
                    <a:lnTo>
                      <a:pt x="117" y="930"/>
                    </a:lnTo>
                    <a:lnTo>
                      <a:pt x="157" y="996"/>
                    </a:lnTo>
                    <a:lnTo>
                      <a:pt x="207" y="1076"/>
                    </a:lnTo>
                    <a:lnTo>
                      <a:pt x="377" y="1221"/>
                    </a:lnTo>
                    <a:lnTo>
                      <a:pt x="599" y="1456"/>
                    </a:lnTo>
                    <a:lnTo>
                      <a:pt x="628" y="1419"/>
                    </a:lnTo>
                    <a:lnTo>
                      <a:pt x="673" y="1325"/>
                    </a:lnTo>
                    <a:lnTo>
                      <a:pt x="691" y="1219"/>
                    </a:lnTo>
                    <a:lnTo>
                      <a:pt x="787" y="1244"/>
                    </a:lnTo>
                    <a:lnTo>
                      <a:pt x="883" y="1235"/>
                    </a:lnTo>
                    <a:lnTo>
                      <a:pt x="927" y="1209"/>
                    </a:lnTo>
                    <a:lnTo>
                      <a:pt x="971" y="1163"/>
                    </a:lnTo>
                    <a:lnTo>
                      <a:pt x="1092" y="901"/>
                    </a:lnTo>
                    <a:lnTo>
                      <a:pt x="1154" y="822"/>
                    </a:lnTo>
                    <a:lnTo>
                      <a:pt x="1201" y="691"/>
                    </a:lnTo>
                    <a:lnTo>
                      <a:pt x="1213" y="549"/>
                    </a:lnTo>
                    <a:lnTo>
                      <a:pt x="1237" y="483"/>
                    </a:lnTo>
                    <a:lnTo>
                      <a:pt x="1250" y="439"/>
                    </a:lnTo>
                    <a:lnTo>
                      <a:pt x="1253" y="200"/>
                    </a:lnTo>
                    <a:lnTo>
                      <a:pt x="1229" y="90"/>
                    </a:lnTo>
                    <a:lnTo>
                      <a:pt x="1178" y="0"/>
                    </a:lnTo>
                    <a:lnTo>
                      <a:pt x="157" y="119"/>
                    </a:lnTo>
                    <a:lnTo>
                      <a:pt x="0" y="411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5" name="Freeform 23">
                <a:extLst>
                  <a:ext uri="{FF2B5EF4-FFF2-40B4-BE49-F238E27FC236}">
                    <a16:creationId xmlns:a16="http://schemas.microsoft.com/office/drawing/2014/main" id="{57027D0D-8E84-3831-A1A3-B398CD272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" y="3307"/>
                <a:ext cx="71" cy="366"/>
              </a:xfrm>
              <a:custGeom>
                <a:avLst/>
                <a:gdLst>
                  <a:gd name="T0" fmla="*/ 1 w 283"/>
                  <a:gd name="T1" fmla="*/ 0 h 1466"/>
                  <a:gd name="T2" fmla="*/ 1 w 283"/>
                  <a:gd name="T3" fmla="*/ 0 h 1466"/>
                  <a:gd name="T4" fmla="*/ 0 w 283"/>
                  <a:gd name="T5" fmla="*/ 2 h 1466"/>
                  <a:gd name="T6" fmla="*/ 0 w 283"/>
                  <a:gd name="T7" fmla="*/ 4 h 1466"/>
                  <a:gd name="T8" fmla="*/ 0 w 283"/>
                  <a:gd name="T9" fmla="*/ 11 h 1466"/>
                  <a:gd name="T10" fmla="*/ 1 w 283"/>
                  <a:gd name="T11" fmla="*/ 17 h 1466"/>
                  <a:gd name="T12" fmla="*/ 2 w 283"/>
                  <a:gd name="T13" fmla="*/ 23 h 1466"/>
                  <a:gd name="T14" fmla="*/ 3 w 283"/>
                  <a:gd name="T15" fmla="*/ 23 h 1466"/>
                  <a:gd name="T16" fmla="*/ 4 w 283"/>
                  <a:gd name="T17" fmla="*/ 23 h 1466"/>
                  <a:gd name="T18" fmla="*/ 5 w 283"/>
                  <a:gd name="T19" fmla="*/ 22 h 1466"/>
                  <a:gd name="T20" fmla="*/ 3 w 283"/>
                  <a:gd name="T21" fmla="*/ 18 h 1466"/>
                  <a:gd name="T22" fmla="*/ 3 w 283"/>
                  <a:gd name="T23" fmla="*/ 14 h 1466"/>
                  <a:gd name="T24" fmla="*/ 3 w 283"/>
                  <a:gd name="T25" fmla="*/ 9 h 1466"/>
                  <a:gd name="T26" fmla="*/ 2 w 283"/>
                  <a:gd name="T27" fmla="*/ 4 h 1466"/>
                  <a:gd name="T28" fmla="*/ 2 w 283"/>
                  <a:gd name="T29" fmla="*/ 2 h 1466"/>
                  <a:gd name="T30" fmla="*/ 2 w 283"/>
                  <a:gd name="T31" fmla="*/ 1 h 1466"/>
                  <a:gd name="T32" fmla="*/ 1 w 283"/>
                  <a:gd name="T33" fmla="*/ 0 h 14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3"/>
                  <a:gd name="T52" fmla="*/ 0 h 1466"/>
                  <a:gd name="T53" fmla="*/ 283 w 283"/>
                  <a:gd name="T54" fmla="*/ 1466 h 14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3" h="1466">
                    <a:moveTo>
                      <a:pt x="71" y="0"/>
                    </a:moveTo>
                    <a:lnTo>
                      <a:pt x="30" y="40"/>
                    </a:lnTo>
                    <a:lnTo>
                      <a:pt x="0" y="110"/>
                    </a:lnTo>
                    <a:lnTo>
                      <a:pt x="20" y="239"/>
                    </a:lnTo>
                    <a:lnTo>
                      <a:pt x="9" y="743"/>
                    </a:lnTo>
                    <a:lnTo>
                      <a:pt x="30" y="1094"/>
                    </a:lnTo>
                    <a:lnTo>
                      <a:pt x="91" y="1466"/>
                    </a:lnTo>
                    <a:lnTo>
                      <a:pt x="152" y="1466"/>
                    </a:lnTo>
                    <a:lnTo>
                      <a:pt x="244" y="1466"/>
                    </a:lnTo>
                    <a:lnTo>
                      <a:pt x="283" y="1405"/>
                    </a:lnTo>
                    <a:lnTo>
                      <a:pt x="201" y="1144"/>
                    </a:lnTo>
                    <a:lnTo>
                      <a:pt x="161" y="892"/>
                    </a:lnTo>
                    <a:lnTo>
                      <a:pt x="152" y="593"/>
                    </a:lnTo>
                    <a:lnTo>
                      <a:pt x="121" y="239"/>
                    </a:lnTo>
                    <a:lnTo>
                      <a:pt x="141" y="161"/>
                    </a:lnTo>
                    <a:lnTo>
                      <a:pt x="121" y="5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6" name="Freeform 24">
                <a:extLst>
                  <a:ext uri="{FF2B5EF4-FFF2-40B4-BE49-F238E27FC236}">
                    <a16:creationId xmlns:a16="http://schemas.microsoft.com/office/drawing/2014/main" id="{C4294CDA-9BB9-0E80-FA2D-05EF455A4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833"/>
                <a:ext cx="175" cy="178"/>
              </a:xfrm>
              <a:custGeom>
                <a:avLst/>
                <a:gdLst>
                  <a:gd name="T0" fmla="*/ 8 w 699"/>
                  <a:gd name="T1" fmla="*/ 6 h 714"/>
                  <a:gd name="T2" fmla="*/ 9 w 699"/>
                  <a:gd name="T3" fmla="*/ 7 h 714"/>
                  <a:gd name="T4" fmla="*/ 10 w 699"/>
                  <a:gd name="T5" fmla="*/ 11 h 714"/>
                  <a:gd name="T6" fmla="*/ 11 w 699"/>
                  <a:gd name="T7" fmla="*/ 10 h 714"/>
                  <a:gd name="T8" fmla="*/ 11 w 699"/>
                  <a:gd name="T9" fmla="*/ 7 h 714"/>
                  <a:gd name="T10" fmla="*/ 11 w 699"/>
                  <a:gd name="T11" fmla="*/ 6 h 714"/>
                  <a:gd name="T12" fmla="*/ 10 w 699"/>
                  <a:gd name="T13" fmla="*/ 5 h 714"/>
                  <a:gd name="T14" fmla="*/ 9 w 699"/>
                  <a:gd name="T15" fmla="*/ 4 h 714"/>
                  <a:gd name="T16" fmla="*/ 8 w 699"/>
                  <a:gd name="T17" fmla="*/ 2 h 714"/>
                  <a:gd name="T18" fmla="*/ 7 w 699"/>
                  <a:gd name="T19" fmla="*/ 1 h 714"/>
                  <a:gd name="T20" fmla="*/ 4 w 699"/>
                  <a:gd name="T21" fmla="*/ 0 h 714"/>
                  <a:gd name="T22" fmla="*/ 2 w 699"/>
                  <a:gd name="T23" fmla="*/ 0 h 714"/>
                  <a:gd name="T24" fmla="*/ 0 w 699"/>
                  <a:gd name="T25" fmla="*/ 0 h 714"/>
                  <a:gd name="T26" fmla="*/ 0 w 699"/>
                  <a:gd name="T27" fmla="*/ 7 h 714"/>
                  <a:gd name="T28" fmla="*/ 8 w 699"/>
                  <a:gd name="T29" fmla="*/ 6 h 7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9"/>
                  <a:gd name="T46" fmla="*/ 0 h 714"/>
                  <a:gd name="T47" fmla="*/ 699 w 699"/>
                  <a:gd name="T48" fmla="*/ 714 h 71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9" h="714">
                    <a:moveTo>
                      <a:pt x="486" y="379"/>
                    </a:moveTo>
                    <a:lnTo>
                      <a:pt x="546" y="462"/>
                    </a:lnTo>
                    <a:lnTo>
                      <a:pt x="645" y="714"/>
                    </a:lnTo>
                    <a:lnTo>
                      <a:pt x="688" y="652"/>
                    </a:lnTo>
                    <a:lnTo>
                      <a:pt x="699" y="442"/>
                    </a:lnTo>
                    <a:lnTo>
                      <a:pt x="699" y="388"/>
                    </a:lnTo>
                    <a:lnTo>
                      <a:pt x="657" y="352"/>
                    </a:lnTo>
                    <a:lnTo>
                      <a:pt x="587" y="289"/>
                    </a:lnTo>
                    <a:lnTo>
                      <a:pt x="524" y="170"/>
                    </a:lnTo>
                    <a:lnTo>
                      <a:pt x="414" y="60"/>
                    </a:lnTo>
                    <a:lnTo>
                      <a:pt x="273" y="30"/>
                    </a:lnTo>
                    <a:lnTo>
                      <a:pt x="111" y="0"/>
                    </a:lnTo>
                    <a:lnTo>
                      <a:pt x="0" y="38"/>
                    </a:lnTo>
                    <a:lnTo>
                      <a:pt x="11" y="452"/>
                    </a:lnTo>
                    <a:lnTo>
                      <a:pt x="486" y="379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7" name="Freeform 25">
                <a:extLst>
                  <a:ext uri="{FF2B5EF4-FFF2-40B4-BE49-F238E27FC236}">
                    <a16:creationId xmlns:a16="http://schemas.microsoft.com/office/drawing/2014/main" id="{24E68188-4531-39B8-BAFA-2C9D726DA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" y="3025"/>
                <a:ext cx="48" cy="18"/>
              </a:xfrm>
              <a:custGeom>
                <a:avLst/>
                <a:gdLst>
                  <a:gd name="T0" fmla="*/ 0 w 192"/>
                  <a:gd name="T1" fmla="*/ 1 h 71"/>
                  <a:gd name="T2" fmla="*/ 2 w 192"/>
                  <a:gd name="T3" fmla="*/ 1 h 71"/>
                  <a:gd name="T4" fmla="*/ 3 w 192"/>
                  <a:gd name="T5" fmla="*/ 1 h 71"/>
                  <a:gd name="T6" fmla="*/ 2 w 192"/>
                  <a:gd name="T7" fmla="*/ 0 h 71"/>
                  <a:gd name="T8" fmla="*/ 1 w 192"/>
                  <a:gd name="T9" fmla="*/ 0 h 71"/>
                  <a:gd name="T10" fmla="*/ 0 w 192"/>
                  <a:gd name="T11" fmla="*/ 1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1"/>
                  <a:gd name="T20" fmla="*/ 192 w 192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1">
                    <a:moveTo>
                      <a:pt x="0" y="43"/>
                    </a:moveTo>
                    <a:lnTo>
                      <a:pt x="113" y="55"/>
                    </a:lnTo>
                    <a:lnTo>
                      <a:pt x="192" y="71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8" name="Freeform 26">
                <a:extLst>
                  <a:ext uri="{FF2B5EF4-FFF2-40B4-BE49-F238E27FC236}">
                    <a16:creationId xmlns:a16="http://schemas.microsoft.com/office/drawing/2014/main" id="{61635D73-CD0C-68E2-50DF-38EF53D57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" y="3046"/>
                <a:ext cx="35" cy="23"/>
              </a:xfrm>
              <a:custGeom>
                <a:avLst/>
                <a:gdLst>
                  <a:gd name="T0" fmla="*/ 0 w 139"/>
                  <a:gd name="T1" fmla="*/ 1 h 91"/>
                  <a:gd name="T2" fmla="*/ 1 w 139"/>
                  <a:gd name="T3" fmla="*/ 2 h 91"/>
                  <a:gd name="T4" fmla="*/ 2 w 139"/>
                  <a:gd name="T5" fmla="*/ 1 h 91"/>
                  <a:gd name="T6" fmla="*/ 2 w 139"/>
                  <a:gd name="T7" fmla="*/ 1 h 91"/>
                  <a:gd name="T8" fmla="*/ 1 w 139"/>
                  <a:gd name="T9" fmla="*/ 0 h 91"/>
                  <a:gd name="T10" fmla="*/ 0 w 139"/>
                  <a:gd name="T11" fmla="*/ 1 h 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91"/>
                  <a:gd name="T20" fmla="*/ 139 w 139"/>
                  <a:gd name="T21" fmla="*/ 91 h 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91">
                    <a:moveTo>
                      <a:pt x="0" y="50"/>
                    </a:moveTo>
                    <a:lnTo>
                      <a:pt x="80" y="91"/>
                    </a:lnTo>
                    <a:lnTo>
                      <a:pt x="139" y="80"/>
                    </a:lnTo>
                    <a:lnTo>
                      <a:pt x="131" y="59"/>
                    </a:lnTo>
                    <a:lnTo>
                      <a:pt x="27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19" name="Freeform 27">
                <a:extLst>
                  <a:ext uri="{FF2B5EF4-FFF2-40B4-BE49-F238E27FC236}">
                    <a16:creationId xmlns:a16="http://schemas.microsoft.com/office/drawing/2014/main" id="{296631A1-13D1-6D1B-A342-24CF43EA4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" y="2915"/>
                <a:ext cx="42" cy="16"/>
              </a:xfrm>
              <a:custGeom>
                <a:avLst/>
                <a:gdLst>
                  <a:gd name="T0" fmla="*/ 0 w 166"/>
                  <a:gd name="T1" fmla="*/ 0 h 65"/>
                  <a:gd name="T2" fmla="*/ 1 w 166"/>
                  <a:gd name="T3" fmla="*/ 1 h 65"/>
                  <a:gd name="T4" fmla="*/ 1 w 166"/>
                  <a:gd name="T5" fmla="*/ 1 h 65"/>
                  <a:gd name="T6" fmla="*/ 2 w 166"/>
                  <a:gd name="T7" fmla="*/ 1 h 65"/>
                  <a:gd name="T8" fmla="*/ 3 w 166"/>
                  <a:gd name="T9" fmla="*/ 1 h 65"/>
                  <a:gd name="T10" fmla="*/ 2 w 166"/>
                  <a:gd name="T11" fmla="*/ 0 h 65"/>
                  <a:gd name="T12" fmla="*/ 1 w 166"/>
                  <a:gd name="T13" fmla="*/ 0 h 65"/>
                  <a:gd name="T14" fmla="*/ 0 w 166"/>
                  <a:gd name="T15" fmla="*/ 0 h 65"/>
                  <a:gd name="T16" fmla="*/ 0 w 166"/>
                  <a:gd name="T17" fmla="*/ 0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"/>
                  <a:gd name="T28" fmla="*/ 0 h 65"/>
                  <a:gd name="T29" fmla="*/ 166 w 166"/>
                  <a:gd name="T30" fmla="*/ 65 h 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" h="65">
                    <a:moveTo>
                      <a:pt x="0" y="10"/>
                    </a:moveTo>
                    <a:lnTo>
                      <a:pt x="47" y="45"/>
                    </a:lnTo>
                    <a:lnTo>
                      <a:pt x="74" y="65"/>
                    </a:lnTo>
                    <a:lnTo>
                      <a:pt x="137" y="65"/>
                    </a:lnTo>
                    <a:lnTo>
                      <a:pt x="166" y="43"/>
                    </a:lnTo>
                    <a:lnTo>
                      <a:pt x="134" y="7"/>
                    </a:lnTo>
                    <a:lnTo>
                      <a:pt x="78" y="0"/>
                    </a:lnTo>
                    <a:lnTo>
                      <a:pt x="15" y="7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0" name="Freeform 28">
                <a:extLst>
                  <a:ext uri="{FF2B5EF4-FFF2-40B4-BE49-F238E27FC236}">
                    <a16:creationId xmlns:a16="http://schemas.microsoft.com/office/drawing/2014/main" id="{4E6CA0E2-0EC0-5A72-577A-5D3E08CDE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1" y="2921"/>
                <a:ext cx="41" cy="16"/>
              </a:xfrm>
              <a:custGeom>
                <a:avLst/>
                <a:gdLst>
                  <a:gd name="T0" fmla="*/ 0 w 164"/>
                  <a:gd name="T1" fmla="*/ 1 h 63"/>
                  <a:gd name="T2" fmla="*/ 1 w 164"/>
                  <a:gd name="T3" fmla="*/ 0 h 63"/>
                  <a:gd name="T4" fmla="*/ 1 w 164"/>
                  <a:gd name="T5" fmla="*/ 0 h 63"/>
                  <a:gd name="T6" fmla="*/ 3 w 164"/>
                  <a:gd name="T7" fmla="*/ 1 h 63"/>
                  <a:gd name="T8" fmla="*/ 2 w 164"/>
                  <a:gd name="T9" fmla="*/ 1 h 63"/>
                  <a:gd name="T10" fmla="*/ 1 w 164"/>
                  <a:gd name="T11" fmla="*/ 1 h 63"/>
                  <a:gd name="T12" fmla="*/ 1 w 164"/>
                  <a:gd name="T13" fmla="*/ 1 h 63"/>
                  <a:gd name="T14" fmla="*/ 0 w 164"/>
                  <a:gd name="T15" fmla="*/ 1 h 63"/>
                  <a:gd name="T16" fmla="*/ 0 w 164"/>
                  <a:gd name="T17" fmla="*/ 1 h 6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4"/>
                  <a:gd name="T28" fmla="*/ 0 h 63"/>
                  <a:gd name="T29" fmla="*/ 164 w 164"/>
                  <a:gd name="T30" fmla="*/ 63 h 6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4" h="63">
                    <a:moveTo>
                      <a:pt x="0" y="36"/>
                    </a:moveTo>
                    <a:lnTo>
                      <a:pt x="38" y="4"/>
                    </a:lnTo>
                    <a:lnTo>
                      <a:pt x="99" y="0"/>
                    </a:lnTo>
                    <a:lnTo>
                      <a:pt x="164" y="25"/>
                    </a:lnTo>
                    <a:lnTo>
                      <a:pt x="124" y="49"/>
                    </a:lnTo>
                    <a:lnTo>
                      <a:pt x="92" y="61"/>
                    </a:lnTo>
                    <a:lnTo>
                      <a:pt x="57" y="63"/>
                    </a:lnTo>
                    <a:lnTo>
                      <a:pt x="14" y="4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1" name="Freeform 29">
                <a:extLst>
                  <a:ext uri="{FF2B5EF4-FFF2-40B4-BE49-F238E27FC236}">
                    <a16:creationId xmlns:a16="http://schemas.microsoft.com/office/drawing/2014/main" id="{1488353D-FC80-CF6A-F92B-5BB346E14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3015"/>
                <a:ext cx="67" cy="13"/>
              </a:xfrm>
              <a:custGeom>
                <a:avLst/>
                <a:gdLst>
                  <a:gd name="T0" fmla="*/ 0 w 267"/>
                  <a:gd name="T1" fmla="*/ 0 h 52"/>
                  <a:gd name="T2" fmla="*/ 1 w 267"/>
                  <a:gd name="T3" fmla="*/ 1 h 52"/>
                  <a:gd name="T4" fmla="*/ 3 w 267"/>
                  <a:gd name="T5" fmla="*/ 1 h 52"/>
                  <a:gd name="T6" fmla="*/ 3 w 267"/>
                  <a:gd name="T7" fmla="*/ 1 h 52"/>
                  <a:gd name="T8" fmla="*/ 4 w 267"/>
                  <a:gd name="T9" fmla="*/ 1 h 52"/>
                  <a:gd name="T10" fmla="*/ 4 w 267"/>
                  <a:gd name="T11" fmla="*/ 0 h 52"/>
                  <a:gd name="T12" fmla="*/ 4 w 267"/>
                  <a:gd name="T13" fmla="*/ 0 h 52"/>
                  <a:gd name="T14" fmla="*/ 3 w 267"/>
                  <a:gd name="T15" fmla="*/ 0 h 52"/>
                  <a:gd name="T16" fmla="*/ 2 w 267"/>
                  <a:gd name="T17" fmla="*/ 0 h 52"/>
                  <a:gd name="T18" fmla="*/ 1 w 267"/>
                  <a:gd name="T19" fmla="*/ 0 h 52"/>
                  <a:gd name="T20" fmla="*/ 0 w 267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7"/>
                  <a:gd name="T34" fmla="*/ 0 h 52"/>
                  <a:gd name="T35" fmla="*/ 267 w 267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7" h="52">
                    <a:moveTo>
                      <a:pt x="0" y="4"/>
                    </a:moveTo>
                    <a:lnTo>
                      <a:pt x="63" y="39"/>
                    </a:lnTo>
                    <a:lnTo>
                      <a:pt x="155" y="52"/>
                    </a:lnTo>
                    <a:lnTo>
                      <a:pt x="198" y="50"/>
                    </a:lnTo>
                    <a:lnTo>
                      <a:pt x="228" y="35"/>
                    </a:lnTo>
                    <a:lnTo>
                      <a:pt x="254" y="16"/>
                    </a:lnTo>
                    <a:lnTo>
                      <a:pt x="267" y="0"/>
                    </a:lnTo>
                    <a:lnTo>
                      <a:pt x="190" y="5"/>
                    </a:lnTo>
                    <a:lnTo>
                      <a:pt x="149" y="11"/>
                    </a:lnTo>
                    <a:lnTo>
                      <a:pt x="8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2" name="Freeform 30">
                <a:extLst>
                  <a:ext uri="{FF2B5EF4-FFF2-40B4-BE49-F238E27FC236}">
                    <a16:creationId xmlns:a16="http://schemas.microsoft.com/office/drawing/2014/main" id="{2CE96333-8417-4B13-1638-26A5402A4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3069"/>
                <a:ext cx="904" cy="797"/>
              </a:xfrm>
              <a:custGeom>
                <a:avLst/>
                <a:gdLst>
                  <a:gd name="T0" fmla="*/ 7 w 3618"/>
                  <a:gd name="T1" fmla="*/ 38 h 3189"/>
                  <a:gd name="T2" fmla="*/ 17 w 3618"/>
                  <a:gd name="T3" fmla="*/ 33 h 3189"/>
                  <a:gd name="T4" fmla="*/ 20 w 3618"/>
                  <a:gd name="T5" fmla="*/ 29 h 3189"/>
                  <a:gd name="T6" fmla="*/ 23 w 3618"/>
                  <a:gd name="T7" fmla="*/ 37 h 3189"/>
                  <a:gd name="T8" fmla="*/ 23 w 3618"/>
                  <a:gd name="T9" fmla="*/ 39 h 3189"/>
                  <a:gd name="T10" fmla="*/ 22 w 3618"/>
                  <a:gd name="T11" fmla="*/ 39 h 3189"/>
                  <a:gd name="T12" fmla="*/ 19 w 3618"/>
                  <a:gd name="T13" fmla="*/ 39 h 3189"/>
                  <a:gd name="T14" fmla="*/ 18 w 3618"/>
                  <a:gd name="T15" fmla="*/ 39 h 3189"/>
                  <a:gd name="T16" fmla="*/ 17 w 3618"/>
                  <a:gd name="T17" fmla="*/ 38 h 3189"/>
                  <a:gd name="T18" fmla="*/ 14 w 3618"/>
                  <a:gd name="T19" fmla="*/ 39 h 3189"/>
                  <a:gd name="T20" fmla="*/ 12 w 3618"/>
                  <a:gd name="T21" fmla="*/ 38 h 3189"/>
                  <a:gd name="T22" fmla="*/ 10 w 3618"/>
                  <a:gd name="T23" fmla="*/ 38 h 3189"/>
                  <a:gd name="T24" fmla="*/ 8 w 3618"/>
                  <a:gd name="T25" fmla="*/ 39 h 3189"/>
                  <a:gd name="T26" fmla="*/ 6 w 3618"/>
                  <a:gd name="T27" fmla="*/ 41 h 3189"/>
                  <a:gd name="T28" fmla="*/ 7 w 3618"/>
                  <a:gd name="T29" fmla="*/ 46 h 3189"/>
                  <a:gd name="T30" fmla="*/ 13 w 3618"/>
                  <a:gd name="T31" fmla="*/ 46 h 3189"/>
                  <a:gd name="T32" fmla="*/ 19 w 3618"/>
                  <a:gd name="T33" fmla="*/ 48 h 3189"/>
                  <a:gd name="T34" fmla="*/ 24 w 3618"/>
                  <a:gd name="T35" fmla="*/ 49 h 3189"/>
                  <a:gd name="T36" fmla="*/ 35 w 3618"/>
                  <a:gd name="T37" fmla="*/ 50 h 3189"/>
                  <a:gd name="T38" fmla="*/ 39 w 3618"/>
                  <a:gd name="T39" fmla="*/ 49 h 3189"/>
                  <a:gd name="T40" fmla="*/ 43 w 3618"/>
                  <a:gd name="T41" fmla="*/ 48 h 3189"/>
                  <a:gd name="T42" fmla="*/ 56 w 3618"/>
                  <a:gd name="T43" fmla="*/ 35 h 3189"/>
                  <a:gd name="T44" fmla="*/ 56 w 3618"/>
                  <a:gd name="T45" fmla="*/ 22 h 3189"/>
                  <a:gd name="T46" fmla="*/ 55 w 3618"/>
                  <a:gd name="T47" fmla="*/ 15 h 3189"/>
                  <a:gd name="T48" fmla="*/ 53 w 3618"/>
                  <a:gd name="T49" fmla="*/ 12 h 3189"/>
                  <a:gd name="T50" fmla="*/ 49 w 3618"/>
                  <a:gd name="T51" fmla="*/ 7 h 3189"/>
                  <a:gd name="T52" fmla="*/ 43 w 3618"/>
                  <a:gd name="T53" fmla="*/ 4 h 3189"/>
                  <a:gd name="T54" fmla="*/ 41 w 3618"/>
                  <a:gd name="T55" fmla="*/ 5 h 3189"/>
                  <a:gd name="T56" fmla="*/ 40 w 3618"/>
                  <a:gd name="T57" fmla="*/ 4 h 3189"/>
                  <a:gd name="T58" fmla="*/ 39 w 3618"/>
                  <a:gd name="T59" fmla="*/ 2 h 3189"/>
                  <a:gd name="T60" fmla="*/ 36 w 3618"/>
                  <a:gd name="T61" fmla="*/ 1 h 3189"/>
                  <a:gd name="T62" fmla="*/ 34 w 3618"/>
                  <a:gd name="T63" fmla="*/ 0 h 3189"/>
                  <a:gd name="T64" fmla="*/ 32 w 3618"/>
                  <a:gd name="T65" fmla="*/ 0 h 3189"/>
                  <a:gd name="T66" fmla="*/ 20 w 3618"/>
                  <a:gd name="T67" fmla="*/ 7 h 3189"/>
                  <a:gd name="T68" fmla="*/ 18 w 3618"/>
                  <a:gd name="T69" fmla="*/ 8 h 3189"/>
                  <a:gd name="T70" fmla="*/ 17 w 3618"/>
                  <a:gd name="T71" fmla="*/ 10 h 3189"/>
                  <a:gd name="T72" fmla="*/ 15 w 3618"/>
                  <a:gd name="T73" fmla="*/ 11 h 3189"/>
                  <a:gd name="T74" fmla="*/ 13 w 3618"/>
                  <a:gd name="T75" fmla="*/ 18 h 3189"/>
                  <a:gd name="T76" fmla="*/ 13 w 3618"/>
                  <a:gd name="T77" fmla="*/ 20 h 3189"/>
                  <a:gd name="T78" fmla="*/ 12 w 3618"/>
                  <a:gd name="T79" fmla="*/ 23 h 3189"/>
                  <a:gd name="T80" fmla="*/ 9 w 3618"/>
                  <a:gd name="T81" fmla="*/ 24 h 3189"/>
                  <a:gd name="T82" fmla="*/ 8 w 3618"/>
                  <a:gd name="T83" fmla="*/ 25 h 3189"/>
                  <a:gd name="T84" fmla="*/ 8 w 3618"/>
                  <a:gd name="T85" fmla="*/ 27 h 3189"/>
                  <a:gd name="T86" fmla="*/ 7 w 3618"/>
                  <a:gd name="T87" fmla="*/ 28 h 3189"/>
                  <a:gd name="T88" fmla="*/ 3 w 3618"/>
                  <a:gd name="T89" fmla="*/ 31 h 3189"/>
                  <a:gd name="T90" fmla="*/ 0 w 3618"/>
                  <a:gd name="T91" fmla="*/ 35 h 3189"/>
                  <a:gd name="T92" fmla="*/ 3 w 3618"/>
                  <a:gd name="T93" fmla="*/ 37 h 3189"/>
                  <a:gd name="T94" fmla="*/ 7 w 3618"/>
                  <a:gd name="T95" fmla="*/ 38 h 318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618"/>
                  <a:gd name="T145" fmla="*/ 0 h 3189"/>
                  <a:gd name="T146" fmla="*/ 3618 w 3618"/>
                  <a:gd name="T147" fmla="*/ 3189 h 318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618" h="3189">
                    <a:moveTo>
                      <a:pt x="460" y="2429"/>
                    </a:moveTo>
                    <a:lnTo>
                      <a:pt x="1080" y="2107"/>
                    </a:lnTo>
                    <a:lnTo>
                      <a:pt x="1282" y="1881"/>
                    </a:lnTo>
                    <a:lnTo>
                      <a:pt x="1475" y="2356"/>
                    </a:lnTo>
                    <a:lnTo>
                      <a:pt x="1484" y="2519"/>
                    </a:lnTo>
                    <a:lnTo>
                      <a:pt x="1412" y="2537"/>
                    </a:lnTo>
                    <a:lnTo>
                      <a:pt x="1254" y="2510"/>
                    </a:lnTo>
                    <a:lnTo>
                      <a:pt x="1137" y="2502"/>
                    </a:lnTo>
                    <a:lnTo>
                      <a:pt x="1069" y="2474"/>
                    </a:lnTo>
                    <a:lnTo>
                      <a:pt x="931" y="2492"/>
                    </a:lnTo>
                    <a:lnTo>
                      <a:pt x="803" y="2466"/>
                    </a:lnTo>
                    <a:lnTo>
                      <a:pt x="645" y="2418"/>
                    </a:lnTo>
                    <a:lnTo>
                      <a:pt x="514" y="2484"/>
                    </a:lnTo>
                    <a:lnTo>
                      <a:pt x="414" y="2665"/>
                    </a:lnTo>
                    <a:lnTo>
                      <a:pt x="489" y="2931"/>
                    </a:lnTo>
                    <a:lnTo>
                      <a:pt x="819" y="2979"/>
                    </a:lnTo>
                    <a:lnTo>
                      <a:pt x="1254" y="3077"/>
                    </a:lnTo>
                    <a:lnTo>
                      <a:pt x="1540" y="3160"/>
                    </a:lnTo>
                    <a:lnTo>
                      <a:pt x="2233" y="3189"/>
                    </a:lnTo>
                    <a:lnTo>
                      <a:pt x="2502" y="3170"/>
                    </a:lnTo>
                    <a:lnTo>
                      <a:pt x="2769" y="3097"/>
                    </a:lnTo>
                    <a:lnTo>
                      <a:pt x="3570" y="2253"/>
                    </a:lnTo>
                    <a:lnTo>
                      <a:pt x="3618" y="1392"/>
                    </a:lnTo>
                    <a:lnTo>
                      <a:pt x="3507" y="991"/>
                    </a:lnTo>
                    <a:lnTo>
                      <a:pt x="3385" y="778"/>
                    </a:lnTo>
                    <a:lnTo>
                      <a:pt x="3166" y="488"/>
                    </a:lnTo>
                    <a:lnTo>
                      <a:pt x="2751" y="293"/>
                    </a:lnTo>
                    <a:lnTo>
                      <a:pt x="2640" y="322"/>
                    </a:lnTo>
                    <a:lnTo>
                      <a:pt x="2557" y="277"/>
                    </a:lnTo>
                    <a:lnTo>
                      <a:pt x="2491" y="148"/>
                    </a:lnTo>
                    <a:lnTo>
                      <a:pt x="2335" y="92"/>
                    </a:lnTo>
                    <a:lnTo>
                      <a:pt x="2197" y="0"/>
                    </a:lnTo>
                    <a:lnTo>
                      <a:pt x="2039" y="10"/>
                    </a:lnTo>
                    <a:lnTo>
                      <a:pt x="1308" y="460"/>
                    </a:lnTo>
                    <a:lnTo>
                      <a:pt x="1192" y="551"/>
                    </a:lnTo>
                    <a:lnTo>
                      <a:pt x="1117" y="624"/>
                    </a:lnTo>
                    <a:lnTo>
                      <a:pt x="980" y="697"/>
                    </a:lnTo>
                    <a:lnTo>
                      <a:pt x="819" y="1148"/>
                    </a:lnTo>
                    <a:lnTo>
                      <a:pt x="814" y="1300"/>
                    </a:lnTo>
                    <a:lnTo>
                      <a:pt x="757" y="1511"/>
                    </a:lnTo>
                    <a:lnTo>
                      <a:pt x="618" y="1556"/>
                    </a:lnTo>
                    <a:lnTo>
                      <a:pt x="553" y="1631"/>
                    </a:lnTo>
                    <a:lnTo>
                      <a:pt x="535" y="1725"/>
                    </a:lnTo>
                    <a:lnTo>
                      <a:pt x="442" y="1815"/>
                    </a:lnTo>
                    <a:lnTo>
                      <a:pt x="184" y="1989"/>
                    </a:lnTo>
                    <a:lnTo>
                      <a:pt x="0" y="2227"/>
                    </a:lnTo>
                    <a:lnTo>
                      <a:pt x="212" y="2400"/>
                    </a:lnTo>
                    <a:lnTo>
                      <a:pt x="460" y="24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3" name="Freeform 31">
                <a:extLst>
                  <a:ext uri="{FF2B5EF4-FFF2-40B4-BE49-F238E27FC236}">
                    <a16:creationId xmlns:a16="http://schemas.microsoft.com/office/drawing/2014/main" id="{ECFAC9F2-E7F3-25A3-8E23-BC5EE1BDB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3273"/>
                <a:ext cx="265" cy="417"/>
              </a:xfrm>
              <a:custGeom>
                <a:avLst/>
                <a:gdLst>
                  <a:gd name="T0" fmla="*/ 8 w 1060"/>
                  <a:gd name="T1" fmla="*/ 4 h 1667"/>
                  <a:gd name="T2" fmla="*/ 8 w 1060"/>
                  <a:gd name="T3" fmla="*/ 5 h 1667"/>
                  <a:gd name="T4" fmla="*/ 8 w 1060"/>
                  <a:gd name="T5" fmla="*/ 6 h 1667"/>
                  <a:gd name="T6" fmla="*/ 9 w 1060"/>
                  <a:gd name="T7" fmla="*/ 6 h 1667"/>
                  <a:gd name="T8" fmla="*/ 10 w 1060"/>
                  <a:gd name="T9" fmla="*/ 7 h 1667"/>
                  <a:gd name="T10" fmla="*/ 10 w 1060"/>
                  <a:gd name="T11" fmla="*/ 8 h 1667"/>
                  <a:gd name="T12" fmla="*/ 8 w 1060"/>
                  <a:gd name="T13" fmla="*/ 9 h 1667"/>
                  <a:gd name="T14" fmla="*/ 7 w 1060"/>
                  <a:gd name="T15" fmla="*/ 9 h 1667"/>
                  <a:gd name="T16" fmla="*/ 6 w 1060"/>
                  <a:gd name="T17" fmla="*/ 8 h 1667"/>
                  <a:gd name="T18" fmla="*/ 6 w 1060"/>
                  <a:gd name="T19" fmla="*/ 11 h 1667"/>
                  <a:gd name="T20" fmla="*/ 3 w 1060"/>
                  <a:gd name="T21" fmla="*/ 12 h 1667"/>
                  <a:gd name="T22" fmla="*/ 8 w 1060"/>
                  <a:gd name="T23" fmla="*/ 11 h 1667"/>
                  <a:gd name="T24" fmla="*/ 9 w 1060"/>
                  <a:gd name="T25" fmla="*/ 11 h 1667"/>
                  <a:gd name="T26" fmla="*/ 8 w 1060"/>
                  <a:gd name="T27" fmla="*/ 11 h 1667"/>
                  <a:gd name="T28" fmla="*/ 5 w 1060"/>
                  <a:gd name="T29" fmla="*/ 13 h 1667"/>
                  <a:gd name="T30" fmla="*/ 9 w 1060"/>
                  <a:gd name="T31" fmla="*/ 13 h 1667"/>
                  <a:gd name="T32" fmla="*/ 9 w 1060"/>
                  <a:gd name="T33" fmla="*/ 15 h 1667"/>
                  <a:gd name="T34" fmla="*/ 1 w 1060"/>
                  <a:gd name="T35" fmla="*/ 15 h 1667"/>
                  <a:gd name="T36" fmla="*/ 0 w 1060"/>
                  <a:gd name="T37" fmla="*/ 16 h 1667"/>
                  <a:gd name="T38" fmla="*/ 2 w 1060"/>
                  <a:gd name="T39" fmla="*/ 17 h 1667"/>
                  <a:gd name="T40" fmla="*/ 3 w 1060"/>
                  <a:gd name="T41" fmla="*/ 18 h 1667"/>
                  <a:gd name="T42" fmla="*/ 3 w 1060"/>
                  <a:gd name="T43" fmla="*/ 19 h 1667"/>
                  <a:gd name="T44" fmla="*/ 2 w 1060"/>
                  <a:gd name="T45" fmla="*/ 20 h 1667"/>
                  <a:gd name="T46" fmla="*/ 2 w 1060"/>
                  <a:gd name="T47" fmla="*/ 22 h 1667"/>
                  <a:gd name="T48" fmla="*/ 3 w 1060"/>
                  <a:gd name="T49" fmla="*/ 23 h 1667"/>
                  <a:gd name="T50" fmla="*/ 1 w 1060"/>
                  <a:gd name="T51" fmla="*/ 25 h 1667"/>
                  <a:gd name="T52" fmla="*/ 2 w 1060"/>
                  <a:gd name="T53" fmla="*/ 26 h 1667"/>
                  <a:gd name="T54" fmla="*/ 4 w 1060"/>
                  <a:gd name="T55" fmla="*/ 25 h 1667"/>
                  <a:gd name="T56" fmla="*/ 5 w 1060"/>
                  <a:gd name="T57" fmla="*/ 25 h 1667"/>
                  <a:gd name="T58" fmla="*/ 8 w 1060"/>
                  <a:gd name="T59" fmla="*/ 24 h 1667"/>
                  <a:gd name="T60" fmla="*/ 12 w 1060"/>
                  <a:gd name="T61" fmla="*/ 20 h 1667"/>
                  <a:gd name="T62" fmla="*/ 14 w 1060"/>
                  <a:gd name="T63" fmla="*/ 17 h 1667"/>
                  <a:gd name="T64" fmla="*/ 16 w 1060"/>
                  <a:gd name="T65" fmla="*/ 21 h 1667"/>
                  <a:gd name="T66" fmla="*/ 17 w 1060"/>
                  <a:gd name="T67" fmla="*/ 16 h 1667"/>
                  <a:gd name="T68" fmla="*/ 17 w 1060"/>
                  <a:gd name="T69" fmla="*/ 14 h 1667"/>
                  <a:gd name="T70" fmla="*/ 15 w 1060"/>
                  <a:gd name="T71" fmla="*/ 13 h 1667"/>
                  <a:gd name="T72" fmla="*/ 13 w 1060"/>
                  <a:gd name="T73" fmla="*/ 11 h 1667"/>
                  <a:gd name="T74" fmla="*/ 12 w 1060"/>
                  <a:gd name="T75" fmla="*/ 9 h 1667"/>
                  <a:gd name="T76" fmla="*/ 11 w 1060"/>
                  <a:gd name="T77" fmla="*/ 6 h 1667"/>
                  <a:gd name="T78" fmla="*/ 10 w 1060"/>
                  <a:gd name="T79" fmla="*/ 3 h 1667"/>
                  <a:gd name="T80" fmla="*/ 9 w 1060"/>
                  <a:gd name="T81" fmla="*/ 0 h 1667"/>
                  <a:gd name="T82" fmla="*/ 8 w 1060"/>
                  <a:gd name="T83" fmla="*/ 3 h 1667"/>
                  <a:gd name="T84" fmla="*/ 8 w 1060"/>
                  <a:gd name="T85" fmla="*/ 4 h 166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0"/>
                  <a:gd name="T130" fmla="*/ 0 h 1667"/>
                  <a:gd name="T131" fmla="*/ 1060 w 1060"/>
                  <a:gd name="T132" fmla="*/ 1667 h 166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0" h="1667">
                    <a:moveTo>
                      <a:pt x="528" y="238"/>
                    </a:moveTo>
                    <a:lnTo>
                      <a:pt x="519" y="331"/>
                    </a:lnTo>
                    <a:lnTo>
                      <a:pt x="545" y="366"/>
                    </a:lnTo>
                    <a:lnTo>
                      <a:pt x="617" y="402"/>
                    </a:lnTo>
                    <a:lnTo>
                      <a:pt x="658" y="441"/>
                    </a:lnTo>
                    <a:lnTo>
                      <a:pt x="658" y="522"/>
                    </a:lnTo>
                    <a:lnTo>
                      <a:pt x="508" y="558"/>
                    </a:lnTo>
                    <a:lnTo>
                      <a:pt x="462" y="558"/>
                    </a:lnTo>
                    <a:lnTo>
                      <a:pt x="424" y="512"/>
                    </a:lnTo>
                    <a:lnTo>
                      <a:pt x="389" y="686"/>
                    </a:lnTo>
                    <a:lnTo>
                      <a:pt x="222" y="787"/>
                    </a:lnTo>
                    <a:lnTo>
                      <a:pt x="508" y="686"/>
                    </a:lnTo>
                    <a:lnTo>
                      <a:pt x="573" y="686"/>
                    </a:lnTo>
                    <a:lnTo>
                      <a:pt x="545" y="721"/>
                    </a:lnTo>
                    <a:lnTo>
                      <a:pt x="342" y="841"/>
                    </a:lnTo>
                    <a:lnTo>
                      <a:pt x="555" y="841"/>
                    </a:lnTo>
                    <a:lnTo>
                      <a:pt x="563" y="926"/>
                    </a:lnTo>
                    <a:lnTo>
                      <a:pt x="101" y="971"/>
                    </a:lnTo>
                    <a:lnTo>
                      <a:pt x="0" y="1045"/>
                    </a:lnTo>
                    <a:lnTo>
                      <a:pt x="130" y="1088"/>
                    </a:lnTo>
                    <a:lnTo>
                      <a:pt x="214" y="1163"/>
                    </a:lnTo>
                    <a:lnTo>
                      <a:pt x="222" y="1216"/>
                    </a:lnTo>
                    <a:lnTo>
                      <a:pt x="139" y="1290"/>
                    </a:lnTo>
                    <a:lnTo>
                      <a:pt x="139" y="1382"/>
                    </a:lnTo>
                    <a:lnTo>
                      <a:pt x="185" y="1475"/>
                    </a:lnTo>
                    <a:lnTo>
                      <a:pt x="64" y="1583"/>
                    </a:lnTo>
                    <a:lnTo>
                      <a:pt x="167" y="1667"/>
                    </a:lnTo>
                    <a:lnTo>
                      <a:pt x="286" y="1601"/>
                    </a:lnTo>
                    <a:lnTo>
                      <a:pt x="361" y="1621"/>
                    </a:lnTo>
                    <a:lnTo>
                      <a:pt x="519" y="1499"/>
                    </a:lnTo>
                    <a:lnTo>
                      <a:pt x="757" y="1245"/>
                    </a:lnTo>
                    <a:lnTo>
                      <a:pt x="923" y="1053"/>
                    </a:lnTo>
                    <a:lnTo>
                      <a:pt x="1033" y="1337"/>
                    </a:lnTo>
                    <a:lnTo>
                      <a:pt x="1060" y="1037"/>
                    </a:lnTo>
                    <a:lnTo>
                      <a:pt x="1060" y="915"/>
                    </a:lnTo>
                    <a:lnTo>
                      <a:pt x="950" y="834"/>
                    </a:lnTo>
                    <a:lnTo>
                      <a:pt x="858" y="704"/>
                    </a:lnTo>
                    <a:lnTo>
                      <a:pt x="775" y="566"/>
                    </a:lnTo>
                    <a:lnTo>
                      <a:pt x="712" y="402"/>
                    </a:lnTo>
                    <a:lnTo>
                      <a:pt x="638" y="174"/>
                    </a:lnTo>
                    <a:lnTo>
                      <a:pt x="612" y="0"/>
                    </a:lnTo>
                    <a:lnTo>
                      <a:pt x="536" y="164"/>
                    </a:lnTo>
                    <a:lnTo>
                      <a:pt x="528" y="23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4" name="Freeform 32">
                <a:extLst>
                  <a:ext uri="{FF2B5EF4-FFF2-40B4-BE49-F238E27FC236}">
                    <a16:creationId xmlns:a16="http://schemas.microsoft.com/office/drawing/2014/main" id="{55DEB341-41D8-5386-C988-20C3ECFAD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3278"/>
                <a:ext cx="547" cy="595"/>
              </a:xfrm>
              <a:custGeom>
                <a:avLst/>
                <a:gdLst>
                  <a:gd name="T0" fmla="*/ 12 w 2188"/>
                  <a:gd name="T1" fmla="*/ 16 h 2383"/>
                  <a:gd name="T2" fmla="*/ 17 w 2188"/>
                  <a:gd name="T3" fmla="*/ 17 h 2383"/>
                  <a:gd name="T4" fmla="*/ 20 w 2188"/>
                  <a:gd name="T5" fmla="*/ 18 h 2383"/>
                  <a:gd name="T6" fmla="*/ 23 w 2188"/>
                  <a:gd name="T7" fmla="*/ 13 h 2383"/>
                  <a:gd name="T8" fmla="*/ 22 w 2188"/>
                  <a:gd name="T9" fmla="*/ 8 h 2383"/>
                  <a:gd name="T10" fmla="*/ 25 w 2188"/>
                  <a:gd name="T11" fmla="*/ 3 h 2383"/>
                  <a:gd name="T12" fmla="*/ 31 w 2188"/>
                  <a:gd name="T13" fmla="*/ 0 h 2383"/>
                  <a:gd name="T14" fmla="*/ 27 w 2188"/>
                  <a:gd name="T15" fmla="*/ 5 h 2383"/>
                  <a:gd name="T16" fmla="*/ 25 w 2188"/>
                  <a:gd name="T17" fmla="*/ 9 h 2383"/>
                  <a:gd name="T18" fmla="*/ 25 w 2188"/>
                  <a:gd name="T19" fmla="*/ 14 h 2383"/>
                  <a:gd name="T20" fmla="*/ 28 w 2188"/>
                  <a:gd name="T21" fmla="*/ 12 h 2383"/>
                  <a:gd name="T22" fmla="*/ 32 w 2188"/>
                  <a:gd name="T23" fmla="*/ 7 h 2383"/>
                  <a:gd name="T24" fmla="*/ 34 w 2188"/>
                  <a:gd name="T25" fmla="*/ 5 h 2383"/>
                  <a:gd name="T26" fmla="*/ 34 w 2188"/>
                  <a:gd name="T27" fmla="*/ 7 h 2383"/>
                  <a:gd name="T28" fmla="*/ 31 w 2188"/>
                  <a:gd name="T29" fmla="*/ 12 h 2383"/>
                  <a:gd name="T30" fmla="*/ 27 w 2188"/>
                  <a:gd name="T31" fmla="*/ 17 h 2383"/>
                  <a:gd name="T32" fmla="*/ 24 w 2188"/>
                  <a:gd name="T33" fmla="*/ 21 h 2383"/>
                  <a:gd name="T34" fmla="*/ 21 w 2188"/>
                  <a:gd name="T35" fmla="*/ 22 h 2383"/>
                  <a:gd name="T36" fmla="*/ 21 w 2188"/>
                  <a:gd name="T37" fmla="*/ 23 h 2383"/>
                  <a:gd name="T38" fmla="*/ 23 w 2188"/>
                  <a:gd name="T39" fmla="*/ 26 h 2383"/>
                  <a:gd name="T40" fmla="*/ 24 w 2188"/>
                  <a:gd name="T41" fmla="*/ 30 h 2383"/>
                  <a:gd name="T42" fmla="*/ 23 w 2188"/>
                  <a:gd name="T43" fmla="*/ 29 h 2383"/>
                  <a:gd name="T44" fmla="*/ 22 w 2188"/>
                  <a:gd name="T45" fmla="*/ 28 h 2383"/>
                  <a:gd name="T46" fmla="*/ 20 w 2188"/>
                  <a:gd name="T47" fmla="*/ 27 h 2383"/>
                  <a:gd name="T48" fmla="*/ 18 w 2188"/>
                  <a:gd name="T49" fmla="*/ 26 h 2383"/>
                  <a:gd name="T50" fmla="*/ 17 w 2188"/>
                  <a:gd name="T51" fmla="*/ 26 h 2383"/>
                  <a:gd name="T52" fmla="*/ 17 w 2188"/>
                  <a:gd name="T53" fmla="*/ 29 h 2383"/>
                  <a:gd name="T54" fmla="*/ 20 w 2188"/>
                  <a:gd name="T55" fmla="*/ 31 h 2383"/>
                  <a:gd name="T56" fmla="*/ 22 w 2188"/>
                  <a:gd name="T57" fmla="*/ 32 h 2383"/>
                  <a:gd name="T58" fmla="*/ 21 w 2188"/>
                  <a:gd name="T59" fmla="*/ 30 h 2383"/>
                  <a:gd name="T60" fmla="*/ 24 w 2188"/>
                  <a:gd name="T61" fmla="*/ 31 h 2383"/>
                  <a:gd name="T62" fmla="*/ 24 w 2188"/>
                  <a:gd name="T63" fmla="*/ 33 h 2383"/>
                  <a:gd name="T64" fmla="*/ 24 w 2188"/>
                  <a:gd name="T65" fmla="*/ 35 h 2383"/>
                  <a:gd name="T66" fmla="*/ 22 w 2188"/>
                  <a:gd name="T67" fmla="*/ 37 h 2383"/>
                  <a:gd name="T68" fmla="*/ 20 w 2188"/>
                  <a:gd name="T69" fmla="*/ 37 h 2383"/>
                  <a:gd name="T70" fmla="*/ 17 w 2188"/>
                  <a:gd name="T71" fmla="*/ 36 h 2383"/>
                  <a:gd name="T72" fmla="*/ 16 w 2188"/>
                  <a:gd name="T73" fmla="*/ 33 h 2383"/>
                  <a:gd name="T74" fmla="*/ 14 w 2188"/>
                  <a:gd name="T75" fmla="*/ 28 h 2383"/>
                  <a:gd name="T76" fmla="*/ 12 w 2188"/>
                  <a:gd name="T77" fmla="*/ 27 h 2383"/>
                  <a:gd name="T78" fmla="*/ 6 w 2188"/>
                  <a:gd name="T79" fmla="*/ 28 h 2383"/>
                  <a:gd name="T80" fmla="*/ 2 w 2188"/>
                  <a:gd name="T81" fmla="*/ 30 h 2383"/>
                  <a:gd name="T82" fmla="*/ 1 w 2188"/>
                  <a:gd name="T83" fmla="*/ 30 h 2383"/>
                  <a:gd name="T84" fmla="*/ 2 w 2188"/>
                  <a:gd name="T85" fmla="*/ 27 h 2383"/>
                  <a:gd name="T86" fmla="*/ 0 w 2188"/>
                  <a:gd name="T87" fmla="*/ 28 h 2383"/>
                  <a:gd name="T88" fmla="*/ 1 w 2188"/>
                  <a:gd name="T89" fmla="*/ 27 h 2383"/>
                  <a:gd name="T90" fmla="*/ 4 w 2188"/>
                  <a:gd name="T91" fmla="*/ 26 h 2383"/>
                  <a:gd name="T92" fmla="*/ 6 w 2188"/>
                  <a:gd name="T93" fmla="*/ 26 h 2383"/>
                  <a:gd name="T94" fmla="*/ 8 w 2188"/>
                  <a:gd name="T95" fmla="*/ 26 h 2383"/>
                  <a:gd name="T96" fmla="*/ 11 w 2188"/>
                  <a:gd name="T97" fmla="*/ 26 h 2383"/>
                  <a:gd name="T98" fmla="*/ 12 w 2188"/>
                  <a:gd name="T99" fmla="*/ 16 h 23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188"/>
                  <a:gd name="T151" fmla="*/ 0 h 2383"/>
                  <a:gd name="T152" fmla="*/ 2188 w 2188"/>
                  <a:gd name="T153" fmla="*/ 2383 h 23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188" h="2383">
                    <a:moveTo>
                      <a:pt x="755" y="1008"/>
                    </a:moveTo>
                    <a:lnTo>
                      <a:pt x="1053" y="1100"/>
                    </a:lnTo>
                    <a:lnTo>
                      <a:pt x="1293" y="1146"/>
                    </a:lnTo>
                    <a:lnTo>
                      <a:pt x="1459" y="835"/>
                    </a:lnTo>
                    <a:lnTo>
                      <a:pt x="1450" y="531"/>
                    </a:lnTo>
                    <a:lnTo>
                      <a:pt x="1641" y="176"/>
                    </a:lnTo>
                    <a:lnTo>
                      <a:pt x="2021" y="0"/>
                    </a:lnTo>
                    <a:lnTo>
                      <a:pt x="1707" y="303"/>
                    </a:lnTo>
                    <a:lnTo>
                      <a:pt x="1614" y="586"/>
                    </a:lnTo>
                    <a:lnTo>
                      <a:pt x="1614" y="891"/>
                    </a:lnTo>
                    <a:lnTo>
                      <a:pt x="1797" y="751"/>
                    </a:lnTo>
                    <a:lnTo>
                      <a:pt x="2038" y="478"/>
                    </a:lnTo>
                    <a:lnTo>
                      <a:pt x="2188" y="320"/>
                    </a:lnTo>
                    <a:lnTo>
                      <a:pt x="2188" y="449"/>
                    </a:lnTo>
                    <a:lnTo>
                      <a:pt x="2021" y="770"/>
                    </a:lnTo>
                    <a:lnTo>
                      <a:pt x="1743" y="1127"/>
                    </a:lnTo>
                    <a:lnTo>
                      <a:pt x="1515" y="1328"/>
                    </a:lnTo>
                    <a:lnTo>
                      <a:pt x="1355" y="1402"/>
                    </a:lnTo>
                    <a:lnTo>
                      <a:pt x="1355" y="1494"/>
                    </a:lnTo>
                    <a:lnTo>
                      <a:pt x="1467" y="1668"/>
                    </a:lnTo>
                    <a:lnTo>
                      <a:pt x="1578" y="1942"/>
                    </a:lnTo>
                    <a:lnTo>
                      <a:pt x="1495" y="1870"/>
                    </a:lnTo>
                    <a:lnTo>
                      <a:pt x="1404" y="1780"/>
                    </a:lnTo>
                    <a:lnTo>
                      <a:pt x="1273" y="1722"/>
                    </a:lnTo>
                    <a:lnTo>
                      <a:pt x="1154" y="1696"/>
                    </a:lnTo>
                    <a:lnTo>
                      <a:pt x="1061" y="1676"/>
                    </a:lnTo>
                    <a:lnTo>
                      <a:pt x="1116" y="1853"/>
                    </a:lnTo>
                    <a:lnTo>
                      <a:pt x="1293" y="1999"/>
                    </a:lnTo>
                    <a:lnTo>
                      <a:pt x="1431" y="2079"/>
                    </a:lnTo>
                    <a:lnTo>
                      <a:pt x="1366" y="1933"/>
                    </a:lnTo>
                    <a:lnTo>
                      <a:pt x="1515" y="1971"/>
                    </a:lnTo>
                    <a:lnTo>
                      <a:pt x="1569" y="2097"/>
                    </a:lnTo>
                    <a:lnTo>
                      <a:pt x="1549" y="2272"/>
                    </a:lnTo>
                    <a:lnTo>
                      <a:pt x="1450" y="2373"/>
                    </a:lnTo>
                    <a:lnTo>
                      <a:pt x="1273" y="2383"/>
                    </a:lnTo>
                    <a:lnTo>
                      <a:pt x="1090" y="2290"/>
                    </a:lnTo>
                    <a:lnTo>
                      <a:pt x="1014" y="2133"/>
                    </a:lnTo>
                    <a:lnTo>
                      <a:pt x="903" y="1831"/>
                    </a:lnTo>
                    <a:lnTo>
                      <a:pt x="755" y="1742"/>
                    </a:lnTo>
                    <a:lnTo>
                      <a:pt x="371" y="1825"/>
                    </a:lnTo>
                    <a:lnTo>
                      <a:pt x="130" y="1959"/>
                    </a:lnTo>
                    <a:lnTo>
                      <a:pt x="102" y="1906"/>
                    </a:lnTo>
                    <a:lnTo>
                      <a:pt x="165" y="1769"/>
                    </a:lnTo>
                    <a:lnTo>
                      <a:pt x="0" y="1831"/>
                    </a:lnTo>
                    <a:lnTo>
                      <a:pt x="66" y="1732"/>
                    </a:lnTo>
                    <a:lnTo>
                      <a:pt x="276" y="1676"/>
                    </a:lnTo>
                    <a:lnTo>
                      <a:pt x="426" y="1696"/>
                    </a:lnTo>
                    <a:lnTo>
                      <a:pt x="517" y="1703"/>
                    </a:lnTo>
                    <a:lnTo>
                      <a:pt x="727" y="1658"/>
                    </a:lnTo>
                    <a:lnTo>
                      <a:pt x="755" y="100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5" name="Freeform 33">
                <a:extLst>
                  <a:ext uri="{FF2B5EF4-FFF2-40B4-BE49-F238E27FC236}">
                    <a16:creationId xmlns:a16="http://schemas.microsoft.com/office/drawing/2014/main" id="{ED02C81B-9284-EE37-8E50-E85498018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3275"/>
                <a:ext cx="97" cy="273"/>
              </a:xfrm>
              <a:custGeom>
                <a:avLst/>
                <a:gdLst>
                  <a:gd name="T0" fmla="*/ 2 w 389"/>
                  <a:gd name="T1" fmla="*/ 17 h 1090"/>
                  <a:gd name="T2" fmla="*/ 2 w 389"/>
                  <a:gd name="T3" fmla="*/ 14 h 1090"/>
                  <a:gd name="T4" fmla="*/ 3 w 389"/>
                  <a:gd name="T5" fmla="*/ 9 h 1090"/>
                  <a:gd name="T6" fmla="*/ 3 w 389"/>
                  <a:gd name="T7" fmla="*/ 7 h 1090"/>
                  <a:gd name="T8" fmla="*/ 2 w 389"/>
                  <a:gd name="T9" fmla="*/ 5 h 1090"/>
                  <a:gd name="T10" fmla="*/ 2 w 389"/>
                  <a:gd name="T11" fmla="*/ 4 h 1090"/>
                  <a:gd name="T12" fmla="*/ 3 w 389"/>
                  <a:gd name="T13" fmla="*/ 2 h 1090"/>
                  <a:gd name="T14" fmla="*/ 6 w 389"/>
                  <a:gd name="T15" fmla="*/ 2 h 1090"/>
                  <a:gd name="T16" fmla="*/ 2 w 389"/>
                  <a:gd name="T17" fmla="*/ 0 h 1090"/>
                  <a:gd name="T18" fmla="*/ 0 w 389"/>
                  <a:gd name="T19" fmla="*/ 4 h 1090"/>
                  <a:gd name="T20" fmla="*/ 0 w 389"/>
                  <a:gd name="T21" fmla="*/ 17 h 1090"/>
                  <a:gd name="T22" fmla="*/ 2 w 389"/>
                  <a:gd name="T23" fmla="*/ 17 h 10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9"/>
                  <a:gd name="T37" fmla="*/ 0 h 1090"/>
                  <a:gd name="T38" fmla="*/ 389 w 389"/>
                  <a:gd name="T39" fmla="*/ 1090 h 10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9" h="1090">
                    <a:moveTo>
                      <a:pt x="110" y="1071"/>
                    </a:moveTo>
                    <a:lnTo>
                      <a:pt x="138" y="861"/>
                    </a:lnTo>
                    <a:lnTo>
                      <a:pt x="186" y="594"/>
                    </a:lnTo>
                    <a:lnTo>
                      <a:pt x="186" y="467"/>
                    </a:lnTo>
                    <a:lnTo>
                      <a:pt x="149" y="340"/>
                    </a:lnTo>
                    <a:lnTo>
                      <a:pt x="159" y="238"/>
                    </a:lnTo>
                    <a:lnTo>
                      <a:pt x="205" y="101"/>
                    </a:lnTo>
                    <a:lnTo>
                      <a:pt x="389" y="120"/>
                    </a:lnTo>
                    <a:lnTo>
                      <a:pt x="110" y="0"/>
                    </a:lnTo>
                    <a:lnTo>
                      <a:pt x="0" y="247"/>
                    </a:lnTo>
                    <a:lnTo>
                      <a:pt x="18" y="1090"/>
                    </a:lnTo>
                    <a:lnTo>
                      <a:pt x="110" y="1071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6" name="Freeform 34">
                <a:extLst>
                  <a:ext uri="{FF2B5EF4-FFF2-40B4-BE49-F238E27FC236}">
                    <a16:creationId xmlns:a16="http://schemas.microsoft.com/office/drawing/2014/main" id="{E597BBB3-382B-0C88-BB21-9BB98D933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3067"/>
                <a:ext cx="380" cy="815"/>
              </a:xfrm>
              <a:custGeom>
                <a:avLst/>
                <a:gdLst>
                  <a:gd name="T0" fmla="*/ 0 w 1524"/>
                  <a:gd name="T1" fmla="*/ 2 h 3260"/>
                  <a:gd name="T2" fmla="*/ 2 w 1524"/>
                  <a:gd name="T3" fmla="*/ 5 h 3260"/>
                  <a:gd name="T4" fmla="*/ 1 w 1524"/>
                  <a:gd name="T5" fmla="*/ 11 h 3260"/>
                  <a:gd name="T6" fmla="*/ 4 w 1524"/>
                  <a:gd name="T7" fmla="*/ 3 h 3260"/>
                  <a:gd name="T8" fmla="*/ 5 w 1524"/>
                  <a:gd name="T9" fmla="*/ 3 h 3260"/>
                  <a:gd name="T10" fmla="*/ 6 w 1524"/>
                  <a:gd name="T11" fmla="*/ 4 h 3260"/>
                  <a:gd name="T12" fmla="*/ 5 w 1524"/>
                  <a:gd name="T13" fmla="*/ 6 h 3260"/>
                  <a:gd name="T14" fmla="*/ 4 w 1524"/>
                  <a:gd name="T15" fmla="*/ 8 h 3260"/>
                  <a:gd name="T16" fmla="*/ 6 w 1524"/>
                  <a:gd name="T17" fmla="*/ 6 h 3260"/>
                  <a:gd name="T18" fmla="*/ 7 w 1524"/>
                  <a:gd name="T19" fmla="*/ 6 h 3260"/>
                  <a:gd name="T20" fmla="*/ 3 w 1524"/>
                  <a:gd name="T21" fmla="*/ 13 h 3260"/>
                  <a:gd name="T22" fmla="*/ 11 w 1524"/>
                  <a:gd name="T23" fmla="*/ 6 h 3260"/>
                  <a:gd name="T24" fmla="*/ 15 w 1524"/>
                  <a:gd name="T25" fmla="*/ 8 h 3260"/>
                  <a:gd name="T26" fmla="*/ 16 w 1524"/>
                  <a:gd name="T27" fmla="*/ 11 h 3260"/>
                  <a:gd name="T28" fmla="*/ 20 w 1524"/>
                  <a:gd name="T29" fmla="*/ 14 h 3260"/>
                  <a:gd name="T30" fmla="*/ 20 w 1524"/>
                  <a:gd name="T31" fmla="*/ 17 h 3260"/>
                  <a:gd name="T32" fmla="*/ 22 w 1524"/>
                  <a:gd name="T33" fmla="*/ 20 h 3260"/>
                  <a:gd name="T34" fmla="*/ 21 w 1524"/>
                  <a:gd name="T35" fmla="*/ 23 h 3260"/>
                  <a:gd name="T36" fmla="*/ 17 w 1524"/>
                  <a:gd name="T37" fmla="*/ 24 h 3260"/>
                  <a:gd name="T38" fmla="*/ 17 w 1524"/>
                  <a:gd name="T39" fmla="*/ 25 h 3260"/>
                  <a:gd name="T40" fmla="*/ 20 w 1524"/>
                  <a:gd name="T41" fmla="*/ 28 h 3260"/>
                  <a:gd name="T42" fmla="*/ 18 w 1524"/>
                  <a:gd name="T43" fmla="*/ 28 h 3260"/>
                  <a:gd name="T44" fmla="*/ 15 w 1524"/>
                  <a:gd name="T45" fmla="*/ 27 h 3260"/>
                  <a:gd name="T46" fmla="*/ 21 w 1524"/>
                  <a:gd name="T47" fmla="*/ 33 h 3260"/>
                  <a:gd name="T48" fmla="*/ 20 w 1524"/>
                  <a:gd name="T49" fmla="*/ 34 h 3260"/>
                  <a:gd name="T50" fmla="*/ 16 w 1524"/>
                  <a:gd name="T51" fmla="*/ 33 h 3260"/>
                  <a:gd name="T52" fmla="*/ 16 w 1524"/>
                  <a:gd name="T53" fmla="*/ 37 h 3260"/>
                  <a:gd name="T54" fmla="*/ 14 w 1524"/>
                  <a:gd name="T55" fmla="*/ 39 h 3260"/>
                  <a:gd name="T56" fmla="*/ 13 w 1524"/>
                  <a:gd name="T57" fmla="*/ 38 h 3260"/>
                  <a:gd name="T58" fmla="*/ 9 w 1524"/>
                  <a:gd name="T59" fmla="*/ 44 h 3260"/>
                  <a:gd name="T60" fmla="*/ 6 w 1524"/>
                  <a:gd name="T61" fmla="*/ 47 h 3260"/>
                  <a:gd name="T62" fmla="*/ 4 w 1524"/>
                  <a:gd name="T63" fmla="*/ 50 h 3260"/>
                  <a:gd name="T64" fmla="*/ 6 w 1524"/>
                  <a:gd name="T65" fmla="*/ 51 h 3260"/>
                  <a:gd name="T66" fmla="*/ 15 w 1524"/>
                  <a:gd name="T67" fmla="*/ 48 h 3260"/>
                  <a:gd name="T68" fmla="*/ 24 w 1524"/>
                  <a:gd name="T69" fmla="*/ 34 h 3260"/>
                  <a:gd name="T70" fmla="*/ 24 w 1524"/>
                  <a:gd name="T71" fmla="*/ 22 h 3260"/>
                  <a:gd name="T72" fmla="*/ 21 w 1524"/>
                  <a:gd name="T73" fmla="*/ 14 h 3260"/>
                  <a:gd name="T74" fmla="*/ 20 w 1524"/>
                  <a:gd name="T75" fmla="*/ 11 h 3260"/>
                  <a:gd name="T76" fmla="*/ 18 w 1524"/>
                  <a:gd name="T77" fmla="*/ 10 h 3260"/>
                  <a:gd name="T78" fmla="*/ 16 w 1524"/>
                  <a:gd name="T79" fmla="*/ 7 h 3260"/>
                  <a:gd name="T80" fmla="*/ 10 w 1524"/>
                  <a:gd name="T81" fmla="*/ 4 h 3260"/>
                  <a:gd name="T82" fmla="*/ 8 w 1524"/>
                  <a:gd name="T83" fmla="*/ 5 h 3260"/>
                  <a:gd name="T84" fmla="*/ 7 w 1524"/>
                  <a:gd name="T85" fmla="*/ 4 h 3260"/>
                  <a:gd name="T86" fmla="*/ 7 w 1524"/>
                  <a:gd name="T87" fmla="*/ 3 h 3260"/>
                  <a:gd name="T88" fmla="*/ 4 w 1524"/>
                  <a:gd name="T89" fmla="*/ 1 h 3260"/>
                  <a:gd name="T90" fmla="*/ 3 w 1524"/>
                  <a:gd name="T91" fmla="*/ 1 h 3260"/>
                  <a:gd name="T92" fmla="*/ 1 w 1524"/>
                  <a:gd name="T93" fmla="*/ 0 h 3260"/>
                  <a:gd name="T94" fmla="*/ 0 w 1524"/>
                  <a:gd name="T95" fmla="*/ 0 h 3260"/>
                  <a:gd name="T96" fmla="*/ 0 w 1524"/>
                  <a:gd name="T97" fmla="*/ 2 h 32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24"/>
                  <a:gd name="T148" fmla="*/ 0 h 3260"/>
                  <a:gd name="T149" fmla="*/ 1524 w 1524"/>
                  <a:gd name="T150" fmla="*/ 3260 h 32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24" h="3260">
                    <a:moveTo>
                      <a:pt x="38" y="139"/>
                    </a:moveTo>
                    <a:lnTo>
                      <a:pt x="139" y="340"/>
                    </a:lnTo>
                    <a:lnTo>
                      <a:pt x="103" y="705"/>
                    </a:lnTo>
                    <a:lnTo>
                      <a:pt x="249" y="183"/>
                    </a:lnTo>
                    <a:lnTo>
                      <a:pt x="313" y="166"/>
                    </a:lnTo>
                    <a:lnTo>
                      <a:pt x="379" y="258"/>
                    </a:lnTo>
                    <a:lnTo>
                      <a:pt x="359" y="357"/>
                    </a:lnTo>
                    <a:lnTo>
                      <a:pt x="284" y="530"/>
                    </a:lnTo>
                    <a:lnTo>
                      <a:pt x="416" y="396"/>
                    </a:lnTo>
                    <a:lnTo>
                      <a:pt x="469" y="413"/>
                    </a:lnTo>
                    <a:lnTo>
                      <a:pt x="193" y="834"/>
                    </a:lnTo>
                    <a:lnTo>
                      <a:pt x="692" y="368"/>
                    </a:lnTo>
                    <a:lnTo>
                      <a:pt x="998" y="505"/>
                    </a:lnTo>
                    <a:lnTo>
                      <a:pt x="1061" y="714"/>
                    </a:lnTo>
                    <a:lnTo>
                      <a:pt x="1273" y="908"/>
                    </a:lnTo>
                    <a:lnTo>
                      <a:pt x="1291" y="1108"/>
                    </a:lnTo>
                    <a:lnTo>
                      <a:pt x="1394" y="1266"/>
                    </a:lnTo>
                    <a:lnTo>
                      <a:pt x="1330" y="1457"/>
                    </a:lnTo>
                    <a:lnTo>
                      <a:pt x="1088" y="1556"/>
                    </a:lnTo>
                    <a:lnTo>
                      <a:pt x="1096" y="1632"/>
                    </a:lnTo>
                    <a:lnTo>
                      <a:pt x="1309" y="1806"/>
                    </a:lnTo>
                    <a:lnTo>
                      <a:pt x="1145" y="1823"/>
                    </a:lnTo>
                    <a:lnTo>
                      <a:pt x="959" y="1740"/>
                    </a:lnTo>
                    <a:lnTo>
                      <a:pt x="1337" y="2098"/>
                    </a:lnTo>
                    <a:lnTo>
                      <a:pt x="1291" y="2142"/>
                    </a:lnTo>
                    <a:lnTo>
                      <a:pt x="1033" y="2098"/>
                    </a:lnTo>
                    <a:lnTo>
                      <a:pt x="1033" y="2336"/>
                    </a:lnTo>
                    <a:lnTo>
                      <a:pt x="905" y="2482"/>
                    </a:lnTo>
                    <a:lnTo>
                      <a:pt x="821" y="2408"/>
                    </a:lnTo>
                    <a:lnTo>
                      <a:pt x="618" y="2775"/>
                    </a:lnTo>
                    <a:lnTo>
                      <a:pt x="388" y="2975"/>
                    </a:lnTo>
                    <a:lnTo>
                      <a:pt x="296" y="3204"/>
                    </a:lnTo>
                    <a:lnTo>
                      <a:pt x="369" y="3260"/>
                    </a:lnTo>
                    <a:lnTo>
                      <a:pt x="987" y="3049"/>
                    </a:lnTo>
                    <a:lnTo>
                      <a:pt x="1524" y="2162"/>
                    </a:lnTo>
                    <a:lnTo>
                      <a:pt x="1524" y="1391"/>
                    </a:lnTo>
                    <a:lnTo>
                      <a:pt x="1376" y="915"/>
                    </a:lnTo>
                    <a:lnTo>
                      <a:pt x="1264" y="723"/>
                    </a:lnTo>
                    <a:lnTo>
                      <a:pt x="1163" y="632"/>
                    </a:lnTo>
                    <a:lnTo>
                      <a:pt x="1061" y="468"/>
                    </a:lnTo>
                    <a:lnTo>
                      <a:pt x="636" y="273"/>
                    </a:lnTo>
                    <a:lnTo>
                      <a:pt x="525" y="330"/>
                    </a:lnTo>
                    <a:lnTo>
                      <a:pt x="469" y="273"/>
                    </a:lnTo>
                    <a:lnTo>
                      <a:pt x="442" y="174"/>
                    </a:lnTo>
                    <a:lnTo>
                      <a:pt x="277" y="82"/>
                    </a:lnTo>
                    <a:lnTo>
                      <a:pt x="188" y="74"/>
                    </a:lnTo>
                    <a:lnTo>
                      <a:pt x="103" y="0"/>
                    </a:lnTo>
                    <a:lnTo>
                      <a:pt x="0" y="8"/>
                    </a:lnTo>
                    <a:lnTo>
                      <a:pt x="38" y="13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7" name="Freeform 35">
                <a:extLst>
                  <a:ext uri="{FF2B5EF4-FFF2-40B4-BE49-F238E27FC236}">
                    <a16:creationId xmlns:a16="http://schemas.microsoft.com/office/drawing/2014/main" id="{5E829256-A2F6-92BD-3045-F2E6F97CD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0" y="3229"/>
                <a:ext cx="83" cy="470"/>
              </a:xfrm>
              <a:custGeom>
                <a:avLst/>
                <a:gdLst>
                  <a:gd name="T0" fmla="*/ 3 w 333"/>
                  <a:gd name="T1" fmla="*/ 0 h 1878"/>
                  <a:gd name="T2" fmla="*/ 2 w 333"/>
                  <a:gd name="T3" fmla="*/ 1 h 1878"/>
                  <a:gd name="T4" fmla="*/ 1 w 333"/>
                  <a:gd name="T5" fmla="*/ 3 h 1878"/>
                  <a:gd name="T6" fmla="*/ 1 w 333"/>
                  <a:gd name="T7" fmla="*/ 4 h 1878"/>
                  <a:gd name="T8" fmla="*/ 1 w 333"/>
                  <a:gd name="T9" fmla="*/ 8 h 1878"/>
                  <a:gd name="T10" fmla="*/ 1 w 333"/>
                  <a:gd name="T11" fmla="*/ 12 h 1878"/>
                  <a:gd name="T12" fmla="*/ 0 w 333"/>
                  <a:gd name="T13" fmla="*/ 15 h 1878"/>
                  <a:gd name="T14" fmla="*/ 0 w 333"/>
                  <a:gd name="T15" fmla="*/ 18 h 1878"/>
                  <a:gd name="T16" fmla="*/ 0 w 333"/>
                  <a:gd name="T17" fmla="*/ 21 h 1878"/>
                  <a:gd name="T18" fmla="*/ 0 w 333"/>
                  <a:gd name="T19" fmla="*/ 24 h 1878"/>
                  <a:gd name="T20" fmla="*/ 2 w 333"/>
                  <a:gd name="T21" fmla="*/ 30 h 1878"/>
                  <a:gd name="T22" fmla="*/ 5 w 333"/>
                  <a:gd name="T23" fmla="*/ 29 h 1878"/>
                  <a:gd name="T24" fmla="*/ 4 w 333"/>
                  <a:gd name="T25" fmla="*/ 24 h 1878"/>
                  <a:gd name="T26" fmla="*/ 3 w 333"/>
                  <a:gd name="T27" fmla="*/ 20 h 1878"/>
                  <a:gd name="T28" fmla="*/ 3 w 333"/>
                  <a:gd name="T29" fmla="*/ 17 h 1878"/>
                  <a:gd name="T30" fmla="*/ 4 w 333"/>
                  <a:gd name="T31" fmla="*/ 14 h 1878"/>
                  <a:gd name="T32" fmla="*/ 5 w 333"/>
                  <a:gd name="T33" fmla="*/ 11 h 1878"/>
                  <a:gd name="T34" fmla="*/ 5 w 333"/>
                  <a:gd name="T35" fmla="*/ 9 h 1878"/>
                  <a:gd name="T36" fmla="*/ 4 w 333"/>
                  <a:gd name="T37" fmla="*/ 7 h 1878"/>
                  <a:gd name="T38" fmla="*/ 4 w 333"/>
                  <a:gd name="T39" fmla="*/ 6 h 1878"/>
                  <a:gd name="T40" fmla="*/ 4 w 333"/>
                  <a:gd name="T41" fmla="*/ 2 h 1878"/>
                  <a:gd name="T42" fmla="*/ 4 w 333"/>
                  <a:gd name="T43" fmla="*/ 0 h 1878"/>
                  <a:gd name="T44" fmla="*/ 3 w 333"/>
                  <a:gd name="T45" fmla="*/ 0 h 187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33"/>
                  <a:gd name="T70" fmla="*/ 0 h 1878"/>
                  <a:gd name="T71" fmla="*/ 333 w 333"/>
                  <a:gd name="T72" fmla="*/ 1878 h 187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33" h="1878">
                    <a:moveTo>
                      <a:pt x="212" y="0"/>
                    </a:moveTo>
                    <a:lnTo>
                      <a:pt x="128" y="56"/>
                    </a:lnTo>
                    <a:lnTo>
                      <a:pt x="82" y="156"/>
                    </a:lnTo>
                    <a:lnTo>
                      <a:pt x="74" y="248"/>
                    </a:lnTo>
                    <a:lnTo>
                      <a:pt x="82" y="525"/>
                    </a:lnTo>
                    <a:lnTo>
                      <a:pt x="56" y="734"/>
                    </a:lnTo>
                    <a:lnTo>
                      <a:pt x="28" y="972"/>
                    </a:lnTo>
                    <a:lnTo>
                      <a:pt x="0" y="1147"/>
                    </a:lnTo>
                    <a:lnTo>
                      <a:pt x="0" y="1359"/>
                    </a:lnTo>
                    <a:lnTo>
                      <a:pt x="9" y="1548"/>
                    </a:lnTo>
                    <a:lnTo>
                      <a:pt x="111" y="1878"/>
                    </a:lnTo>
                    <a:lnTo>
                      <a:pt x="333" y="1825"/>
                    </a:lnTo>
                    <a:lnTo>
                      <a:pt x="239" y="1521"/>
                    </a:lnTo>
                    <a:lnTo>
                      <a:pt x="201" y="1285"/>
                    </a:lnTo>
                    <a:lnTo>
                      <a:pt x="220" y="1073"/>
                    </a:lnTo>
                    <a:lnTo>
                      <a:pt x="258" y="862"/>
                    </a:lnTo>
                    <a:lnTo>
                      <a:pt x="305" y="671"/>
                    </a:lnTo>
                    <a:lnTo>
                      <a:pt x="305" y="560"/>
                    </a:lnTo>
                    <a:lnTo>
                      <a:pt x="276" y="459"/>
                    </a:lnTo>
                    <a:lnTo>
                      <a:pt x="239" y="396"/>
                    </a:lnTo>
                    <a:lnTo>
                      <a:pt x="249" y="148"/>
                    </a:lnTo>
                    <a:lnTo>
                      <a:pt x="258" y="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8" name="Freeform 36">
                <a:extLst>
                  <a:ext uri="{FF2B5EF4-FFF2-40B4-BE49-F238E27FC236}">
                    <a16:creationId xmlns:a16="http://schemas.microsoft.com/office/drawing/2014/main" id="{61DE8536-126B-2775-DC85-36E8C768E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3589"/>
                <a:ext cx="252" cy="206"/>
              </a:xfrm>
              <a:custGeom>
                <a:avLst/>
                <a:gdLst>
                  <a:gd name="T0" fmla="*/ 5 w 1005"/>
                  <a:gd name="T1" fmla="*/ 0 h 823"/>
                  <a:gd name="T2" fmla="*/ 4 w 1005"/>
                  <a:gd name="T3" fmla="*/ 1 h 823"/>
                  <a:gd name="T4" fmla="*/ 4 w 1005"/>
                  <a:gd name="T5" fmla="*/ 1 h 823"/>
                  <a:gd name="T6" fmla="*/ 2 w 1005"/>
                  <a:gd name="T7" fmla="*/ 2 h 823"/>
                  <a:gd name="T8" fmla="*/ 2 w 1005"/>
                  <a:gd name="T9" fmla="*/ 2 h 823"/>
                  <a:gd name="T10" fmla="*/ 2 w 1005"/>
                  <a:gd name="T11" fmla="*/ 4 h 823"/>
                  <a:gd name="T12" fmla="*/ 0 w 1005"/>
                  <a:gd name="T13" fmla="*/ 5 h 823"/>
                  <a:gd name="T14" fmla="*/ 0 w 1005"/>
                  <a:gd name="T15" fmla="*/ 7 h 823"/>
                  <a:gd name="T16" fmla="*/ 1 w 1005"/>
                  <a:gd name="T17" fmla="*/ 10 h 823"/>
                  <a:gd name="T18" fmla="*/ 4 w 1005"/>
                  <a:gd name="T19" fmla="*/ 11 h 823"/>
                  <a:gd name="T20" fmla="*/ 8 w 1005"/>
                  <a:gd name="T21" fmla="*/ 13 h 823"/>
                  <a:gd name="T22" fmla="*/ 11 w 1005"/>
                  <a:gd name="T23" fmla="*/ 13 h 823"/>
                  <a:gd name="T24" fmla="*/ 15 w 1005"/>
                  <a:gd name="T25" fmla="*/ 13 h 823"/>
                  <a:gd name="T26" fmla="*/ 15 w 1005"/>
                  <a:gd name="T27" fmla="*/ 11 h 823"/>
                  <a:gd name="T28" fmla="*/ 15 w 1005"/>
                  <a:gd name="T29" fmla="*/ 10 h 823"/>
                  <a:gd name="T30" fmla="*/ 15 w 1005"/>
                  <a:gd name="T31" fmla="*/ 9 h 823"/>
                  <a:gd name="T32" fmla="*/ 16 w 1005"/>
                  <a:gd name="T33" fmla="*/ 6 h 823"/>
                  <a:gd name="T34" fmla="*/ 15 w 1005"/>
                  <a:gd name="T35" fmla="*/ 6 h 823"/>
                  <a:gd name="T36" fmla="*/ 14 w 1005"/>
                  <a:gd name="T37" fmla="*/ 5 h 823"/>
                  <a:gd name="T38" fmla="*/ 13 w 1005"/>
                  <a:gd name="T39" fmla="*/ 4 h 823"/>
                  <a:gd name="T40" fmla="*/ 12 w 1005"/>
                  <a:gd name="T41" fmla="*/ 3 h 823"/>
                  <a:gd name="T42" fmla="*/ 12 w 1005"/>
                  <a:gd name="T43" fmla="*/ 2 h 823"/>
                  <a:gd name="T44" fmla="*/ 11 w 1005"/>
                  <a:gd name="T45" fmla="*/ 2 h 823"/>
                  <a:gd name="T46" fmla="*/ 9 w 1005"/>
                  <a:gd name="T47" fmla="*/ 2 h 823"/>
                  <a:gd name="T48" fmla="*/ 8 w 1005"/>
                  <a:gd name="T49" fmla="*/ 3 h 823"/>
                  <a:gd name="T50" fmla="*/ 7 w 1005"/>
                  <a:gd name="T51" fmla="*/ 2 h 823"/>
                  <a:gd name="T52" fmla="*/ 6 w 1005"/>
                  <a:gd name="T53" fmla="*/ 1 h 823"/>
                  <a:gd name="T54" fmla="*/ 6 w 1005"/>
                  <a:gd name="T55" fmla="*/ 0 h 823"/>
                  <a:gd name="T56" fmla="*/ 5 w 1005"/>
                  <a:gd name="T57" fmla="*/ 0 h 8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05"/>
                  <a:gd name="T88" fmla="*/ 0 h 823"/>
                  <a:gd name="T89" fmla="*/ 1005 w 1005"/>
                  <a:gd name="T90" fmla="*/ 823 h 8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05" h="823">
                    <a:moveTo>
                      <a:pt x="285" y="0"/>
                    </a:moveTo>
                    <a:lnTo>
                      <a:pt x="230" y="27"/>
                    </a:lnTo>
                    <a:lnTo>
                      <a:pt x="230" y="74"/>
                    </a:lnTo>
                    <a:lnTo>
                      <a:pt x="147" y="109"/>
                    </a:lnTo>
                    <a:lnTo>
                      <a:pt x="128" y="147"/>
                    </a:lnTo>
                    <a:lnTo>
                      <a:pt x="99" y="257"/>
                    </a:lnTo>
                    <a:lnTo>
                      <a:pt x="18" y="302"/>
                    </a:lnTo>
                    <a:lnTo>
                      <a:pt x="0" y="468"/>
                    </a:lnTo>
                    <a:lnTo>
                      <a:pt x="45" y="633"/>
                    </a:lnTo>
                    <a:lnTo>
                      <a:pt x="221" y="713"/>
                    </a:lnTo>
                    <a:lnTo>
                      <a:pt x="505" y="806"/>
                    </a:lnTo>
                    <a:lnTo>
                      <a:pt x="717" y="815"/>
                    </a:lnTo>
                    <a:lnTo>
                      <a:pt x="950" y="823"/>
                    </a:lnTo>
                    <a:lnTo>
                      <a:pt x="930" y="705"/>
                    </a:lnTo>
                    <a:lnTo>
                      <a:pt x="930" y="624"/>
                    </a:lnTo>
                    <a:lnTo>
                      <a:pt x="939" y="534"/>
                    </a:lnTo>
                    <a:lnTo>
                      <a:pt x="1005" y="404"/>
                    </a:lnTo>
                    <a:lnTo>
                      <a:pt x="939" y="367"/>
                    </a:lnTo>
                    <a:lnTo>
                      <a:pt x="884" y="311"/>
                    </a:lnTo>
                    <a:lnTo>
                      <a:pt x="838" y="236"/>
                    </a:lnTo>
                    <a:lnTo>
                      <a:pt x="783" y="173"/>
                    </a:lnTo>
                    <a:lnTo>
                      <a:pt x="726" y="128"/>
                    </a:lnTo>
                    <a:lnTo>
                      <a:pt x="672" y="109"/>
                    </a:lnTo>
                    <a:lnTo>
                      <a:pt x="588" y="128"/>
                    </a:lnTo>
                    <a:lnTo>
                      <a:pt x="487" y="156"/>
                    </a:lnTo>
                    <a:lnTo>
                      <a:pt x="451" y="138"/>
                    </a:lnTo>
                    <a:lnTo>
                      <a:pt x="403" y="45"/>
                    </a:lnTo>
                    <a:lnTo>
                      <a:pt x="359" y="21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29" name="Freeform 37">
                <a:extLst>
                  <a:ext uri="{FF2B5EF4-FFF2-40B4-BE49-F238E27FC236}">
                    <a16:creationId xmlns:a16="http://schemas.microsoft.com/office/drawing/2014/main" id="{E7766827-63CE-E438-4AEE-38310E21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" y="2825"/>
                <a:ext cx="345" cy="411"/>
              </a:xfrm>
              <a:custGeom>
                <a:avLst/>
                <a:gdLst>
                  <a:gd name="T0" fmla="*/ 21 w 1384"/>
                  <a:gd name="T1" fmla="*/ 7 h 1642"/>
                  <a:gd name="T2" fmla="*/ 21 w 1384"/>
                  <a:gd name="T3" fmla="*/ 8 h 1642"/>
                  <a:gd name="T4" fmla="*/ 21 w 1384"/>
                  <a:gd name="T5" fmla="*/ 9 h 1642"/>
                  <a:gd name="T6" fmla="*/ 21 w 1384"/>
                  <a:gd name="T7" fmla="*/ 11 h 1642"/>
                  <a:gd name="T8" fmla="*/ 20 w 1384"/>
                  <a:gd name="T9" fmla="*/ 13 h 1642"/>
                  <a:gd name="T10" fmla="*/ 19 w 1384"/>
                  <a:gd name="T11" fmla="*/ 14 h 1642"/>
                  <a:gd name="T12" fmla="*/ 17 w 1384"/>
                  <a:gd name="T13" fmla="*/ 20 h 1642"/>
                  <a:gd name="T14" fmla="*/ 15 w 1384"/>
                  <a:gd name="T15" fmla="*/ 23 h 1642"/>
                  <a:gd name="T16" fmla="*/ 14 w 1384"/>
                  <a:gd name="T17" fmla="*/ 24 h 1642"/>
                  <a:gd name="T18" fmla="*/ 13 w 1384"/>
                  <a:gd name="T19" fmla="*/ 26 h 1642"/>
                  <a:gd name="T20" fmla="*/ 12 w 1384"/>
                  <a:gd name="T21" fmla="*/ 26 h 1642"/>
                  <a:gd name="T22" fmla="*/ 10 w 1384"/>
                  <a:gd name="T23" fmla="*/ 22 h 1642"/>
                  <a:gd name="T24" fmla="*/ 8 w 1384"/>
                  <a:gd name="T25" fmla="*/ 23 h 1642"/>
                  <a:gd name="T26" fmla="*/ 7 w 1384"/>
                  <a:gd name="T27" fmla="*/ 23 h 1642"/>
                  <a:gd name="T28" fmla="*/ 6 w 1384"/>
                  <a:gd name="T29" fmla="*/ 22 h 1642"/>
                  <a:gd name="T30" fmla="*/ 6 w 1384"/>
                  <a:gd name="T31" fmla="*/ 22 h 1642"/>
                  <a:gd name="T32" fmla="*/ 5 w 1384"/>
                  <a:gd name="T33" fmla="*/ 20 h 1642"/>
                  <a:gd name="T34" fmla="*/ 3 w 1384"/>
                  <a:gd name="T35" fmla="*/ 16 h 1642"/>
                  <a:gd name="T36" fmla="*/ 2 w 1384"/>
                  <a:gd name="T37" fmla="*/ 14 h 1642"/>
                  <a:gd name="T38" fmla="*/ 1 w 1384"/>
                  <a:gd name="T39" fmla="*/ 12 h 1642"/>
                  <a:gd name="T40" fmla="*/ 1 w 1384"/>
                  <a:gd name="T41" fmla="*/ 11 h 1642"/>
                  <a:gd name="T42" fmla="*/ 0 w 1384"/>
                  <a:gd name="T43" fmla="*/ 8 h 1642"/>
                  <a:gd name="T44" fmla="*/ 0 w 1384"/>
                  <a:gd name="T45" fmla="*/ 4 h 1642"/>
                  <a:gd name="T46" fmla="*/ 0 w 1384"/>
                  <a:gd name="T47" fmla="*/ 3 h 1642"/>
                  <a:gd name="T48" fmla="*/ 1 w 1384"/>
                  <a:gd name="T49" fmla="*/ 1 h 1642"/>
                  <a:gd name="T50" fmla="*/ 16 w 1384"/>
                  <a:gd name="T51" fmla="*/ 0 h 1642"/>
                  <a:gd name="T52" fmla="*/ 20 w 1384"/>
                  <a:gd name="T53" fmla="*/ 5 h 1642"/>
                  <a:gd name="T54" fmla="*/ 21 w 1384"/>
                  <a:gd name="T55" fmla="*/ 7 h 164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84"/>
                  <a:gd name="T85" fmla="*/ 0 h 1642"/>
                  <a:gd name="T86" fmla="*/ 1384 w 1384"/>
                  <a:gd name="T87" fmla="*/ 1642 h 164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84" h="1642">
                    <a:moveTo>
                      <a:pt x="1365" y="451"/>
                    </a:moveTo>
                    <a:lnTo>
                      <a:pt x="1384" y="520"/>
                    </a:lnTo>
                    <a:lnTo>
                      <a:pt x="1380" y="578"/>
                    </a:lnTo>
                    <a:lnTo>
                      <a:pt x="1357" y="669"/>
                    </a:lnTo>
                    <a:lnTo>
                      <a:pt x="1299" y="803"/>
                    </a:lnTo>
                    <a:lnTo>
                      <a:pt x="1204" y="899"/>
                    </a:lnTo>
                    <a:lnTo>
                      <a:pt x="1116" y="1298"/>
                    </a:lnTo>
                    <a:lnTo>
                      <a:pt x="987" y="1437"/>
                    </a:lnTo>
                    <a:lnTo>
                      <a:pt x="891" y="1543"/>
                    </a:lnTo>
                    <a:lnTo>
                      <a:pt x="835" y="1628"/>
                    </a:lnTo>
                    <a:lnTo>
                      <a:pt x="799" y="1642"/>
                    </a:lnTo>
                    <a:lnTo>
                      <a:pt x="638" y="1426"/>
                    </a:lnTo>
                    <a:lnTo>
                      <a:pt x="503" y="1442"/>
                    </a:lnTo>
                    <a:lnTo>
                      <a:pt x="436" y="1442"/>
                    </a:lnTo>
                    <a:lnTo>
                      <a:pt x="392" y="1413"/>
                    </a:lnTo>
                    <a:lnTo>
                      <a:pt x="365" y="1367"/>
                    </a:lnTo>
                    <a:lnTo>
                      <a:pt x="328" y="1242"/>
                    </a:lnTo>
                    <a:lnTo>
                      <a:pt x="222" y="1031"/>
                    </a:lnTo>
                    <a:lnTo>
                      <a:pt x="108" y="891"/>
                    </a:lnTo>
                    <a:lnTo>
                      <a:pt x="82" y="780"/>
                    </a:lnTo>
                    <a:lnTo>
                      <a:pt x="59" y="666"/>
                    </a:lnTo>
                    <a:lnTo>
                      <a:pt x="22" y="498"/>
                    </a:lnTo>
                    <a:lnTo>
                      <a:pt x="0" y="270"/>
                    </a:lnTo>
                    <a:lnTo>
                      <a:pt x="18" y="159"/>
                    </a:lnTo>
                    <a:lnTo>
                      <a:pt x="59" y="76"/>
                    </a:lnTo>
                    <a:lnTo>
                      <a:pt x="1013" y="0"/>
                    </a:lnTo>
                    <a:lnTo>
                      <a:pt x="1299" y="330"/>
                    </a:lnTo>
                    <a:lnTo>
                      <a:pt x="1365" y="451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0" name="Freeform 38">
                <a:extLst>
                  <a:ext uri="{FF2B5EF4-FFF2-40B4-BE49-F238E27FC236}">
                    <a16:creationId xmlns:a16="http://schemas.microsoft.com/office/drawing/2014/main" id="{AE6F2F81-8844-8D7A-F972-D6BEA89D1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2983"/>
                <a:ext cx="29" cy="22"/>
              </a:xfrm>
              <a:custGeom>
                <a:avLst/>
                <a:gdLst>
                  <a:gd name="T0" fmla="*/ 0 w 116"/>
                  <a:gd name="T1" fmla="*/ 1 h 86"/>
                  <a:gd name="T2" fmla="*/ 1 w 116"/>
                  <a:gd name="T3" fmla="*/ 2 h 86"/>
                  <a:gd name="T4" fmla="*/ 2 w 116"/>
                  <a:gd name="T5" fmla="*/ 1 h 86"/>
                  <a:gd name="T6" fmla="*/ 2 w 116"/>
                  <a:gd name="T7" fmla="*/ 0 h 86"/>
                  <a:gd name="T8" fmla="*/ 1 w 116"/>
                  <a:gd name="T9" fmla="*/ 0 h 86"/>
                  <a:gd name="T10" fmla="*/ 0 w 116"/>
                  <a:gd name="T11" fmla="*/ 1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"/>
                  <a:gd name="T19" fmla="*/ 0 h 86"/>
                  <a:gd name="T20" fmla="*/ 116 w 116"/>
                  <a:gd name="T21" fmla="*/ 86 h 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" h="86">
                    <a:moveTo>
                      <a:pt x="0" y="64"/>
                    </a:moveTo>
                    <a:lnTo>
                      <a:pt x="37" y="86"/>
                    </a:lnTo>
                    <a:lnTo>
                      <a:pt x="116" y="60"/>
                    </a:lnTo>
                    <a:lnTo>
                      <a:pt x="116" y="0"/>
                    </a:lnTo>
                    <a:lnTo>
                      <a:pt x="25" y="1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1" name="Freeform 39">
                <a:extLst>
                  <a:ext uri="{FF2B5EF4-FFF2-40B4-BE49-F238E27FC236}">
                    <a16:creationId xmlns:a16="http://schemas.microsoft.com/office/drawing/2014/main" id="{1FF5140C-3F84-5256-5F9A-73384480B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2963"/>
                <a:ext cx="44" cy="16"/>
              </a:xfrm>
              <a:custGeom>
                <a:avLst/>
                <a:gdLst>
                  <a:gd name="T0" fmla="*/ 0 w 177"/>
                  <a:gd name="T1" fmla="*/ 1 h 64"/>
                  <a:gd name="T2" fmla="*/ 1 w 177"/>
                  <a:gd name="T3" fmla="*/ 1 h 64"/>
                  <a:gd name="T4" fmla="*/ 3 w 177"/>
                  <a:gd name="T5" fmla="*/ 1 h 64"/>
                  <a:gd name="T6" fmla="*/ 1 w 177"/>
                  <a:gd name="T7" fmla="*/ 0 h 64"/>
                  <a:gd name="T8" fmla="*/ 0 w 177"/>
                  <a:gd name="T9" fmla="*/ 0 h 64"/>
                  <a:gd name="T10" fmla="*/ 0 w 177"/>
                  <a:gd name="T11" fmla="*/ 1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64"/>
                  <a:gd name="T20" fmla="*/ 177 w 177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64">
                    <a:moveTo>
                      <a:pt x="21" y="64"/>
                    </a:moveTo>
                    <a:lnTo>
                      <a:pt x="99" y="57"/>
                    </a:lnTo>
                    <a:lnTo>
                      <a:pt x="177" y="37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21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2" name="Freeform 40">
                <a:extLst>
                  <a:ext uri="{FF2B5EF4-FFF2-40B4-BE49-F238E27FC236}">
                    <a16:creationId xmlns:a16="http://schemas.microsoft.com/office/drawing/2014/main" id="{4AEA093D-FFA0-2CB9-6E46-51F2416F7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2770"/>
                <a:ext cx="277" cy="86"/>
              </a:xfrm>
              <a:custGeom>
                <a:avLst/>
                <a:gdLst>
                  <a:gd name="T0" fmla="*/ 1 w 1109"/>
                  <a:gd name="T1" fmla="*/ 0 h 345"/>
                  <a:gd name="T2" fmla="*/ 3 w 1109"/>
                  <a:gd name="T3" fmla="*/ 0 h 345"/>
                  <a:gd name="T4" fmla="*/ 7 w 1109"/>
                  <a:gd name="T5" fmla="*/ 0 h 345"/>
                  <a:gd name="T6" fmla="*/ 15 w 1109"/>
                  <a:gd name="T7" fmla="*/ 2 h 345"/>
                  <a:gd name="T8" fmla="*/ 17 w 1109"/>
                  <a:gd name="T9" fmla="*/ 5 h 345"/>
                  <a:gd name="T10" fmla="*/ 13 w 1109"/>
                  <a:gd name="T11" fmla="*/ 4 h 345"/>
                  <a:gd name="T12" fmla="*/ 12 w 1109"/>
                  <a:gd name="T13" fmla="*/ 4 h 345"/>
                  <a:gd name="T14" fmla="*/ 10 w 1109"/>
                  <a:gd name="T15" fmla="*/ 5 h 345"/>
                  <a:gd name="T16" fmla="*/ 8 w 1109"/>
                  <a:gd name="T17" fmla="*/ 5 h 345"/>
                  <a:gd name="T18" fmla="*/ 5 w 1109"/>
                  <a:gd name="T19" fmla="*/ 5 h 345"/>
                  <a:gd name="T20" fmla="*/ 2 w 1109"/>
                  <a:gd name="T21" fmla="*/ 5 h 345"/>
                  <a:gd name="T22" fmla="*/ 1 w 1109"/>
                  <a:gd name="T23" fmla="*/ 4 h 345"/>
                  <a:gd name="T24" fmla="*/ 0 w 1109"/>
                  <a:gd name="T25" fmla="*/ 3 h 345"/>
                  <a:gd name="T26" fmla="*/ 0 w 1109"/>
                  <a:gd name="T27" fmla="*/ 2 h 345"/>
                  <a:gd name="T28" fmla="*/ 0 w 1109"/>
                  <a:gd name="T29" fmla="*/ 1 h 345"/>
                  <a:gd name="T30" fmla="*/ 1 w 1109"/>
                  <a:gd name="T31" fmla="*/ 0 h 34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09"/>
                  <a:gd name="T49" fmla="*/ 0 h 345"/>
                  <a:gd name="T50" fmla="*/ 1109 w 1109"/>
                  <a:gd name="T51" fmla="*/ 345 h 34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09" h="345">
                    <a:moveTo>
                      <a:pt x="84" y="31"/>
                    </a:moveTo>
                    <a:lnTo>
                      <a:pt x="181" y="0"/>
                    </a:lnTo>
                    <a:lnTo>
                      <a:pt x="460" y="0"/>
                    </a:lnTo>
                    <a:lnTo>
                      <a:pt x="959" y="126"/>
                    </a:lnTo>
                    <a:lnTo>
                      <a:pt x="1109" y="299"/>
                    </a:lnTo>
                    <a:lnTo>
                      <a:pt x="867" y="243"/>
                    </a:lnTo>
                    <a:lnTo>
                      <a:pt x="749" y="275"/>
                    </a:lnTo>
                    <a:lnTo>
                      <a:pt x="646" y="323"/>
                    </a:lnTo>
                    <a:lnTo>
                      <a:pt x="493" y="345"/>
                    </a:lnTo>
                    <a:lnTo>
                      <a:pt x="326" y="338"/>
                    </a:lnTo>
                    <a:lnTo>
                      <a:pt x="166" y="299"/>
                    </a:lnTo>
                    <a:lnTo>
                      <a:pt x="52" y="243"/>
                    </a:lnTo>
                    <a:lnTo>
                      <a:pt x="11" y="191"/>
                    </a:lnTo>
                    <a:lnTo>
                      <a:pt x="0" y="142"/>
                    </a:lnTo>
                    <a:lnTo>
                      <a:pt x="3" y="99"/>
                    </a:lnTo>
                    <a:lnTo>
                      <a:pt x="84" y="31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3" name="Freeform 41">
                <a:extLst>
                  <a:ext uri="{FF2B5EF4-FFF2-40B4-BE49-F238E27FC236}">
                    <a16:creationId xmlns:a16="http://schemas.microsoft.com/office/drawing/2014/main" id="{E38B22DD-4C46-5BB0-8E11-D148761F9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" y="2849"/>
                <a:ext cx="134" cy="120"/>
              </a:xfrm>
              <a:custGeom>
                <a:avLst/>
                <a:gdLst>
                  <a:gd name="T0" fmla="*/ 8 w 535"/>
                  <a:gd name="T1" fmla="*/ 6 h 480"/>
                  <a:gd name="T2" fmla="*/ 7 w 535"/>
                  <a:gd name="T3" fmla="*/ 5 h 480"/>
                  <a:gd name="T4" fmla="*/ 6 w 535"/>
                  <a:gd name="T5" fmla="*/ 5 h 480"/>
                  <a:gd name="T6" fmla="*/ 5 w 535"/>
                  <a:gd name="T7" fmla="*/ 6 h 480"/>
                  <a:gd name="T8" fmla="*/ 5 w 535"/>
                  <a:gd name="T9" fmla="*/ 8 h 480"/>
                  <a:gd name="T10" fmla="*/ 2 w 535"/>
                  <a:gd name="T11" fmla="*/ 7 h 480"/>
                  <a:gd name="T12" fmla="*/ 2 w 535"/>
                  <a:gd name="T13" fmla="*/ 6 h 480"/>
                  <a:gd name="T14" fmla="*/ 2 w 535"/>
                  <a:gd name="T15" fmla="*/ 5 h 480"/>
                  <a:gd name="T16" fmla="*/ 1 w 535"/>
                  <a:gd name="T17" fmla="*/ 5 h 480"/>
                  <a:gd name="T18" fmla="*/ 1 w 535"/>
                  <a:gd name="T19" fmla="*/ 4 h 480"/>
                  <a:gd name="T20" fmla="*/ 0 w 535"/>
                  <a:gd name="T21" fmla="*/ 2 h 480"/>
                  <a:gd name="T22" fmla="*/ 4 w 535"/>
                  <a:gd name="T23" fmla="*/ 0 h 480"/>
                  <a:gd name="T24" fmla="*/ 7 w 535"/>
                  <a:gd name="T25" fmla="*/ 1 h 480"/>
                  <a:gd name="T26" fmla="*/ 8 w 535"/>
                  <a:gd name="T27" fmla="*/ 4 h 480"/>
                  <a:gd name="T28" fmla="*/ 9 w 535"/>
                  <a:gd name="T29" fmla="*/ 5 h 480"/>
                  <a:gd name="T30" fmla="*/ 8 w 535"/>
                  <a:gd name="T31" fmla="*/ 6 h 4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35"/>
                  <a:gd name="T49" fmla="*/ 0 h 480"/>
                  <a:gd name="T50" fmla="*/ 535 w 535"/>
                  <a:gd name="T51" fmla="*/ 480 h 4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35" h="480">
                    <a:moveTo>
                      <a:pt x="510" y="367"/>
                    </a:moveTo>
                    <a:lnTo>
                      <a:pt x="419" y="313"/>
                    </a:lnTo>
                    <a:lnTo>
                      <a:pt x="344" y="309"/>
                    </a:lnTo>
                    <a:lnTo>
                      <a:pt x="299" y="367"/>
                    </a:lnTo>
                    <a:lnTo>
                      <a:pt x="290" y="480"/>
                    </a:lnTo>
                    <a:lnTo>
                      <a:pt x="132" y="462"/>
                    </a:lnTo>
                    <a:lnTo>
                      <a:pt x="138" y="403"/>
                    </a:lnTo>
                    <a:lnTo>
                      <a:pt x="106" y="331"/>
                    </a:lnTo>
                    <a:lnTo>
                      <a:pt x="57" y="286"/>
                    </a:lnTo>
                    <a:lnTo>
                      <a:pt x="27" y="267"/>
                    </a:lnTo>
                    <a:lnTo>
                      <a:pt x="0" y="107"/>
                    </a:lnTo>
                    <a:lnTo>
                      <a:pt x="219" y="0"/>
                    </a:lnTo>
                    <a:lnTo>
                      <a:pt x="449" y="84"/>
                    </a:lnTo>
                    <a:lnTo>
                      <a:pt x="483" y="275"/>
                    </a:lnTo>
                    <a:lnTo>
                      <a:pt x="535" y="341"/>
                    </a:lnTo>
                    <a:lnTo>
                      <a:pt x="510" y="3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4" name="Freeform 42">
                <a:extLst>
                  <a:ext uri="{FF2B5EF4-FFF2-40B4-BE49-F238E27FC236}">
                    <a16:creationId xmlns:a16="http://schemas.microsoft.com/office/drawing/2014/main" id="{6E08FEE2-EE05-F838-2D86-1679F691F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2826"/>
                <a:ext cx="148" cy="123"/>
              </a:xfrm>
              <a:custGeom>
                <a:avLst/>
                <a:gdLst>
                  <a:gd name="T0" fmla="*/ 9 w 593"/>
                  <a:gd name="T1" fmla="*/ 7 h 490"/>
                  <a:gd name="T2" fmla="*/ 8 w 593"/>
                  <a:gd name="T3" fmla="*/ 6 h 490"/>
                  <a:gd name="T4" fmla="*/ 8 w 593"/>
                  <a:gd name="T5" fmla="*/ 6 h 490"/>
                  <a:gd name="T6" fmla="*/ 7 w 593"/>
                  <a:gd name="T7" fmla="*/ 5 h 490"/>
                  <a:gd name="T8" fmla="*/ 7 w 593"/>
                  <a:gd name="T9" fmla="*/ 4 h 490"/>
                  <a:gd name="T10" fmla="*/ 7 w 593"/>
                  <a:gd name="T11" fmla="*/ 3 h 490"/>
                  <a:gd name="T12" fmla="*/ 6 w 593"/>
                  <a:gd name="T13" fmla="*/ 3 h 490"/>
                  <a:gd name="T14" fmla="*/ 6 w 593"/>
                  <a:gd name="T15" fmla="*/ 3 h 490"/>
                  <a:gd name="T16" fmla="*/ 5 w 593"/>
                  <a:gd name="T17" fmla="*/ 3 h 490"/>
                  <a:gd name="T18" fmla="*/ 6 w 593"/>
                  <a:gd name="T19" fmla="*/ 4 h 490"/>
                  <a:gd name="T20" fmla="*/ 7 w 593"/>
                  <a:gd name="T21" fmla="*/ 5 h 490"/>
                  <a:gd name="T22" fmla="*/ 5 w 593"/>
                  <a:gd name="T23" fmla="*/ 4 h 490"/>
                  <a:gd name="T24" fmla="*/ 4 w 593"/>
                  <a:gd name="T25" fmla="*/ 3 h 490"/>
                  <a:gd name="T26" fmla="*/ 3 w 593"/>
                  <a:gd name="T27" fmla="*/ 4 h 490"/>
                  <a:gd name="T28" fmla="*/ 2 w 593"/>
                  <a:gd name="T29" fmla="*/ 4 h 490"/>
                  <a:gd name="T30" fmla="*/ 1 w 593"/>
                  <a:gd name="T31" fmla="*/ 4 h 490"/>
                  <a:gd name="T32" fmla="*/ 2 w 593"/>
                  <a:gd name="T33" fmla="*/ 5 h 490"/>
                  <a:gd name="T34" fmla="*/ 4 w 593"/>
                  <a:gd name="T35" fmla="*/ 5 h 490"/>
                  <a:gd name="T36" fmla="*/ 5 w 593"/>
                  <a:gd name="T37" fmla="*/ 6 h 490"/>
                  <a:gd name="T38" fmla="*/ 4 w 593"/>
                  <a:gd name="T39" fmla="*/ 6 h 490"/>
                  <a:gd name="T40" fmla="*/ 4 w 593"/>
                  <a:gd name="T41" fmla="*/ 6 h 490"/>
                  <a:gd name="T42" fmla="*/ 5 w 593"/>
                  <a:gd name="T43" fmla="*/ 7 h 490"/>
                  <a:gd name="T44" fmla="*/ 4 w 593"/>
                  <a:gd name="T45" fmla="*/ 8 h 490"/>
                  <a:gd name="T46" fmla="*/ 3 w 593"/>
                  <a:gd name="T47" fmla="*/ 7 h 490"/>
                  <a:gd name="T48" fmla="*/ 2 w 593"/>
                  <a:gd name="T49" fmla="*/ 7 h 490"/>
                  <a:gd name="T50" fmla="*/ 2 w 593"/>
                  <a:gd name="T51" fmla="*/ 6 h 490"/>
                  <a:gd name="T52" fmla="*/ 1 w 593"/>
                  <a:gd name="T53" fmla="*/ 6 h 490"/>
                  <a:gd name="T54" fmla="*/ 1 w 593"/>
                  <a:gd name="T55" fmla="*/ 5 h 490"/>
                  <a:gd name="T56" fmla="*/ 0 w 593"/>
                  <a:gd name="T57" fmla="*/ 3 h 490"/>
                  <a:gd name="T58" fmla="*/ 0 w 593"/>
                  <a:gd name="T59" fmla="*/ 2 h 490"/>
                  <a:gd name="T60" fmla="*/ 0 w 593"/>
                  <a:gd name="T61" fmla="*/ 2 h 490"/>
                  <a:gd name="T62" fmla="*/ 0 w 593"/>
                  <a:gd name="T63" fmla="*/ 2 h 490"/>
                  <a:gd name="T64" fmla="*/ 0 w 593"/>
                  <a:gd name="T65" fmla="*/ 1 h 490"/>
                  <a:gd name="T66" fmla="*/ 2 w 593"/>
                  <a:gd name="T67" fmla="*/ 1 h 490"/>
                  <a:gd name="T68" fmla="*/ 4 w 593"/>
                  <a:gd name="T69" fmla="*/ 1 h 490"/>
                  <a:gd name="T70" fmla="*/ 6 w 593"/>
                  <a:gd name="T71" fmla="*/ 0 h 490"/>
                  <a:gd name="T72" fmla="*/ 7 w 593"/>
                  <a:gd name="T73" fmla="*/ 1 h 490"/>
                  <a:gd name="T74" fmla="*/ 8 w 593"/>
                  <a:gd name="T75" fmla="*/ 2 h 490"/>
                  <a:gd name="T76" fmla="*/ 8 w 593"/>
                  <a:gd name="T77" fmla="*/ 3 h 490"/>
                  <a:gd name="T78" fmla="*/ 8 w 593"/>
                  <a:gd name="T79" fmla="*/ 5 h 490"/>
                  <a:gd name="T80" fmla="*/ 8 w 593"/>
                  <a:gd name="T81" fmla="*/ 6 h 490"/>
                  <a:gd name="T82" fmla="*/ 9 w 593"/>
                  <a:gd name="T83" fmla="*/ 7 h 490"/>
                  <a:gd name="T84" fmla="*/ 9 w 593"/>
                  <a:gd name="T85" fmla="*/ 7 h 4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93"/>
                  <a:gd name="T130" fmla="*/ 0 h 490"/>
                  <a:gd name="T131" fmla="*/ 593 w 593"/>
                  <a:gd name="T132" fmla="*/ 490 h 4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93" h="490">
                    <a:moveTo>
                      <a:pt x="572" y="440"/>
                    </a:moveTo>
                    <a:lnTo>
                      <a:pt x="536" y="396"/>
                    </a:lnTo>
                    <a:lnTo>
                      <a:pt x="492" y="352"/>
                    </a:lnTo>
                    <a:lnTo>
                      <a:pt x="465" y="304"/>
                    </a:lnTo>
                    <a:lnTo>
                      <a:pt x="472" y="237"/>
                    </a:lnTo>
                    <a:lnTo>
                      <a:pt x="448" y="199"/>
                    </a:lnTo>
                    <a:lnTo>
                      <a:pt x="405" y="176"/>
                    </a:lnTo>
                    <a:lnTo>
                      <a:pt x="379" y="173"/>
                    </a:lnTo>
                    <a:lnTo>
                      <a:pt x="336" y="176"/>
                    </a:lnTo>
                    <a:lnTo>
                      <a:pt x="373" y="241"/>
                    </a:lnTo>
                    <a:lnTo>
                      <a:pt x="436" y="304"/>
                    </a:lnTo>
                    <a:lnTo>
                      <a:pt x="336" y="241"/>
                    </a:lnTo>
                    <a:lnTo>
                      <a:pt x="262" y="210"/>
                    </a:lnTo>
                    <a:lnTo>
                      <a:pt x="185" y="217"/>
                    </a:lnTo>
                    <a:lnTo>
                      <a:pt x="122" y="220"/>
                    </a:lnTo>
                    <a:lnTo>
                      <a:pt x="90" y="229"/>
                    </a:lnTo>
                    <a:lnTo>
                      <a:pt x="116" y="283"/>
                    </a:lnTo>
                    <a:lnTo>
                      <a:pt x="245" y="288"/>
                    </a:lnTo>
                    <a:lnTo>
                      <a:pt x="348" y="342"/>
                    </a:lnTo>
                    <a:lnTo>
                      <a:pt x="257" y="342"/>
                    </a:lnTo>
                    <a:lnTo>
                      <a:pt x="294" y="396"/>
                    </a:lnTo>
                    <a:lnTo>
                      <a:pt x="316" y="459"/>
                    </a:lnTo>
                    <a:lnTo>
                      <a:pt x="289" y="490"/>
                    </a:lnTo>
                    <a:lnTo>
                      <a:pt x="210" y="448"/>
                    </a:lnTo>
                    <a:lnTo>
                      <a:pt x="139" y="414"/>
                    </a:lnTo>
                    <a:lnTo>
                      <a:pt x="122" y="384"/>
                    </a:lnTo>
                    <a:lnTo>
                      <a:pt x="68" y="367"/>
                    </a:lnTo>
                    <a:lnTo>
                      <a:pt x="44" y="288"/>
                    </a:lnTo>
                    <a:lnTo>
                      <a:pt x="36" y="183"/>
                    </a:lnTo>
                    <a:lnTo>
                      <a:pt x="18" y="146"/>
                    </a:lnTo>
                    <a:lnTo>
                      <a:pt x="30" y="104"/>
                    </a:lnTo>
                    <a:lnTo>
                      <a:pt x="0" y="97"/>
                    </a:lnTo>
                    <a:lnTo>
                      <a:pt x="36" y="61"/>
                    </a:lnTo>
                    <a:lnTo>
                      <a:pt x="134" y="49"/>
                    </a:lnTo>
                    <a:lnTo>
                      <a:pt x="262" y="65"/>
                    </a:lnTo>
                    <a:lnTo>
                      <a:pt x="397" y="0"/>
                    </a:lnTo>
                    <a:lnTo>
                      <a:pt x="475" y="73"/>
                    </a:lnTo>
                    <a:lnTo>
                      <a:pt x="519" y="139"/>
                    </a:lnTo>
                    <a:lnTo>
                      <a:pt x="529" y="210"/>
                    </a:lnTo>
                    <a:lnTo>
                      <a:pt x="536" y="311"/>
                    </a:lnTo>
                    <a:lnTo>
                      <a:pt x="540" y="374"/>
                    </a:lnTo>
                    <a:lnTo>
                      <a:pt x="593" y="455"/>
                    </a:lnTo>
                    <a:lnTo>
                      <a:pt x="572" y="44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5" name="Freeform 43">
                <a:extLst>
                  <a:ext uri="{FF2B5EF4-FFF2-40B4-BE49-F238E27FC236}">
                    <a16:creationId xmlns:a16="http://schemas.microsoft.com/office/drawing/2014/main" id="{31F25335-F479-2B1B-6633-B99A1286C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" y="2985"/>
                <a:ext cx="826" cy="611"/>
              </a:xfrm>
              <a:custGeom>
                <a:avLst/>
                <a:gdLst>
                  <a:gd name="T0" fmla="*/ 49 w 3303"/>
                  <a:gd name="T1" fmla="*/ 25 h 2443"/>
                  <a:gd name="T2" fmla="*/ 49 w 3303"/>
                  <a:gd name="T3" fmla="*/ 23 h 2443"/>
                  <a:gd name="T4" fmla="*/ 50 w 3303"/>
                  <a:gd name="T5" fmla="*/ 21 h 2443"/>
                  <a:gd name="T6" fmla="*/ 52 w 3303"/>
                  <a:gd name="T7" fmla="*/ 16 h 2443"/>
                  <a:gd name="T8" fmla="*/ 51 w 3303"/>
                  <a:gd name="T9" fmla="*/ 15 h 2443"/>
                  <a:gd name="T10" fmla="*/ 49 w 3303"/>
                  <a:gd name="T11" fmla="*/ 15 h 2443"/>
                  <a:gd name="T12" fmla="*/ 48 w 3303"/>
                  <a:gd name="T13" fmla="*/ 13 h 2443"/>
                  <a:gd name="T14" fmla="*/ 47 w 3303"/>
                  <a:gd name="T15" fmla="*/ 13 h 2443"/>
                  <a:gd name="T16" fmla="*/ 47 w 3303"/>
                  <a:gd name="T17" fmla="*/ 13 h 2443"/>
                  <a:gd name="T18" fmla="*/ 46 w 3303"/>
                  <a:gd name="T19" fmla="*/ 13 h 2443"/>
                  <a:gd name="T20" fmla="*/ 42 w 3303"/>
                  <a:gd name="T21" fmla="*/ 7 h 2443"/>
                  <a:gd name="T22" fmla="*/ 40 w 3303"/>
                  <a:gd name="T23" fmla="*/ 6 h 2443"/>
                  <a:gd name="T24" fmla="*/ 37 w 3303"/>
                  <a:gd name="T25" fmla="*/ 2 h 2443"/>
                  <a:gd name="T26" fmla="*/ 35 w 3303"/>
                  <a:gd name="T27" fmla="*/ 1 h 2443"/>
                  <a:gd name="T28" fmla="*/ 34 w 3303"/>
                  <a:gd name="T29" fmla="*/ 2 h 2443"/>
                  <a:gd name="T30" fmla="*/ 33 w 3303"/>
                  <a:gd name="T31" fmla="*/ 2 h 2443"/>
                  <a:gd name="T32" fmla="*/ 31 w 3303"/>
                  <a:gd name="T33" fmla="*/ 2 h 2443"/>
                  <a:gd name="T34" fmla="*/ 28 w 3303"/>
                  <a:gd name="T35" fmla="*/ 2 h 2443"/>
                  <a:gd name="T36" fmla="*/ 27 w 3303"/>
                  <a:gd name="T37" fmla="*/ 2 h 2443"/>
                  <a:gd name="T38" fmla="*/ 26 w 3303"/>
                  <a:gd name="T39" fmla="*/ 2 h 2443"/>
                  <a:gd name="T40" fmla="*/ 25 w 3303"/>
                  <a:gd name="T41" fmla="*/ 2 h 2443"/>
                  <a:gd name="T42" fmla="*/ 24 w 3303"/>
                  <a:gd name="T43" fmla="*/ 1 h 2443"/>
                  <a:gd name="T44" fmla="*/ 23 w 3303"/>
                  <a:gd name="T45" fmla="*/ 0 h 2443"/>
                  <a:gd name="T46" fmla="*/ 15 w 3303"/>
                  <a:gd name="T47" fmla="*/ 3 h 2443"/>
                  <a:gd name="T48" fmla="*/ 14 w 3303"/>
                  <a:gd name="T49" fmla="*/ 5 h 2443"/>
                  <a:gd name="T50" fmla="*/ 10 w 3303"/>
                  <a:gd name="T51" fmla="*/ 7 h 2443"/>
                  <a:gd name="T52" fmla="*/ 8 w 3303"/>
                  <a:gd name="T53" fmla="*/ 8 h 2443"/>
                  <a:gd name="T54" fmla="*/ 5 w 3303"/>
                  <a:gd name="T55" fmla="*/ 10 h 2443"/>
                  <a:gd name="T56" fmla="*/ 5 w 3303"/>
                  <a:gd name="T57" fmla="*/ 11 h 2443"/>
                  <a:gd name="T58" fmla="*/ 5 w 3303"/>
                  <a:gd name="T59" fmla="*/ 12 h 2443"/>
                  <a:gd name="T60" fmla="*/ 3 w 3303"/>
                  <a:gd name="T61" fmla="*/ 16 h 2443"/>
                  <a:gd name="T62" fmla="*/ 3 w 3303"/>
                  <a:gd name="T63" fmla="*/ 20 h 2443"/>
                  <a:gd name="T64" fmla="*/ 3 w 3303"/>
                  <a:gd name="T65" fmla="*/ 22 h 2443"/>
                  <a:gd name="T66" fmla="*/ 2 w 3303"/>
                  <a:gd name="T67" fmla="*/ 25 h 2443"/>
                  <a:gd name="T68" fmla="*/ 1 w 3303"/>
                  <a:gd name="T69" fmla="*/ 25 h 2443"/>
                  <a:gd name="T70" fmla="*/ 0 w 3303"/>
                  <a:gd name="T71" fmla="*/ 26 h 2443"/>
                  <a:gd name="T72" fmla="*/ 2 w 3303"/>
                  <a:gd name="T73" fmla="*/ 33 h 2443"/>
                  <a:gd name="T74" fmla="*/ 5 w 3303"/>
                  <a:gd name="T75" fmla="*/ 34 h 2443"/>
                  <a:gd name="T76" fmla="*/ 9 w 3303"/>
                  <a:gd name="T77" fmla="*/ 31 h 2443"/>
                  <a:gd name="T78" fmla="*/ 13 w 3303"/>
                  <a:gd name="T79" fmla="*/ 23 h 2443"/>
                  <a:gd name="T80" fmla="*/ 15 w 3303"/>
                  <a:gd name="T81" fmla="*/ 27 h 2443"/>
                  <a:gd name="T82" fmla="*/ 16 w 3303"/>
                  <a:gd name="T83" fmla="*/ 33 h 2443"/>
                  <a:gd name="T84" fmla="*/ 15 w 3303"/>
                  <a:gd name="T85" fmla="*/ 35 h 2443"/>
                  <a:gd name="T86" fmla="*/ 15 w 3303"/>
                  <a:gd name="T87" fmla="*/ 37 h 2443"/>
                  <a:gd name="T88" fmla="*/ 15 w 3303"/>
                  <a:gd name="T89" fmla="*/ 38 h 2443"/>
                  <a:gd name="T90" fmla="*/ 41 w 3303"/>
                  <a:gd name="T91" fmla="*/ 35 h 2443"/>
                  <a:gd name="T92" fmla="*/ 40 w 3303"/>
                  <a:gd name="T93" fmla="*/ 18 h 2443"/>
                  <a:gd name="T94" fmla="*/ 43 w 3303"/>
                  <a:gd name="T95" fmla="*/ 20 h 2443"/>
                  <a:gd name="T96" fmla="*/ 44 w 3303"/>
                  <a:gd name="T97" fmla="*/ 21 h 2443"/>
                  <a:gd name="T98" fmla="*/ 45 w 3303"/>
                  <a:gd name="T99" fmla="*/ 22 h 2443"/>
                  <a:gd name="T100" fmla="*/ 47 w 3303"/>
                  <a:gd name="T101" fmla="*/ 22 h 2443"/>
                  <a:gd name="T102" fmla="*/ 48 w 3303"/>
                  <a:gd name="T103" fmla="*/ 24 h 2443"/>
                  <a:gd name="T104" fmla="*/ 49 w 3303"/>
                  <a:gd name="T105" fmla="*/ 25 h 244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303"/>
                  <a:gd name="T160" fmla="*/ 0 h 2443"/>
                  <a:gd name="T161" fmla="*/ 3303 w 3303"/>
                  <a:gd name="T162" fmla="*/ 2443 h 244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303" h="2443">
                    <a:moveTo>
                      <a:pt x="3115" y="1597"/>
                    </a:moveTo>
                    <a:lnTo>
                      <a:pt x="3134" y="1448"/>
                    </a:lnTo>
                    <a:lnTo>
                      <a:pt x="3220" y="1302"/>
                    </a:lnTo>
                    <a:lnTo>
                      <a:pt x="3303" y="1027"/>
                    </a:lnTo>
                    <a:lnTo>
                      <a:pt x="3251" y="951"/>
                    </a:lnTo>
                    <a:lnTo>
                      <a:pt x="3128" y="951"/>
                    </a:lnTo>
                    <a:lnTo>
                      <a:pt x="3050" y="829"/>
                    </a:lnTo>
                    <a:lnTo>
                      <a:pt x="3006" y="790"/>
                    </a:lnTo>
                    <a:lnTo>
                      <a:pt x="2990" y="790"/>
                    </a:lnTo>
                    <a:lnTo>
                      <a:pt x="2913" y="807"/>
                    </a:lnTo>
                    <a:lnTo>
                      <a:pt x="2676" y="428"/>
                    </a:lnTo>
                    <a:lnTo>
                      <a:pt x="2546" y="351"/>
                    </a:lnTo>
                    <a:lnTo>
                      <a:pt x="2361" y="106"/>
                    </a:lnTo>
                    <a:lnTo>
                      <a:pt x="2246" y="76"/>
                    </a:lnTo>
                    <a:lnTo>
                      <a:pt x="2169" y="101"/>
                    </a:lnTo>
                    <a:lnTo>
                      <a:pt x="2083" y="86"/>
                    </a:lnTo>
                    <a:lnTo>
                      <a:pt x="2001" y="113"/>
                    </a:lnTo>
                    <a:lnTo>
                      <a:pt x="1780" y="139"/>
                    </a:lnTo>
                    <a:lnTo>
                      <a:pt x="1711" y="113"/>
                    </a:lnTo>
                    <a:lnTo>
                      <a:pt x="1628" y="145"/>
                    </a:lnTo>
                    <a:lnTo>
                      <a:pt x="1574" y="86"/>
                    </a:lnTo>
                    <a:lnTo>
                      <a:pt x="1509" y="24"/>
                    </a:lnTo>
                    <a:lnTo>
                      <a:pt x="1464" y="0"/>
                    </a:lnTo>
                    <a:lnTo>
                      <a:pt x="943" y="190"/>
                    </a:lnTo>
                    <a:lnTo>
                      <a:pt x="896" y="321"/>
                    </a:lnTo>
                    <a:lnTo>
                      <a:pt x="653" y="450"/>
                    </a:lnTo>
                    <a:lnTo>
                      <a:pt x="484" y="479"/>
                    </a:lnTo>
                    <a:lnTo>
                      <a:pt x="338" y="616"/>
                    </a:lnTo>
                    <a:lnTo>
                      <a:pt x="316" y="696"/>
                    </a:lnTo>
                    <a:lnTo>
                      <a:pt x="284" y="775"/>
                    </a:lnTo>
                    <a:lnTo>
                      <a:pt x="199" y="1036"/>
                    </a:lnTo>
                    <a:lnTo>
                      <a:pt x="161" y="1240"/>
                    </a:lnTo>
                    <a:lnTo>
                      <a:pt x="207" y="1416"/>
                    </a:lnTo>
                    <a:lnTo>
                      <a:pt x="138" y="1584"/>
                    </a:lnTo>
                    <a:lnTo>
                      <a:pt x="69" y="1606"/>
                    </a:lnTo>
                    <a:lnTo>
                      <a:pt x="0" y="1675"/>
                    </a:lnTo>
                    <a:lnTo>
                      <a:pt x="146" y="2131"/>
                    </a:lnTo>
                    <a:lnTo>
                      <a:pt x="307" y="2184"/>
                    </a:lnTo>
                    <a:lnTo>
                      <a:pt x="582" y="1994"/>
                    </a:lnTo>
                    <a:lnTo>
                      <a:pt x="797" y="1486"/>
                    </a:lnTo>
                    <a:lnTo>
                      <a:pt x="926" y="1726"/>
                    </a:lnTo>
                    <a:lnTo>
                      <a:pt x="997" y="2116"/>
                    </a:lnTo>
                    <a:lnTo>
                      <a:pt x="943" y="2217"/>
                    </a:lnTo>
                    <a:lnTo>
                      <a:pt x="922" y="2389"/>
                    </a:lnTo>
                    <a:lnTo>
                      <a:pt x="965" y="2443"/>
                    </a:lnTo>
                    <a:lnTo>
                      <a:pt x="2608" y="2208"/>
                    </a:lnTo>
                    <a:lnTo>
                      <a:pt x="2567" y="1158"/>
                    </a:lnTo>
                    <a:lnTo>
                      <a:pt x="2730" y="1294"/>
                    </a:lnTo>
                    <a:lnTo>
                      <a:pt x="2836" y="1309"/>
                    </a:lnTo>
                    <a:lnTo>
                      <a:pt x="2889" y="1409"/>
                    </a:lnTo>
                    <a:lnTo>
                      <a:pt x="3012" y="1416"/>
                    </a:lnTo>
                    <a:lnTo>
                      <a:pt x="3081" y="1522"/>
                    </a:lnTo>
                    <a:lnTo>
                      <a:pt x="3115" y="15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6" name="Freeform 44">
                <a:extLst>
                  <a:ext uri="{FF2B5EF4-FFF2-40B4-BE49-F238E27FC236}">
                    <a16:creationId xmlns:a16="http://schemas.microsoft.com/office/drawing/2014/main" id="{32C43C34-FFD1-3D35-89F6-148AB13CA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8" y="3523"/>
                <a:ext cx="77" cy="53"/>
              </a:xfrm>
              <a:custGeom>
                <a:avLst/>
                <a:gdLst>
                  <a:gd name="T0" fmla="*/ 4 w 307"/>
                  <a:gd name="T1" fmla="*/ 0 h 214"/>
                  <a:gd name="T2" fmla="*/ 2 w 307"/>
                  <a:gd name="T3" fmla="*/ 0 h 214"/>
                  <a:gd name="T4" fmla="*/ 0 w 307"/>
                  <a:gd name="T5" fmla="*/ 1 h 214"/>
                  <a:gd name="T6" fmla="*/ 0 w 307"/>
                  <a:gd name="T7" fmla="*/ 3 h 214"/>
                  <a:gd name="T8" fmla="*/ 1 w 307"/>
                  <a:gd name="T9" fmla="*/ 3 h 214"/>
                  <a:gd name="T10" fmla="*/ 5 w 307"/>
                  <a:gd name="T11" fmla="*/ 2 h 214"/>
                  <a:gd name="T12" fmla="*/ 5 w 307"/>
                  <a:gd name="T13" fmla="*/ 2 h 214"/>
                  <a:gd name="T14" fmla="*/ 4 w 307"/>
                  <a:gd name="T15" fmla="*/ 0 h 214"/>
                  <a:gd name="T16" fmla="*/ 4 w 307"/>
                  <a:gd name="T17" fmla="*/ 0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7"/>
                  <a:gd name="T28" fmla="*/ 0 h 214"/>
                  <a:gd name="T29" fmla="*/ 307 w 307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7" h="214">
                    <a:moveTo>
                      <a:pt x="214" y="0"/>
                    </a:moveTo>
                    <a:lnTo>
                      <a:pt x="99" y="0"/>
                    </a:lnTo>
                    <a:lnTo>
                      <a:pt x="7" y="65"/>
                    </a:lnTo>
                    <a:lnTo>
                      <a:pt x="0" y="185"/>
                    </a:lnTo>
                    <a:lnTo>
                      <a:pt x="30" y="214"/>
                    </a:lnTo>
                    <a:lnTo>
                      <a:pt x="299" y="161"/>
                    </a:lnTo>
                    <a:lnTo>
                      <a:pt x="307" y="125"/>
                    </a:lnTo>
                    <a:lnTo>
                      <a:pt x="268" y="24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7" name="Freeform 45">
                <a:extLst>
                  <a:ext uri="{FF2B5EF4-FFF2-40B4-BE49-F238E27FC236}">
                    <a16:creationId xmlns:a16="http://schemas.microsoft.com/office/drawing/2014/main" id="{A4B0BE85-3EFC-AF8A-B01D-D620D6F4F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5" y="3168"/>
                <a:ext cx="44" cy="186"/>
              </a:xfrm>
              <a:custGeom>
                <a:avLst/>
                <a:gdLst>
                  <a:gd name="T0" fmla="*/ 2 w 177"/>
                  <a:gd name="T1" fmla="*/ 0 h 747"/>
                  <a:gd name="T2" fmla="*/ 2 w 177"/>
                  <a:gd name="T3" fmla="*/ 3 h 747"/>
                  <a:gd name="T4" fmla="*/ 3 w 177"/>
                  <a:gd name="T5" fmla="*/ 8 h 747"/>
                  <a:gd name="T6" fmla="*/ 1 w 177"/>
                  <a:gd name="T7" fmla="*/ 8 h 747"/>
                  <a:gd name="T8" fmla="*/ 2 w 177"/>
                  <a:gd name="T9" fmla="*/ 10 h 747"/>
                  <a:gd name="T10" fmla="*/ 2 w 177"/>
                  <a:gd name="T11" fmla="*/ 11 h 747"/>
                  <a:gd name="T12" fmla="*/ 0 w 177"/>
                  <a:gd name="T13" fmla="*/ 8 h 747"/>
                  <a:gd name="T14" fmla="*/ 0 w 177"/>
                  <a:gd name="T15" fmla="*/ 7 h 747"/>
                  <a:gd name="T16" fmla="*/ 1 w 177"/>
                  <a:gd name="T17" fmla="*/ 1 h 747"/>
                  <a:gd name="T18" fmla="*/ 2 w 177"/>
                  <a:gd name="T19" fmla="*/ 0 h 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7"/>
                  <a:gd name="T31" fmla="*/ 0 h 747"/>
                  <a:gd name="T32" fmla="*/ 177 w 177"/>
                  <a:gd name="T33" fmla="*/ 747 h 74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7" h="747">
                    <a:moveTo>
                      <a:pt x="140" y="0"/>
                    </a:moveTo>
                    <a:lnTo>
                      <a:pt x="140" y="217"/>
                    </a:lnTo>
                    <a:lnTo>
                      <a:pt x="177" y="503"/>
                    </a:lnTo>
                    <a:lnTo>
                      <a:pt x="69" y="495"/>
                    </a:lnTo>
                    <a:lnTo>
                      <a:pt x="161" y="655"/>
                    </a:lnTo>
                    <a:lnTo>
                      <a:pt x="113" y="747"/>
                    </a:lnTo>
                    <a:lnTo>
                      <a:pt x="0" y="525"/>
                    </a:lnTo>
                    <a:lnTo>
                      <a:pt x="0" y="428"/>
                    </a:lnTo>
                    <a:lnTo>
                      <a:pt x="99" y="99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8" name="Freeform 46">
                <a:extLst>
                  <a:ext uri="{FF2B5EF4-FFF2-40B4-BE49-F238E27FC236}">
                    <a16:creationId xmlns:a16="http://schemas.microsoft.com/office/drawing/2014/main" id="{D3D308D3-0B60-B241-BCAF-A1BA2D561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3244"/>
                <a:ext cx="193" cy="285"/>
              </a:xfrm>
              <a:custGeom>
                <a:avLst/>
                <a:gdLst>
                  <a:gd name="T0" fmla="*/ 0 w 771"/>
                  <a:gd name="T1" fmla="*/ 9 h 1140"/>
                  <a:gd name="T2" fmla="*/ 1 w 771"/>
                  <a:gd name="T3" fmla="*/ 10 h 1140"/>
                  <a:gd name="T4" fmla="*/ 1 w 771"/>
                  <a:gd name="T5" fmla="*/ 11 h 1140"/>
                  <a:gd name="T6" fmla="*/ 1 w 771"/>
                  <a:gd name="T7" fmla="*/ 14 h 1140"/>
                  <a:gd name="T8" fmla="*/ 2 w 771"/>
                  <a:gd name="T9" fmla="*/ 12 h 1140"/>
                  <a:gd name="T10" fmla="*/ 4 w 771"/>
                  <a:gd name="T11" fmla="*/ 15 h 1140"/>
                  <a:gd name="T12" fmla="*/ 2 w 771"/>
                  <a:gd name="T13" fmla="*/ 17 h 1140"/>
                  <a:gd name="T14" fmla="*/ 4 w 771"/>
                  <a:gd name="T15" fmla="*/ 18 h 1140"/>
                  <a:gd name="T16" fmla="*/ 8 w 771"/>
                  <a:gd name="T17" fmla="*/ 17 h 1140"/>
                  <a:gd name="T18" fmla="*/ 10 w 771"/>
                  <a:gd name="T19" fmla="*/ 12 h 1140"/>
                  <a:gd name="T20" fmla="*/ 11 w 771"/>
                  <a:gd name="T21" fmla="*/ 10 h 1140"/>
                  <a:gd name="T22" fmla="*/ 11 w 771"/>
                  <a:gd name="T23" fmla="*/ 7 h 1140"/>
                  <a:gd name="T24" fmla="*/ 12 w 771"/>
                  <a:gd name="T25" fmla="*/ 4 h 1140"/>
                  <a:gd name="T26" fmla="*/ 11 w 771"/>
                  <a:gd name="T27" fmla="*/ 0 h 1140"/>
                  <a:gd name="T28" fmla="*/ 10 w 771"/>
                  <a:gd name="T29" fmla="*/ 0 h 1140"/>
                  <a:gd name="T30" fmla="*/ 9 w 771"/>
                  <a:gd name="T31" fmla="*/ 3 h 1140"/>
                  <a:gd name="T32" fmla="*/ 9 w 771"/>
                  <a:gd name="T33" fmla="*/ 4 h 1140"/>
                  <a:gd name="T34" fmla="*/ 11 w 771"/>
                  <a:gd name="T35" fmla="*/ 5 h 1140"/>
                  <a:gd name="T36" fmla="*/ 9 w 771"/>
                  <a:gd name="T37" fmla="*/ 8 h 1140"/>
                  <a:gd name="T38" fmla="*/ 9 w 771"/>
                  <a:gd name="T39" fmla="*/ 10 h 1140"/>
                  <a:gd name="T40" fmla="*/ 8 w 771"/>
                  <a:gd name="T41" fmla="*/ 12 h 1140"/>
                  <a:gd name="T42" fmla="*/ 5 w 771"/>
                  <a:gd name="T43" fmla="*/ 12 h 1140"/>
                  <a:gd name="T44" fmla="*/ 4 w 771"/>
                  <a:gd name="T45" fmla="*/ 7 h 1140"/>
                  <a:gd name="T46" fmla="*/ 1 w 771"/>
                  <a:gd name="T47" fmla="*/ 9 h 1140"/>
                  <a:gd name="T48" fmla="*/ 0 w 771"/>
                  <a:gd name="T49" fmla="*/ 9 h 11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1"/>
                  <a:gd name="T76" fmla="*/ 0 h 1140"/>
                  <a:gd name="T77" fmla="*/ 771 w 771"/>
                  <a:gd name="T78" fmla="*/ 1140 h 11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1" h="1140">
                    <a:moveTo>
                      <a:pt x="0" y="593"/>
                    </a:moveTo>
                    <a:lnTo>
                      <a:pt x="22" y="639"/>
                    </a:lnTo>
                    <a:lnTo>
                      <a:pt x="22" y="744"/>
                    </a:lnTo>
                    <a:lnTo>
                      <a:pt x="76" y="882"/>
                    </a:lnTo>
                    <a:lnTo>
                      <a:pt x="122" y="800"/>
                    </a:lnTo>
                    <a:lnTo>
                      <a:pt x="215" y="996"/>
                    </a:lnTo>
                    <a:lnTo>
                      <a:pt x="92" y="1051"/>
                    </a:lnTo>
                    <a:lnTo>
                      <a:pt x="262" y="1140"/>
                    </a:lnTo>
                    <a:lnTo>
                      <a:pt x="496" y="1056"/>
                    </a:lnTo>
                    <a:lnTo>
                      <a:pt x="642" y="806"/>
                    </a:lnTo>
                    <a:lnTo>
                      <a:pt x="675" y="626"/>
                    </a:lnTo>
                    <a:lnTo>
                      <a:pt x="698" y="450"/>
                    </a:lnTo>
                    <a:lnTo>
                      <a:pt x="771" y="236"/>
                    </a:lnTo>
                    <a:lnTo>
                      <a:pt x="666" y="22"/>
                    </a:lnTo>
                    <a:lnTo>
                      <a:pt x="621" y="0"/>
                    </a:lnTo>
                    <a:lnTo>
                      <a:pt x="543" y="212"/>
                    </a:lnTo>
                    <a:lnTo>
                      <a:pt x="597" y="266"/>
                    </a:lnTo>
                    <a:lnTo>
                      <a:pt x="681" y="305"/>
                    </a:lnTo>
                    <a:lnTo>
                      <a:pt x="590" y="518"/>
                    </a:lnTo>
                    <a:lnTo>
                      <a:pt x="590" y="647"/>
                    </a:lnTo>
                    <a:lnTo>
                      <a:pt x="496" y="782"/>
                    </a:lnTo>
                    <a:lnTo>
                      <a:pt x="336" y="806"/>
                    </a:lnTo>
                    <a:lnTo>
                      <a:pt x="235" y="450"/>
                    </a:lnTo>
                    <a:lnTo>
                      <a:pt x="53" y="561"/>
                    </a:lnTo>
                    <a:lnTo>
                      <a:pt x="0" y="593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39" name="Freeform 47">
                <a:extLst>
                  <a:ext uri="{FF2B5EF4-FFF2-40B4-BE49-F238E27FC236}">
                    <a16:creationId xmlns:a16="http://schemas.microsoft.com/office/drawing/2014/main" id="{909CEAA8-21C9-938F-AC6D-41BCDBC60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4" y="3076"/>
                <a:ext cx="451" cy="524"/>
              </a:xfrm>
              <a:custGeom>
                <a:avLst/>
                <a:gdLst>
                  <a:gd name="T0" fmla="*/ 4 w 1802"/>
                  <a:gd name="T1" fmla="*/ 7 h 2093"/>
                  <a:gd name="T2" fmla="*/ 5 w 1802"/>
                  <a:gd name="T3" fmla="*/ 8 h 2093"/>
                  <a:gd name="T4" fmla="*/ 4 w 1802"/>
                  <a:gd name="T5" fmla="*/ 14 h 2093"/>
                  <a:gd name="T6" fmla="*/ 4 w 1802"/>
                  <a:gd name="T7" fmla="*/ 17 h 2093"/>
                  <a:gd name="T8" fmla="*/ 8 w 1802"/>
                  <a:gd name="T9" fmla="*/ 18 h 2093"/>
                  <a:gd name="T10" fmla="*/ 7 w 1802"/>
                  <a:gd name="T11" fmla="*/ 5 h 2093"/>
                  <a:gd name="T12" fmla="*/ 8 w 1802"/>
                  <a:gd name="T13" fmla="*/ 3 h 2093"/>
                  <a:gd name="T14" fmla="*/ 6 w 1802"/>
                  <a:gd name="T15" fmla="*/ 2 h 2093"/>
                  <a:gd name="T16" fmla="*/ 5 w 1802"/>
                  <a:gd name="T17" fmla="*/ 3 h 2093"/>
                  <a:gd name="T18" fmla="*/ 4 w 1802"/>
                  <a:gd name="T19" fmla="*/ 3 h 2093"/>
                  <a:gd name="T20" fmla="*/ 6 w 1802"/>
                  <a:gd name="T21" fmla="*/ 2 h 2093"/>
                  <a:gd name="T22" fmla="*/ 6 w 1802"/>
                  <a:gd name="T23" fmla="*/ 1 h 2093"/>
                  <a:gd name="T24" fmla="*/ 10 w 1802"/>
                  <a:gd name="T25" fmla="*/ 0 h 2093"/>
                  <a:gd name="T26" fmla="*/ 12 w 1802"/>
                  <a:gd name="T27" fmla="*/ 1 h 2093"/>
                  <a:gd name="T28" fmla="*/ 11 w 1802"/>
                  <a:gd name="T29" fmla="*/ 2 h 2093"/>
                  <a:gd name="T30" fmla="*/ 10 w 1802"/>
                  <a:gd name="T31" fmla="*/ 1 h 2093"/>
                  <a:gd name="T32" fmla="*/ 10 w 1802"/>
                  <a:gd name="T33" fmla="*/ 3 h 2093"/>
                  <a:gd name="T34" fmla="*/ 13 w 1802"/>
                  <a:gd name="T35" fmla="*/ 19 h 2093"/>
                  <a:gd name="T36" fmla="*/ 17 w 1802"/>
                  <a:gd name="T37" fmla="*/ 21 h 2093"/>
                  <a:gd name="T38" fmla="*/ 24 w 1802"/>
                  <a:gd name="T39" fmla="*/ 24 h 2093"/>
                  <a:gd name="T40" fmla="*/ 23 w 1802"/>
                  <a:gd name="T41" fmla="*/ 23 h 2093"/>
                  <a:gd name="T42" fmla="*/ 27 w 1802"/>
                  <a:gd name="T43" fmla="*/ 24 h 2093"/>
                  <a:gd name="T44" fmla="*/ 28 w 1802"/>
                  <a:gd name="T45" fmla="*/ 21 h 2093"/>
                  <a:gd name="T46" fmla="*/ 28 w 1802"/>
                  <a:gd name="T47" fmla="*/ 21 h 2093"/>
                  <a:gd name="T48" fmla="*/ 28 w 1802"/>
                  <a:gd name="T49" fmla="*/ 26 h 2093"/>
                  <a:gd name="T50" fmla="*/ 28 w 1802"/>
                  <a:gd name="T51" fmla="*/ 28 h 2093"/>
                  <a:gd name="T52" fmla="*/ 26 w 1802"/>
                  <a:gd name="T53" fmla="*/ 29 h 2093"/>
                  <a:gd name="T54" fmla="*/ 19 w 1802"/>
                  <a:gd name="T55" fmla="*/ 28 h 2093"/>
                  <a:gd name="T56" fmla="*/ 21 w 1802"/>
                  <a:gd name="T57" fmla="*/ 27 h 2093"/>
                  <a:gd name="T58" fmla="*/ 20 w 1802"/>
                  <a:gd name="T59" fmla="*/ 26 h 2093"/>
                  <a:gd name="T60" fmla="*/ 21 w 1802"/>
                  <a:gd name="T61" fmla="*/ 25 h 2093"/>
                  <a:gd name="T62" fmla="*/ 18 w 1802"/>
                  <a:gd name="T63" fmla="*/ 24 h 2093"/>
                  <a:gd name="T64" fmla="*/ 18 w 1802"/>
                  <a:gd name="T65" fmla="*/ 26 h 2093"/>
                  <a:gd name="T66" fmla="*/ 17 w 1802"/>
                  <a:gd name="T67" fmla="*/ 28 h 2093"/>
                  <a:gd name="T68" fmla="*/ 15 w 1802"/>
                  <a:gd name="T69" fmla="*/ 29 h 2093"/>
                  <a:gd name="T70" fmla="*/ 15 w 1802"/>
                  <a:gd name="T71" fmla="*/ 29 h 2093"/>
                  <a:gd name="T72" fmla="*/ 14 w 1802"/>
                  <a:gd name="T73" fmla="*/ 25 h 2093"/>
                  <a:gd name="T74" fmla="*/ 10 w 1802"/>
                  <a:gd name="T75" fmla="*/ 22 h 2093"/>
                  <a:gd name="T76" fmla="*/ 7 w 1802"/>
                  <a:gd name="T77" fmla="*/ 22 h 2093"/>
                  <a:gd name="T78" fmla="*/ 8 w 1802"/>
                  <a:gd name="T79" fmla="*/ 23 h 2093"/>
                  <a:gd name="T80" fmla="*/ 8 w 1802"/>
                  <a:gd name="T81" fmla="*/ 23 h 2093"/>
                  <a:gd name="T82" fmla="*/ 9 w 1802"/>
                  <a:gd name="T83" fmla="*/ 24 h 2093"/>
                  <a:gd name="T84" fmla="*/ 13 w 1802"/>
                  <a:gd name="T85" fmla="*/ 26 h 2093"/>
                  <a:gd name="T86" fmla="*/ 14 w 1802"/>
                  <a:gd name="T87" fmla="*/ 28 h 2093"/>
                  <a:gd name="T88" fmla="*/ 12 w 1802"/>
                  <a:gd name="T89" fmla="*/ 28 h 2093"/>
                  <a:gd name="T90" fmla="*/ 9 w 1802"/>
                  <a:gd name="T91" fmla="*/ 27 h 2093"/>
                  <a:gd name="T92" fmla="*/ 11 w 1802"/>
                  <a:gd name="T93" fmla="*/ 29 h 2093"/>
                  <a:gd name="T94" fmla="*/ 9 w 1802"/>
                  <a:gd name="T95" fmla="*/ 30 h 2093"/>
                  <a:gd name="T96" fmla="*/ 6 w 1802"/>
                  <a:gd name="T97" fmla="*/ 31 h 2093"/>
                  <a:gd name="T98" fmla="*/ 10 w 1802"/>
                  <a:gd name="T99" fmla="*/ 30 h 2093"/>
                  <a:gd name="T100" fmla="*/ 7 w 1802"/>
                  <a:gd name="T101" fmla="*/ 33 h 2093"/>
                  <a:gd name="T102" fmla="*/ 3 w 1802"/>
                  <a:gd name="T103" fmla="*/ 33 h 2093"/>
                  <a:gd name="T104" fmla="*/ 3 w 1802"/>
                  <a:gd name="T105" fmla="*/ 32 h 2093"/>
                  <a:gd name="T106" fmla="*/ 4 w 1802"/>
                  <a:gd name="T107" fmla="*/ 27 h 2093"/>
                  <a:gd name="T108" fmla="*/ 3 w 1802"/>
                  <a:gd name="T109" fmla="*/ 25 h 2093"/>
                  <a:gd name="T110" fmla="*/ 0 w 1802"/>
                  <a:gd name="T111" fmla="*/ 14 h 2093"/>
                  <a:gd name="T112" fmla="*/ 1 w 1802"/>
                  <a:gd name="T113" fmla="*/ 9 h 2093"/>
                  <a:gd name="T114" fmla="*/ 4 w 1802"/>
                  <a:gd name="T115" fmla="*/ 7 h 209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802"/>
                  <a:gd name="T175" fmla="*/ 0 h 2093"/>
                  <a:gd name="T176" fmla="*/ 1802 w 1802"/>
                  <a:gd name="T177" fmla="*/ 2093 h 209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802" h="2093">
                    <a:moveTo>
                      <a:pt x="233" y="425"/>
                    </a:moveTo>
                    <a:lnTo>
                      <a:pt x="317" y="487"/>
                    </a:lnTo>
                    <a:lnTo>
                      <a:pt x="222" y="853"/>
                    </a:lnTo>
                    <a:lnTo>
                      <a:pt x="222" y="1067"/>
                    </a:lnTo>
                    <a:lnTo>
                      <a:pt x="482" y="1127"/>
                    </a:lnTo>
                    <a:lnTo>
                      <a:pt x="463" y="314"/>
                    </a:lnTo>
                    <a:lnTo>
                      <a:pt x="482" y="159"/>
                    </a:lnTo>
                    <a:lnTo>
                      <a:pt x="385" y="114"/>
                    </a:lnTo>
                    <a:lnTo>
                      <a:pt x="293" y="176"/>
                    </a:lnTo>
                    <a:lnTo>
                      <a:pt x="276" y="159"/>
                    </a:lnTo>
                    <a:lnTo>
                      <a:pt x="345" y="109"/>
                    </a:lnTo>
                    <a:lnTo>
                      <a:pt x="385" y="55"/>
                    </a:lnTo>
                    <a:lnTo>
                      <a:pt x="637" y="0"/>
                    </a:lnTo>
                    <a:lnTo>
                      <a:pt x="759" y="63"/>
                    </a:lnTo>
                    <a:lnTo>
                      <a:pt x="721" y="92"/>
                    </a:lnTo>
                    <a:lnTo>
                      <a:pt x="637" y="85"/>
                    </a:lnTo>
                    <a:lnTo>
                      <a:pt x="598" y="192"/>
                    </a:lnTo>
                    <a:lnTo>
                      <a:pt x="835" y="1189"/>
                    </a:lnTo>
                    <a:lnTo>
                      <a:pt x="1081" y="1333"/>
                    </a:lnTo>
                    <a:lnTo>
                      <a:pt x="1503" y="1553"/>
                    </a:lnTo>
                    <a:lnTo>
                      <a:pt x="1458" y="1430"/>
                    </a:lnTo>
                    <a:lnTo>
                      <a:pt x="1688" y="1521"/>
                    </a:lnTo>
                    <a:lnTo>
                      <a:pt x="1757" y="1354"/>
                    </a:lnTo>
                    <a:lnTo>
                      <a:pt x="1794" y="1361"/>
                    </a:lnTo>
                    <a:lnTo>
                      <a:pt x="1763" y="1637"/>
                    </a:lnTo>
                    <a:lnTo>
                      <a:pt x="1802" y="1787"/>
                    </a:lnTo>
                    <a:lnTo>
                      <a:pt x="1632" y="1826"/>
                    </a:lnTo>
                    <a:lnTo>
                      <a:pt x="1222" y="1798"/>
                    </a:lnTo>
                    <a:lnTo>
                      <a:pt x="1318" y="1734"/>
                    </a:lnTo>
                    <a:lnTo>
                      <a:pt x="1258" y="1622"/>
                    </a:lnTo>
                    <a:lnTo>
                      <a:pt x="1325" y="1591"/>
                    </a:lnTo>
                    <a:lnTo>
                      <a:pt x="1150" y="1537"/>
                    </a:lnTo>
                    <a:lnTo>
                      <a:pt x="1150" y="1652"/>
                    </a:lnTo>
                    <a:lnTo>
                      <a:pt x="1104" y="1781"/>
                    </a:lnTo>
                    <a:lnTo>
                      <a:pt x="953" y="1834"/>
                    </a:lnTo>
                    <a:lnTo>
                      <a:pt x="974" y="1819"/>
                    </a:lnTo>
                    <a:lnTo>
                      <a:pt x="870" y="1560"/>
                    </a:lnTo>
                    <a:lnTo>
                      <a:pt x="661" y="1425"/>
                    </a:lnTo>
                    <a:lnTo>
                      <a:pt x="452" y="1393"/>
                    </a:lnTo>
                    <a:lnTo>
                      <a:pt x="508" y="1462"/>
                    </a:lnTo>
                    <a:lnTo>
                      <a:pt x="478" y="1477"/>
                    </a:lnTo>
                    <a:lnTo>
                      <a:pt x="592" y="1507"/>
                    </a:lnTo>
                    <a:lnTo>
                      <a:pt x="807" y="1682"/>
                    </a:lnTo>
                    <a:lnTo>
                      <a:pt x="896" y="1772"/>
                    </a:lnTo>
                    <a:lnTo>
                      <a:pt x="736" y="1766"/>
                    </a:lnTo>
                    <a:lnTo>
                      <a:pt x="562" y="1714"/>
                    </a:lnTo>
                    <a:lnTo>
                      <a:pt x="706" y="1834"/>
                    </a:lnTo>
                    <a:lnTo>
                      <a:pt x="568" y="1879"/>
                    </a:lnTo>
                    <a:lnTo>
                      <a:pt x="398" y="1986"/>
                    </a:lnTo>
                    <a:lnTo>
                      <a:pt x="651" y="1927"/>
                    </a:lnTo>
                    <a:lnTo>
                      <a:pt x="422" y="2093"/>
                    </a:lnTo>
                    <a:lnTo>
                      <a:pt x="192" y="2093"/>
                    </a:lnTo>
                    <a:lnTo>
                      <a:pt x="164" y="2024"/>
                    </a:lnTo>
                    <a:lnTo>
                      <a:pt x="233" y="1734"/>
                    </a:lnTo>
                    <a:lnTo>
                      <a:pt x="207" y="1613"/>
                    </a:lnTo>
                    <a:lnTo>
                      <a:pt x="0" y="898"/>
                    </a:lnTo>
                    <a:lnTo>
                      <a:pt x="63" y="550"/>
                    </a:lnTo>
                    <a:lnTo>
                      <a:pt x="233" y="425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0" name="Freeform 48">
                <a:extLst>
                  <a:ext uri="{FF2B5EF4-FFF2-40B4-BE49-F238E27FC236}">
                    <a16:creationId xmlns:a16="http://schemas.microsoft.com/office/drawing/2014/main" id="{3C281DF5-E03B-B733-3C6D-95CEB0353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3003"/>
                <a:ext cx="163" cy="117"/>
              </a:xfrm>
              <a:custGeom>
                <a:avLst/>
                <a:gdLst>
                  <a:gd name="T0" fmla="*/ 0 w 651"/>
                  <a:gd name="T1" fmla="*/ 4 h 470"/>
                  <a:gd name="T2" fmla="*/ 1 w 651"/>
                  <a:gd name="T3" fmla="*/ 2 h 470"/>
                  <a:gd name="T4" fmla="*/ 1 w 651"/>
                  <a:gd name="T5" fmla="*/ 4 h 470"/>
                  <a:gd name="T6" fmla="*/ 4 w 651"/>
                  <a:gd name="T7" fmla="*/ 1 h 470"/>
                  <a:gd name="T8" fmla="*/ 5 w 651"/>
                  <a:gd name="T9" fmla="*/ 7 h 470"/>
                  <a:gd name="T10" fmla="*/ 5 w 651"/>
                  <a:gd name="T11" fmla="*/ 3 h 470"/>
                  <a:gd name="T12" fmla="*/ 8 w 651"/>
                  <a:gd name="T13" fmla="*/ 1 h 470"/>
                  <a:gd name="T14" fmla="*/ 9 w 651"/>
                  <a:gd name="T15" fmla="*/ 1 h 470"/>
                  <a:gd name="T16" fmla="*/ 10 w 651"/>
                  <a:gd name="T17" fmla="*/ 0 h 470"/>
                  <a:gd name="T18" fmla="*/ 9 w 651"/>
                  <a:gd name="T19" fmla="*/ 0 h 470"/>
                  <a:gd name="T20" fmla="*/ 8 w 651"/>
                  <a:gd name="T21" fmla="*/ 0 h 470"/>
                  <a:gd name="T22" fmla="*/ 8 w 651"/>
                  <a:gd name="T23" fmla="*/ 0 h 470"/>
                  <a:gd name="T24" fmla="*/ 6 w 651"/>
                  <a:gd name="T25" fmla="*/ 1 h 470"/>
                  <a:gd name="T26" fmla="*/ 5 w 651"/>
                  <a:gd name="T27" fmla="*/ 0 h 470"/>
                  <a:gd name="T28" fmla="*/ 3 w 651"/>
                  <a:gd name="T29" fmla="*/ 0 h 470"/>
                  <a:gd name="T30" fmla="*/ 2 w 651"/>
                  <a:gd name="T31" fmla="*/ 1 h 470"/>
                  <a:gd name="T32" fmla="*/ 0 w 651"/>
                  <a:gd name="T33" fmla="*/ 2 h 470"/>
                  <a:gd name="T34" fmla="*/ 0 w 651"/>
                  <a:gd name="T35" fmla="*/ 4 h 47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51"/>
                  <a:gd name="T55" fmla="*/ 0 h 470"/>
                  <a:gd name="T56" fmla="*/ 651 w 651"/>
                  <a:gd name="T57" fmla="*/ 470 h 47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51" h="470">
                    <a:moveTo>
                      <a:pt x="0" y="294"/>
                    </a:moveTo>
                    <a:lnTo>
                      <a:pt x="59" y="158"/>
                    </a:lnTo>
                    <a:lnTo>
                      <a:pt x="59" y="265"/>
                    </a:lnTo>
                    <a:lnTo>
                      <a:pt x="229" y="74"/>
                    </a:lnTo>
                    <a:lnTo>
                      <a:pt x="290" y="470"/>
                    </a:lnTo>
                    <a:lnTo>
                      <a:pt x="320" y="173"/>
                    </a:lnTo>
                    <a:lnTo>
                      <a:pt x="473" y="53"/>
                    </a:lnTo>
                    <a:lnTo>
                      <a:pt x="567" y="74"/>
                    </a:lnTo>
                    <a:lnTo>
                      <a:pt x="651" y="5"/>
                    </a:lnTo>
                    <a:lnTo>
                      <a:pt x="552" y="30"/>
                    </a:lnTo>
                    <a:lnTo>
                      <a:pt x="499" y="30"/>
                    </a:lnTo>
                    <a:lnTo>
                      <a:pt x="473" y="0"/>
                    </a:lnTo>
                    <a:lnTo>
                      <a:pt x="398" y="53"/>
                    </a:lnTo>
                    <a:lnTo>
                      <a:pt x="298" y="35"/>
                    </a:lnTo>
                    <a:lnTo>
                      <a:pt x="213" y="30"/>
                    </a:lnTo>
                    <a:lnTo>
                      <a:pt x="91" y="59"/>
                    </a:lnTo>
                    <a:lnTo>
                      <a:pt x="18" y="14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1" name="Freeform 49">
                <a:extLst>
                  <a:ext uri="{FF2B5EF4-FFF2-40B4-BE49-F238E27FC236}">
                    <a16:creationId xmlns:a16="http://schemas.microsoft.com/office/drawing/2014/main" id="{DA1BE246-77EA-B938-D771-0F58CF7B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4" y="3111"/>
                <a:ext cx="155" cy="302"/>
              </a:xfrm>
              <a:custGeom>
                <a:avLst/>
                <a:gdLst>
                  <a:gd name="T0" fmla="*/ 6 w 621"/>
                  <a:gd name="T1" fmla="*/ 2 h 1211"/>
                  <a:gd name="T2" fmla="*/ 6 w 621"/>
                  <a:gd name="T3" fmla="*/ 5 h 1211"/>
                  <a:gd name="T4" fmla="*/ 4 w 621"/>
                  <a:gd name="T5" fmla="*/ 7 h 1211"/>
                  <a:gd name="T6" fmla="*/ 3 w 621"/>
                  <a:gd name="T7" fmla="*/ 5 h 1211"/>
                  <a:gd name="T8" fmla="*/ 1 w 621"/>
                  <a:gd name="T9" fmla="*/ 3 h 1211"/>
                  <a:gd name="T10" fmla="*/ 3 w 621"/>
                  <a:gd name="T11" fmla="*/ 10 h 1211"/>
                  <a:gd name="T12" fmla="*/ 2 w 621"/>
                  <a:gd name="T13" fmla="*/ 15 h 1211"/>
                  <a:gd name="T14" fmla="*/ 0 w 621"/>
                  <a:gd name="T15" fmla="*/ 18 h 1211"/>
                  <a:gd name="T16" fmla="*/ 2 w 621"/>
                  <a:gd name="T17" fmla="*/ 19 h 1211"/>
                  <a:gd name="T18" fmla="*/ 4 w 621"/>
                  <a:gd name="T19" fmla="*/ 17 h 1211"/>
                  <a:gd name="T20" fmla="*/ 4 w 621"/>
                  <a:gd name="T21" fmla="*/ 10 h 1211"/>
                  <a:gd name="T22" fmla="*/ 6 w 621"/>
                  <a:gd name="T23" fmla="*/ 12 h 1211"/>
                  <a:gd name="T24" fmla="*/ 7 w 621"/>
                  <a:gd name="T25" fmla="*/ 12 h 1211"/>
                  <a:gd name="T26" fmla="*/ 6 w 621"/>
                  <a:gd name="T27" fmla="*/ 11 h 1211"/>
                  <a:gd name="T28" fmla="*/ 6 w 621"/>
                  <a:gd name="T29" fmla="*/ 9 h 1211"/>
                  <a:gd name="T30" fmla="*/ 7 w 621"/>
                  <a:gd name="T31" fmla="*/ 7 h 1211"/>
                  <a:gd name="T32" fmla="*/ 8 w 621"/>
                  <a:gd name="T33" fmla="*/ 6 h 1211"/>
                  <a:gd name="T34" fmla="*/ 8 w 621"/>
                  <a:gd name="T35" fmla="*/ 5 h 1211"/>
                  <a:gd name="T36" fmla="*/ 9 w 621"/>
                  <a:gd name="T37" fmla="*/ 6 h 1211"/>
                  <a:gd name="T38" fmla="*/ 10 w 621"/>
                  <a:gd name="T39" fmla="*/ 5 h 1211"/>
                  <a:gd name="T40" fmla="*/ 9 w 621"/>
                  <a:gd name="T41" fmla="*/ 3 h 1211"/>
                  <a:gd name="T42" fmla="*/ 8 w 621"/>
                  <a:gd name="T43" fmla="*/ 2 h 1211"/>
                  <a:gd name="T44" fmla="*/ 6 w 621"/>
                  <a:gd name="T45" fmla="*/ 0 h 1211"/>
                  <a:gd name="T46" fmla="*/ 6 w 621"/>
                  <a:gd name="T47" fmla="*/ 2 h 12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21"/>
                  <a:gd name="T73" fmla="*/ 0 h 1211"/>
                  <a:gd name="T74" fmla="*/ 621 w 621"/>
                  <a:gd name="T75" fmla="*/ 1211 h 121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21" h="1211">
                    <a:moveTo>
                      <a:pt x="368" y="131"/>
                    </a:moveTo>
                    <a:lnTo>
                      <a:pt x="368" y="327"/>
                    </a:lnTo>
                    <a:lnTo>
                      <a:pt x="292" y="458"/>
                    </a:lnTo>
                    <a:lnTo>
                      <a:pt x="184" y="327"/>
                    </a:lnTo>
                    <a:lnTo>
                      <a:pt x="98" y="198"/>
                    </a:lnTo>
                    <a:lnTo>
                      <a:pt x="184" y="656"/>
                    </a:lnTo>
                    <a:lnTo>
                      <a:pt x="158" y="960"/>
                    </a:lnTo>
                    <a:lnTo>
                      <a:pt x="0" y="1188"/>
                    </a:lnTo>
                    <a:lnTo>
                      <a:pt x="130" y="1211"/>
                    </a:lnTo>
                    <a:lnTo>
                      <a:pt x="276" y="1132"/>
                    </a:lnTo>
                    <a:lnTo>
                      <a:pt x="244" y="641"/>
                    </a:lnTo>
                    <a:lnTo>
                      <a:pt x="390" y="800"/>
                    </a:lnTo>
                    <a:lnTo>
                      <a:pt x="489" y="800"/>
                    </a:lnTo>
                    <a:lnTo>
                      <a:pt x="414" y="716"/>
                    </a:lnTo>
                    <a:lnTo>
                      <a:pt x="399" y="588"/>
                    </a:lnTo>
                    <a:lnTo>
                      <a:pt x="445" y="458"/>
                    </a:lnTo>
                    <a:lnTo>
                      <a:pt x="504" y="373"/>
                    </a:lnTo>
                    <a:lnTo>
                      <a:pt x="552" y="299"/>
                    </a:lnTo>
                    <a:lnTo>
                      <a:pt x="583" y="403"/>
                    </a:lnTo>
                    <a:lnTo>
                      <a:pt x="621" y="305"/>
                    </a:lnTo>
                    <a:lnTo>
                      <a:pt x="597" y="224"/>
                    </a:lnTo>
                    <a:lnTo>
                      <a:pt x="552" y="114"/>
                    </a:lnTo>
                    <a:lnTo>
                      <a:pt x="420" y="0"/>
                    </a:lnTo>
                    <a:lnTo>
                      <a:pt x="368" y="131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2" name="Freeform 50">
                <a:extLst>
                  <a:ext uri="{FF2B5EF4-FFF2-40B4-BE49-F238E27FC236}">
                    <a16:creationId xmlns:a16="http://schemas.microsoft.com/office/drawing/2014/main" id="{A5D9B263-7B70-BA64-7EBD-A88330EA3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" y="3215"/>
                <a:ext cx="106" cy="116"/>
              </a:xfrm>
              <a:custGeom>
                <a:avLst/>
                <a:gdLst>
                  <a:gd name="T0" fmla="*/ 2 w 423"/>
                  <a:gd name="T1" fmla="*/ 0 h 465"/>
                  <a:gd name="T2" fmla="*/ 1 w 423"/>
                  <a:gd name="T3" fmla="*/ 2 h 465"/>
                  <a:gd name="T4" fmla="*/ 2 w 423"/>
                  <a:gd name="T5" fmla="*/ 3 h 465"/>
                  <a:gd name="T6" fmla="*/ 5 w 423"/>
                  <a:gd name="T7" fmla="*/ 1 h 465"/>
                  <a:gd name="T8" fmla="*/ 6 w 423"/>
                  <a:gd name="T9" fmla="*/ 3 h 465"/>
                  <a:gd name="T10" fmla="*/ 0 w 423"/>
                  <a:gd name="T11" fmla="*/ 7 h 465"/>
                  <a:gd name="T12" fmla="*/ 5 w 423"/>
                  <a:gd name="T13" fmla="*/ 6 h 465"/>
                  <a:gd name="T14" fmla="*/ 7 w 423"/>
                  <a:gd name="T15" fmla="*/ 1 h 465"/>
                  <a:gd name="T16" fmla="*/ 6 w 423"/>
                  <a:gd name="T17" fmla="*/ 0 h 465"/>
                  <a:gd name="T18" fmla="*/ 4 w 423"/>
                  <a:gd name="T19" fmla="*/ 1 h 465"/>
                  <a:gd name="T20" fmla="*/ 2 w 423"/>
                  <a:gd name="T21" fmla="*/ 0 h 465"/>
                  <a:gd name="T22" fmla="*/ 2 w 423"/>
                  <a:gd name="T23" fmla="*/ 0 h 46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23"/>
                  <a:gd name="T37" fmla="*/ 0 h 465"/>
                  <a:gd name="T38" fmla="*/ 423 w 423"/>
                  <a:gd name="T39" fmla="*/ 465 h 46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23" h="465">
                    <a:moveTo>
                      <a:pt x="117" y="0"/>
                    </a:moveTo>
                    <a:lnTo>
                      <a:pt x="24" y="116"/>
                    </a:lnTo>
                    <a:lnTo>
                      <a:pt x="101" y="223"/>
                    </a:lnTo>
                    <a:lnTo>
                      <a:pt x="286" y="101"/>
                    </a:lnTo>
                    <a:lnTo>
                      <a:pt x="347" y="223"/>
                    </a:lnTo>
                    <a:lnTo>
                      <a:pt x="0" y="465"/>
                    </a:lnTo>
                    <a:lnTo>
                      <a:pt x="322" y="412"/>
                    </a:lnTo>
                    <a:lnTo>
                      <a:pt x="423" y="101"/>
                    </a:lnTo>
                    <a:lnTo>
                      <a:pt x="347" y="31"/>
                    </a:lnTo>
                    <a:lnTo>
                      <a:pt x="229" y="47"/>
                    </a:lnTo>
                    <a:lnTo>
                      <a:pt x="149" y="16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3" name="Freeform 51">
                <a:extLst>
                  <a:ext uri="{FF2B5EF4-FFF2-40B4-BE49-F238E27FC236}">
                    <a16:creationId xmlns:a16="http://schemas.microsoft.com/office/drawing/2014/main" id="{4B7E94A7-EC72-3CF7-57DE-940C0F6E1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" y="3067"/>
                <a:ext cx="156" cy="468"/>
              </a:xfrm>
              <a:custGeom>
                <a:avLst/>
                <a:gdLst>
                  <a:gd name="T0" fmla="*/ 2 w 626"/>
                  <a:gd name="T1" fmla="*/ 0 h 1871"/>
                  <a:gd name="T2" fmla="*/ 2 w 626"/>
                  <a:gd name="T3" fmla="*/ 1 h 1871"/>
                  <a:gd name="T4" fmla="*/ 1 w 626"/>
                  <a:gd name="T5" fmla="*/ 3 h 1871"/>
                  <a:gd name="T6" fmla="*/ 1 w 626"/>
                  <a:gd name="T7" fmla="*/ 3 h 1871"/>
                  <a:gd name="T8" fmla="*/ 2 w 626"/>
                  <a:gd name="T9" fmla="*/ 4 h 1871"/>
                  <a:gd name="T10" fmla="*/ 3 w 626"/>
                  <a:gd name="T11" fmla="*/ 6 h 1871"/>
                  <a:gd name="T12" fmla="*/ 5 w 626"/>
                  <a:gd name="T13" fmla="*/ 10 h 1871"/>
                  <a:gd name="T14" fmla="*/ 6 w 626"/>
                  <a:gd name="T15" fmla="*/ 15 h 1871"/>
                  <a:gd name="T16" fmla="*/ 8 w 626"/>
                  <a:gd name="T17" fmla="*/ 22 h 1871"/>
                  <a:gd name="T18" fmla="*/ 10 w 626"/>
                  <a:gd name="T19" fmla="*/ 25 h 1871"/>
                  <a:gd name="T20" fmla="*/ 8 w 626"/>
                  <a:gd name="T21" fmla="*/ 29 h 1871"/>
                  <a:gd name="T22" fmla="*/ 4 w 626"/>
                  <a:gd name="T23" fmla="*/ 26 h 1871"/>
                  <a:gd name="T24" fmla="*/ 1 w 626"/>
                  <a:gd name="T25" fmla="*/ 9 h 1871"/>
                  <a:gd name="T26" fmla="*/ 0 w 626"/>
                  <a:gd name="T27" fmla="*/ 5 h 1871"/>
                  <a:gd name="T28" fmla="*/ 1 w 626"/>
                  <a:gd name="T29" fmla="*/ 3 h 1871"/>
                  <a:gd name="T30" fmla="*/ 1 w 626"/>
                  <a:gd name="T31" fmla="*/ 3 h 1871"/>
                  <a:gd name="T32" fmla="*/ 0 w 626"/>
                  <a:gd name="T33" fmla="*/ 2 h 1871"/>
                  <a:gd name="T34" fmla="*/ 0 w 626"/>
                  <a:gd name="T35" fmla="*/ 0 h 1871"/>
                  <a:gd name="T36" fmla="*/ 2 w 626"/>
                  <a:gd name="T37" fmla="*/ 0 h 1871"/>
                  <a:gd name="T38" fmla="*/ 2 w 626"/>
                  <a:gd name="T39" fmla="*/ 0 h 187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26"/>
                  <a:gd name="T61" fmla="*/ 0 h 1871"/>
                  <a:gd name="T62" fmla="*/ 626 w 626"/>
                  <a:gd name="T63" fmla="*/ 1871 h 187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26" h="1871">
                    <a:moveTo>
                      <a:pt x="142" y="17"/>
                    </a:moveTo>
                    <a:lnTo>
                      <a:pt x="136" y="84"/>
                    </a:lnTo>
                    <a:lnTo>
                      <a:pt x="103" y="151"/>
                    </a:lnTo>
                    <a:lnTo>
                      <a:pt x="90" y="174"/>
                    </a:lnTo>
                    <a:lnTo>
                      <a:pt x="142" y="237"/>
                    </a:lnTo>
                    <a:lnTo>
                      <a:pt x="219" y="372"/>
                    </a:lnTo>
                    <a:lnTo>
                      <a:pt x="305" y="623"/>
                    </a:lnTo>
                    <a:lnTo>
                      <a:pt x="398" y="951"/>
                    </a:lnTo>
                    <a:lnTo>
                      <a:pt x="529" y="1379"/>
                    </a:lnTo>
                    <a:lnTo>
                      <a:pt x="626" y="1621"/>
                    </a:lnTo>
                    <a:lnTo>
                      <a:pt x="514" y="1871"/>
                    </a:lnTo>
                    <a:lnTo>
                      <a:pt x="265" y="1681"/>
                    </a:lnTo>
                    <a:lnTo>
                      <a:pt x="52" y="539"/>
                    </a:lnTo>
                    <a:lnTo>
                      <a:pt x="34" y="335"/>
                    </a:lnTo>
                    <a:lnTo>
                      <a:pt x="52" y="207"/>
                    </a:lnTo>
                    <a:lnTo>
                      <a:pt x="52" y="174"/>
                    </a:lnTo>
                    <a:lnTo>
                      <a:pt x="0" y="107"/>
                    </a:lnTo>
                    <a:lnTo>
                      <a:pt x="4" y="0"/>
                    </a:lnTo>
                    <a:lnTo>
                      <a:pt x="114" y="8"/>
                    </a:lnTo>
                    <a:lnTo>
                      <a:pt x="142" y="1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4" name="Freeform 52">
                <a:extLst>
                  <a:ext uri="{FF2B5EF4-FFF2-40B4-BE49-F238E27FC236}">
                    <a16:creationId xmlns:a16="http://schemas.microsoft.com/office/drawing/2014/main" id="{68A4B14B-9534-12D7-EA3F-61D7BB1FD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3067"/>
                <a:ext cx="164" cy="472"/>
              </a:xfrm>
              <a:custGeom>
                <a:avLst/>
                <a:gdLst>
                  <a:gd name="T0" fmla="*/ 2 w 658"/>
                  <a:gd name="T1" fmla="*/ 0 h 1889"/>
                  <a:gd name="T2" fmla="*/ 1 w 658"/>
                  <a:gd name="T3" fmla="*/ 3 h 1889"/>
                  <a:gd name="T4" fmla="*/ 2 w 658"/>
                  <a:gd name="T5" fmla="*/ 8 h 1889"/>
                  <a:gd name="T6" fmla="*/ 3 w 658"/>
                  <a:gd name="T7" fmla="*/ 13 h 1889"/>
                  <a:gd name="T8" fmla="*/ 5 w 658"/>
                  <a:gd name="T9" fmla="*/ 22 h 1889"/>
                  <a:gd name="T10" fmla="*/ 6 w 658"/>
                  <a:gd name="T11" fmla="*/ 26 h 1889"/>
                  <a:gd name="T12" fmla="*/ 8 w 658"/>
                  <a:gd name="T13" fmla="*/ 28 h 1889"/>
                  <a:gd name="T14" fmla="*/ 9 w 658"/>
                  <a:gd name="T15" fmla="*/ 25 h 1889"/>
                  <a:gd name="T16" fmla="*/ 7 w 658"/>
                  <a:gd name="T17" fmla="*/ 20 h 1889"/>
                  <a:gd name="T18" fmla="*/ 6 w 658"/>
                  <a:gd name="T19" fmla="*/ 15 h 1889"/>
                  <a:gd name="T20" fmla="*/ 5 w 658"/>
                  <a:gd name="T21" fmla="*/ 10 h 1889"/>
                  <a:gd name="T22" fmla="*/ 3 w 658"/>
                  <a:gd name="T23" fmla="*/ 5 h 1889"/>
                  <a:gd name="T24" fmla="*/ 2 w 658"/>
                  <a:gd name="T25" fmla="*/ 4 h 1889"/>
                  <a:gd name="T26" fmla="*/ 2 w 658"/>
                  <a:gd name="T27" fmla="*/ 3 h 1889"/>
                  <a:gd name="T28" fmla="*/ 3 w 658"/>
                  <a:gd name="T29" fmla="*/ 4 h 1889"/>
                  <a:gd name="T30" fmla="*/ 5 w 658"/>
                  <a:gd name="T31" fmla="*/ 9 h 1889"/>
                  <a:gd name="T32" fmla="*/ 7 w 658"/>
                  <a:gd name="T33" fmla="*/ 14 h 1889"/>
                  <a:gd name="T34" fmla="*/ 8 w 658"/>
                  <a:gd name="T35" fmla="*/ 20 h 1889"/>
                  <a:gd name="T36" fmla="*/ 9 w 658"/>
                  <a:gd name="T37" fmla="*/ 23 h 1889"/>
                  <a:gd name="T38" fmla="*/ 10 w 658"/>
                  <a:gd name="T39" fmla="*/ 25 h 1889"/>
                  <a:gd name="T40" fmla="*/ 8 w 658"/>
                  <a:gd name="T41" fmla="*/ 29 h 1889"/>
                  <a:gd name="T42" fmla="*/ 4 w 658"/>
                  <a:gd name="T43" fmla="*/ 26 h 1889"/>
                  <a:gd name="T44" fmla="*/ 3 w 658"/>
                  <a:gd name="T45" fmla="*/ 18 h 1889"/>
                  <a:gd name="T46" fmla="*/ 1 w 658"/>
                  <a:gd name="T47" fmla="*/ 8 h 1889"/>
                  <a:gd name="T48" fmla="*/ 1 w 658"/>
                  <a:gd name="T49" fmla="*/ 5 h 1889"/>
                  <a:gd name="T50" fmla="*/ 1 w 658"/>
                  <a:gd name="T51" fmla="*/ 3 h 1889"/>
                  <a:gd name="T52" fmla="*/ 0 w 658"/>
                  <a:gd name="T53" fmla="*/ 1 h 1889"/>
                  <a:gd name="T54" fmla="*/ 1 w 658"/>
                  <a:gd name="T55" fmla="*/ 0 h 1889"/>
                  <a:gd name="T56" fmla="*/ 2 w 658"/>
                  <a:gd name="T57" fmla="*/ 0 h 188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58"/>
                  <a:gd name="T88" fmla="*/ 0 h 1889"/>
                  <a:gd name="T89" fmla="*/ 658 w 658"/>
                  <a:gd name="T90" fmla="*/ 1889 h 188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58" h="1889">
                    <a:moveTo>
                      <a:pt x="116" y="8"/>
                    </a:moveTo>
                    <a:lnTo>
                      <a:pt x="99" y="192"/>
                    </a:lnTo>
                    <a:lnTo>
                      <a:pt x="135" y="512"/>
                    </a:lnTo>
                    <a:lnTo>
                      <a:pt x="215" y="870"/>
                    </a:lnTo>
                    <a:lnTo>
                      <a:pt x="353" y="1422"/>
                    </a:lnTo>
                    <a:lnTo>
                      <a:pt x="382" y="1659"/>
                    </a:lnTo>
                    <a:lnTo>
                      <a:pt x="528" y="1809"/>
                    </a:lnTo>
                    <a:lnTo>
                      <a:pt x="619" y="1612"/>
                    </a:lnTo>
                    <a:lnTo>
                      <a:pt x="481" y="1293"/>
                    </a:lnTo>
                    <a:lnTo>
                      <a:pt x="397" y="959"/>
                    </a:lnTo>
                    <a:lnTo>
                      <a:pt x="322" y="669"/>
                    </a:lnTo>
                    <a:lnTo>
                      <a:pt x="220" y="357"/>
                    </a:lnTo>
                    <a:lnTo>
                      <a:pt x="161" y="237"/>
                    </a:lnTo>
                    <a:lnTo>
                      <a:pt x="129" y="174"/>
                    </a:lnTo>
                    <a:lnTo>
                      <a:pt x="220" y="297"/>
                    </a:lnTo>
                    <a:lnTo>
                      <a:pt x="313" y="563"/>
                    </a:lnTo>
                    <a:lnTo>
                      <a:pt x="430" y="912"/>
                    </a:lnTo>
                    <a:lnTo>
                      <a:pt x="546" y="1301"/>
                    </a:lnTo>
                    <a:lnTo>
                      <a:pt x="598" y="1478"/>
                    </a:lnTo>
                    <a:lnTo>
                      <a:pt x="658" y="1612"/>
                    </a:lnTo>
                    <a:lnTo>
                      <a:pt x="550" y="1889"/>
                    </a:lnTo>
                    <a:lnTo>
                      <a:pt x="290" y="1674"/>
                    </a:lnTo>
                    <a:lnTo>
                      <a:pt x="191" y="1149"/>
                    </a:lnTo>
                    <a:lnTo>
                      <a:pt x="90" y="547"/>
                    </a:lnTo>
                    <a:lnTo>
                      <a:pt x="84" y="335"/>
                    </a:lnTo>
                    <a:lnTo>
                      <a:pt x="66" y="174"/>
                    </a:lnTo>
                    <a:lnTo>
                      <a:pt x="0" y="84"/>
                    </a:lnTo>
                    <a:lnTo>
                      <a:pt x="45" y="0"/>
                    </a:lnTo>
                    <a:lnTo>
                      <a:pt x="116" y="8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5" name="Freeform 53">
                <a:extLst>
                  <a:ext uri="{FF2B5EF4-FFF2-40B4-BE49-F238E27FC236}">
                    <a16:creationId xmlns:a16="http://schemas.microsoft.com/office/drawing/2014/main" id="{1509D198-2D9E-9259-BA31-8F7CFB738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6" y="3051"/>
                <a:ext cx="111" cy="196"/>
              </a:xfrm>
              <a:custGeom>
                <a:avLst/>
                <a:gdLst>
                  <a:gd name="T0" fmla="*/ 1 w 442"/>
                  <a:gd name="T1" fmla="*/ 11 h 785"/>
                  <a:gd name="T2" fmla="*/ 1 w 442"/>
                  <a:gd name="T3" fmla="*/ 9 h 785"/>
                  <a:gd name="T4" fmla="*/ 0 w 442"/>
                  <a:gd name="T5" fmla="*/ 4 h 785"/>
                  <a:gd name="T6" fmla="*/ 1 w 442"/>
                  <a:gd name="T7" fmla="*/ 3 h 785"/>
                  <a:gd name="T8" fmla="*/ 4 w 442"/>
                  <a:gd name="T9" fmla="*/ 0 h 785"/>
                  <a:gd name="T10" fmla="*/ 6 w 442"/>
                  <a:gd name="T11" fmla="*/ 0 h 785"/>
                  <a:gd name="T12" fmla="*/ 7 w 442"/>
                  <a:gd name="T13" fmla="*/ 2 h 785"/>
                  <a:gd name="T14" fmla="*/ 6 w 442"/>
                  <a:gd name="T15" fmla="*/ 3 h 785"/>
                  <a:gd name="T16" fmla="*/ 7 w 442"/>
                  <a:gd name="T17" fmla="*/ 5 h 785"/>
                  <a:gd name="T18" fmla="*/ 6 w 442"/>
                  <a:gd name="T19" fmla="*/ 6 h 785"/>
                  <a:gd name="T20" fmla="*/ 6 w 442"/>
                  <a:gd name="T21" fmla="*/ 8 h 785"/>
                  <a:gd name="T22" fmla="*/ 5 w 442"/>
                  <a:gd name="T23" fmla="*/ 9 h 785"/>
                  <a:gd name="T24" fmla="*/ 4 w 442"/>
                  <a:gd name="T25" fmla="*/ 10 h 785"/>
                  <a:gd name="T26" fmla="*/ 4 w 442"/>
                  <a:gd name="T27" fmla="*/ 11 h 785"/>
                  <a:gd name="T28" fmla="*/ 3 w 442"/>
                  <a:gd name="T29" fmla="*/ 12 h 785"/>
                  <a:gd name="T30" fmla="*/ 1 w 442"/>
                  <a:gd name="T31" fmla="*/ 12 h 785"/>
                  <a:gd name="T32" fmla="*/ 1 w 442"/>
                  <a:gd name="T33" fmla="*/ 11 h 7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2"/>
                  <a:gd name="T52" fmla="*/ 0 h 785"/>
                  <a:gd name="T53" fmla="*/ 442 w 442"/>
                  <a:gd name="T54" fmla="*/ 785 h 78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2" h="785">
                    <a:moveTo>
                      <a:pt x="31" y="716"/>
                    </a:moveTo>
                    <a:lnTo>
                      <a:pt x="28" y="593"/>
                    </a:lnTo>
                    <a:lnTo>
                      <a:pt x="0" y="275"/>
                    </a:lnTo>
                    <a:lnTo>
                      <a:pt x="28" y="212"/>
                    </a:lnTo>
                    <a:lnTo>
                      <a:pt x="223" y="0"/>
                    </a:lnTo>
                    <a:lnTo>
                      <a:pt x="400" y="37"/>
                    </a:lnTo>
                    <a:lnTo>
                      <a:pt x="442" y="141"/>
                    </a:lnTo>
                    <a:lnTo>
                      <a:pt x="403" y="189"/>
                    </a:lnTo>
                    <a:lnTo>
                      <a:pt x="430" y="355"/>
                    </a:lnTo>
                    <a:lnTo>
                      <a:pt x="371" y="373"/>
                    </a:lnTo>
                    <a:lnTo>
                      <a:pt x="354" y="539"/>
                    </a:lnTo>
                    <a:lnTo>
                      <a:pt x="310" y="615"/>
                    </a:lnTo>
                    <a:lnTo>
                      <a:pt x="273" y="668"/>
                    </a:lnTo>
                    <a:lnTo>
                      <a:pt x="233" y="716"/>
                    </a:lnTo>
                    <a:lnTo>
                      <a:pt x="201" y="785"/>
                    </a:lnTo>
                    <a:lnTo>
                      <a:pt x="70" y="764"/>
                    </a:lnTo>
                    <a:lnTo>
                      <a:pt x="31" y="716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6" name="Freeform 54">
                <a:extLst>
                  <a:ext uri="{FF2B5EF4-FFF2-40B4-BE49-F238E27FC236}">
                    <a16:creationId xmlns:a16="http://schemas.microsoft.com/office/drawing/2014/main" id="{B574E6ED-3A77-1ECC-91F9-437D3D3B2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6" y="2747"/>
                <a:ext cx="246" cy="311"/>
              </a:xfrm>
              <a:custGeom>
                <a:avLst/>
                <a:gdLst>
                  <a:gd name="T0" fmla="*/ 0 w 987"/>
                  <a:gd name="T1" fmla="*/ 9 h 1244"/>
                  <a:gd name="T2" fmla="*/ 0 w 987"/>
                  <a:gd name="T3" fmla="*/ 10 h 1244"/>
                  <a:gd name="T4" fmla="*/ 0 w 987"/>
                  <a:gd name="T5" fmla="*/ 11 h 1244"/>
                  <a:gd name="T6" fmla="*/ 1 w 987"/>
                  <a:gd name="T7" fmla="*/ 12 h 1244"/>
                  <a:gd name="T8" fmla="*/ 2 w 987"/>
                  <a:gd name="T9" fmla="*/ 13 h 1244"/>
                  <a:gd name="T10" fmla="*/ 3 w 987"/>
                  <a:gd name="T11" fmla="*/ 13 h 1244"/>
                  <a:gd name="T12" fmla="*/ 3 w 987"/>
                  <a:gd name="T13" fmla="*/ 15 h 1244"/>
                  <a:gd name="T14" fmla="*/ 4 w 987"/>
                  <a:gd name="T15" fmla="*/ 17 h 1244"/>
                  <a:gd name="T16" fmla="*/ 5 w 987"/>
                  <a:gd name="T17" fmla="*/ 18 h 1244"/>
                  <a:gd name="T18" fmla="*/ 6 w 987"/>
                  <a:gd name="T19" fmla="*/ 19 h 1244"/>
                  <a:gd name="T20" fmla="*/ 8 w 987"/>
                  <a:gd name="T21" fmla="*/ 19 h 1244"/>
                  <a:gd name="T22" fmla="*/ 10 w 987"/>
                  <a:gd name="T23" fmla="*/ 19 h 1244"/>
                  <a:gd name="T24" fmla="*/ 11 w 987"/>
                  <a:gd name="T25" fmla="*/ 19 h 1244"/>
                  <a:gd name="T26" fmla="*/ 12 w 987"/>
                  <a:gd name="T27" fmla="*/ 18 h 1244"/>
                  <a:gd name="T28" fmla="*/ 13 w 987"/>
                  <a:gd name="T29" fmla="*/ 17 h 1244"/>
                  <a:gd name="T30" fmla="*/ 13 w 987"/>
                  <a:gd name="T31" fmla="*/ 15 h 1244"/>
                  <a:gd name="T32" fmla="*/ 13 w 987"/>
                  <a:gd name="T33" fmla="*/ 12 h 1244"/>
                  <a:gd name="T34" fmla="*/ 14 w 987"/>
                  <a:gd name="T35" fmla="*/ 12 h 1244"/>
                  <a:gd name="T36" fmla="*/ 15 w 987"/>
                  <a:gd name="T37" fmla="*/ 10 h 1244"/>
                  <a:gd name="T38" fmla="*/ 15 w 987"/>
                  <a:gd name="T39" fmla="*/ 9 h 1244"/>
                  <a:gd name="T40" fmla="*/ 15 w 987"/>
                  <a:gd name="T41" fmla="*/ 8 h 1244"/>
                  <a:gd name="T42" fmla="*/ 15 w 987"/>
                  <a:gd name="T43" fmla="*/ 7 h 1244"/>
                  <a:gd name="T44" fmla="*/ 14 w 987"/>
                  <a:gd name="T45" fmla="*/ 7 h 1244"/>
                  <a:gd name="T46" fmla="*/ 13 w 987"/>
                  <a:gd name="T47" fmla="*/ 4 h 1244"/>
                  <a:gd name="T48" fmla="*/ 12 w 987"/>
                  <a:gd name="T49" fmla="*/ 1 h 1244"/>
                  <a:gd name="T50" fmla="*/ 8 w 987"/>
                  <a:gd name="T51" fmla="*/ 0 h 1244"/>
                  <a:gd name="T52" fmla="*/ 3 w 987"/>
                  <a:gd name="T53" fmla="*/ 1 h 1244"/>
                  <a:gd name="T54" fmla="*/ 1 w 987"/>
                  <a:gd name="T55" fmla="*/ 3 h 1244"/>
                  <a:gd name="T56" fmla="*/ 0 w 987"/>
                  <a:gd name="T57" fmla="*/ 5 h 1244"/>
                  <a:gd name="T58" fmla="*/ 0 w 987"/>
                  <a:gd name="T59" fmla="*/ 8 h 1244"/>
                  <a:gd name="T60" fmla="*/ 0 w 987"/>
                  <a:gd name="T61" fmla="*/ 9 h 124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987"/>
                  <a:gd name="T94" fmla="*/ 0 h 1244"/>
                  <a:gd name="T95" fmla="*/ 987 w 987"/>
                  <a:gd name="T96" fmla="*/ 1244 h 124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987" h="1244">
                    <a:moveTo>
                      <a:pt x="28" y="549"/>
                    </a:moveTo>
                    <a:lnTo>
                      <a:pt x="0" y="599"/>
                    </a:lnTo>
                    <a:lnTo>
                      <a:pt x="0" y="700"/>
                    </a:lnTo>
                    <a:lnTo>
                      <a:pt x="65" y="791"/>
                    </a:lnTo>
                    <a:lnTo>
                      <a:pt x="153" y="856"/>
                    </a:lnTo>
                    <a:lnTo>
                      <a:pt x="180" y="856"/>
                    </a:lnTo>
                    <a:lnTo>
                      <a:pt x="228" y="965"/>
                    </a:lnTo>
                    <a:lnTo>
                      <a:pt x="267" y="1065"/>
                    </a:lnTo>
                    <a:lnTo>
                      <a:pt x="342" y="1152"/>
                    </a:lnTo>
                    <a:lnTo>
                      <a:pt x="425" y="1201"/>
                    </a:lnTo>
                    <a:lnTo>
                      <a:pt x="539" y="1238"/>
                    </a:lnTo>
                    <a:lnTo>
                      <a:pt x="654" y="1244"/>
                    </a:lnTo>
                    <a:lnTo>
                      <a:pt x="724" y="1205"/>
                    </a:lnTo>
                    <a:lnTo>
                      <a:pt x="780" y="1141"/>
                    </a:lnTo>
                    <a:lnTo>
                      <a:pt x="834" y="1050"/>
                    </a:lnTo>
                    <a:lnTo>
                      <a:pt x="856" y="965"/>
                    </a:lnTo>
                    <a:lnTo>
                      <a:pt x="873" y="807"/>
                    </a:lnTo>
                    <a:lnTo>
                      <a:pt x="921" y="765"/>
                    </a:lnTo>
                    <a:lnTo>
                      <a:pt x="984" y="680"/>
                    </a:lnTo>
                    <a:lnTo>
                      <a:pt x="987" y="587"/>
                    </a:lnTo>
                    <a:lnTo>
                      <a:pt x="975" y="507"/>
                    </a:lnTo>
                    <a:lnTo>
                      <a:pt x="964" y="480"/>
                    </a:lnTo>
                    <a:lnTo>
                      <a:pt x="921" y="454"/>
                    </a:lnTo>
                    <a:lnTo>
                      <a:pt x="856" y="248"/>
                    </a:lnTo>
                    <a:lnTo>
                      <a:pt x="775" y="72"/>
                    </a:lnTo>
                    <a:lnTo>
                      <a:pt x="530" y="0"/>
                    </a:lnTo>
                    <a:lnTo>
                      <a:pt x="207" y="66"/>
                    </a:lnTo>
                    <a:lnTo>
                      <a:pt x="65" y="190"/>
                    </a:lnTo>
                    <a:lnTo>
                      <a:pt x="32" y="329"/>
                    </a:lnTo>
                    <a:lnTo>
                      <a:pt x="32" y="501"/>
                    </a:lnTo>
                    <a:lnTo>
                      <a:pt x="28" y="549"/>
                    </a:lnTo>
                    <a:close/>
                  </a:path>
                </a:pathLst>
              </a:custGeom>
              <a:solidFill>
                <a:srgbClr val="7023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7" name="Freeform 55">
                <a:extLst>
                  <a:ext uri="{FF2B5EF4-FFF2-40B4-BE49-F238E27FC236}">
                    <a16:creationId xmlns:a16="http://schemas.microsoft.com/office/drawing/2014/main" id="{1BFF6F25-6C26-B5F0-F6D0-7F3AAECAD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3" y="2933"/>
                <a:ext cx="42" cy="23"/>
              </a:xfrm>
              <a:custGeom>
                <a:avLst/>
                <a:gdLst>
                  <a:gd name="T0" fmla="*/ 2 w 170"/>
                  <a:gd name="T1" fmla="*/ 0 h 92"/>
                  <a:gd name="T2" fmla="*/ 2 w 170"/>
                  <a:gd name="T3" fmla="*/ 1 h 92"/>
                  <a:gd name="T4" fmla="*/ 2 w 170"/>
                  <a:gd name="T5" fmla="*/ 1 h 92"/>
                  <a:gd name="T6" fmla="*/ 1 w 170"/>
                  <a:gd name="T7" fmla="*/ 1 h 92"/>
                  <a:gd name="T8" fmla="*/ 0 w 170"/>
                  <a:gd name="T9" fmla="*/ 1 h 92"/>
                  <a:gd name="T10" fmla="*/ 0 w 170"/>
                  <a:gd name="T11" fmla="*/ 0 h 92"/>
                  <a:gd name="T12" fmla="*/ 1 w 170"/>
                  <a:gd name="T13" fmla="*/ 0 h 92"/>
                  <a:gd name="T14" fmla="*/ 2 w 170"/>
                  <a:gd name="T15" fmla="*/ 1 h 92"/>
                  <a:gd name="T16" fmla="*/ 2 w 170"/>
                  <a:gd name="T17" fmla="*/ 0 h 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0"/>
                  <a:gd name="T28" fmla="*/ 0 h 92"/>
                  <a:gd name="T29" fmla="*/ 170 w 170"/>
                  <a:gd name="T30" fmla="*/ 92 h 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0" h="92">
                    <a:moveTo>
                      <a:pt x="170" y="5"/>
                    </a:moveTo>
                    <a:lnTo>
                      <a:pt x="170" y="32"/>
                    </a:lnTo>
                    <a:lnTo>
                      <a:pt x="108" y="83"/>
                    </a:lnTo>
                    <a:lnTo>
                      <a:pt x="44" y="92"/>
                    </a:lnTo>
                    <a:lnTo>
                      <a:pt x="0" y="61"/>
                    </a:lnTo>
                    <a:lnTo>
                      <a:pt x="12" y="0"/>
                    </a:lnTo>
                    <a:lnTo>
                      <a:pt x="71" y="22"/>
                    </a:lnTo>
                    <a:lnTo>
                      <a:pt x="108" y="27"/>
                    </a:lnTo>
                    <a:lnTo>
                      <a:pt x="170" y="5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8" name="Freeform 56">
                <a:extLst>
                  <a:ext uri="{FF2B5EF4-FFF2-40B4-BE49-F238E27FC236}">
                    <a16:creationId xmlns:a16="http://schemas.microsoft.com/office/drawing/2014/main" id="{FB513DD7-A83F-2403-6176-6A7949EE3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2" y="2913"/>
                <a:ext cx="47" cy="26"/>
              </a:xfrm>
              <a:custGeom>
                <a:avLst/>
                <a:gdLst>
                  <a:gd name="T0" fmla="*/ 0 w 186"/>
                  <a:gd name="T1" fmla="*/ 1 h 108"/>
                  <a:gd name="T2" fmla="*/ 0 w 186"/>
                  <a:gd name="T3" fmla="*/ 1 h 108"/>
                  <a:gd name="T4" fmla="*/ 2 w 186"/>
                  <a:gd name="T5" fmla="*/ 1 h 108"/>
                  <a:gd name="T6" fmla="*/ 3 w 186"/>
                  <a:gd name="T7" fmla="*/ 1 h 108"/>
                  <a:gd name="T8" fmla="*/ 3 w 186"/>
                  <a:gd name="T9" fmla="*/ 1 h 108"/>
                  <a:gd name="T10" fmla="*/ 3 w 186"/>
                  <a:gd name="T11" fmla="*/ 0 h 108"/>
                  <a:gd name="T12" fmla="*/ 2 w 186"/>
                  <a:gd name="T13" fmla="*/ 0 h 108"/>
                  <a:gd name="T14" fmla="*/ 2 w 186"/>
                  <a:gd name="T15" fmla="*/ 1 h 108"/>
                  <a:gd name="T16" fmla="*/ 1 w 186"/>
                  <a:gd name="T17" fmla="*/ 1 h 108"/>
                  <a:gd name="T18" fmla="*/ 0 w 186"/>
                  <a:gd name="T19" fmla="*/ 1 h 1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6"/>
                  <a:gd name="T31" fmla="*/ 0 h 108"/>
                  <a:gd name="T32" fmla="*/ 186 w 186"/>
                  <a:gd name="T33" fmla="*/ 108 h 10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6" h="108">
                    <a:moveTo>
                      <a:pt x="0" y="66"/>
                    </a:moveTo>
                    <a:lnTo>
                      <a:pt x="14" y="86"/>
                    </a:lnTo>
                    <a:lnTo>
                      <a:pt x="90" y="108"/>
                    </a:lnTo>
                    <a:lnTo>
                      <a:pt x="162" y="103"/>
                    </a:lnTo>
                    <a:lnTo>
                      <a:pt x="186" y="60"/>
                    </a:lnTo>
                    <a:lnTo>
                      <a:pt x="182" y="0"/>
                    </a:lnTo>
                    <a:lnTo>
                      <a:pt x="137" y="33"/>
                    </a:lnTo>
                    <a:lnTo>
                      <a:pt x="106" y="60"/>
                    </a:lnTo>
                    <a:lnTo>
                      <a:pt x="63" y="69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49" name="Freeform 57">
                <a:extLst>
                  <a:ext uri="{FF2B5EF4-FFF2-40B4-BE49-F238E27FC236}">
                    <a16:creationId xmlns:a16="http://schemas.microsoft.com/office/drawing/2014/main" id="{49AF761D-5B72-B933-C4E6-4F5C8B5F8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" y="2922"/>
                <a:ext cx="23" cy="45"/>
              </a:xfrm>
              <a:custGeom>
                <a:avLst/>
                <a:gdLst>
                  <a:gd name="T0" fmla="*/ 1 w 93"/>
                  <a:gd name="T1" fmla="*/ 1 h 179"/>
                  <a:gd name="T2" fmla="*/ 0 w 93"/>
                  <a:gd name="T3" fmla="*/ 0 h 179"/>
                  <a:gd name="T4" fmla="*/ 0 w 93"/>
                  <a:gd name="T5" fmla="*/ 0 h 179"/>
                  <a:gd name="T6" fmla="*/ 0 w 93"/>
                  <a:gd name="T7" fmla="*/ 2 h 179"/>
                  <a:gd name="T8" fmla="*/ 0 w 93"/>
                  <a:gd name="T9" fmla="*/ 2 h 179"/>
                  <a:gd name="T10" fmla="*/ 0 w 93"/>
                  <a:gd name="T11" fmla="*/ 3 h 179"/>
                  <a:gd name="T12" fmla="*/ 1 w 93"/>
                  <a:gd name="T13" fmla="*/ 3 h 179"/>
                  <a:gd name="T14" fmla="*/ 1 w 93"/>
                  <a:gd name="T15" fmla="*/ 3 h 179"/>
                  <a:gd name="T16" fmla="*/ 1 w 93"/>
                  <a:gd name="T17" fmla="*/ 2 h 179"/>
                  <a:gd name="T18" fmla="*/ 1 w 93"/>
                  <a:gd name="T19" fmla="*/ 2 h 179"/>
                  <a:gd name="T20" fmla="*/ 1 w 93"/>
                  <a:gd name="T21" fmla="*/ 2 h 179"/>
                  <a:gd name="T22" fmla="*/ 1 w 93"/>
                  <a:gd name="T23" fmla="*/ 1 h 1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3"/>
                  <a:gd name="T37" fmla="*/ 0 h 179"/>
                  <a:gd name="T38" fmla="*/ 93 w 93"/>
                  <a:gd name="T39" fmla="*/ 179 h 1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3" h="179">
                    <a:moveTo>
                      <a:pt x="44" y="28"/>
                    </a:moveTo>
                    <a:lnTo>
                      <a:pt x="29" y="0"/>
                    </a:lnTo>
                    <a:lnTo>
                      <a:pt x="11" y="12"/>
                    </a:lnTo>
                    <a:lnTo>
                      <a:pt x="17" y="107"/>
                    </a:lnTo>
                    <a:lnTo>
                      <a:pt x="0" y="129"/>
                    </a:lnTo>
                    <a:lnTo>
                      <a:pt x="11" y="167"/>
                    </a:lnTo>
                    <a:lnTo>
                      <a:pt x="50" y="179"/>
                    </a:lnTo>
                    <a:lnTo>
                      <a:pt x="83" y="167"/>
                    </a:lnTo>
                    <a:lnTo>
                      <a:pt x="93" y="135"/>
                    </a:lnTo>
                    <a:lnTo>
                      <a:pt x="86" y="112"/>
                    </a:lnTo>
                    <a:lnTo>
                      <a:pt x="61" y="91"/>
                    </a:lnTo>
                    <a:lnTo>
                      <a:pt x="44" y="28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0" name="Freeform 58">
                <a:extLst>
                  <a:ext uri="{FF2B5EF4-FFF2-40B4-BE49-F238E27FC236}">
                    <a16:creationId xmlns:a16="http://schemas.microsoft.com/office/drawing/2014/main" id="{38A0700A-4795-221E-F00B-6B49AC57E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0" y="2949"/>
                <a:ext cx="10" cy="8"/>
              </a:xfrm>
              <a:custGeom>
                <a:avLst/>
                <a:gdLst>
                  <a:gd name="T0" fmla="*/ 0 w 39"/>
                  <a:gd name="T1" fmla="*/ 0 h 31"/>
                  <a:gd name="T2" fmla="*/ 0 w 39"/>
                  <a:gd name="T3" fmla="*/ 0 h 31"/>
                  <a:gd name="T4" fmla="*/ 0 w 39"/>
                  <a:gd name="T5" fmla="*/ 1 h 31"/>
                  <a:gd name="T6" fmla="*/ 1 w 39"/>
                  <a:gd name="T7" fmla="*/ 0 h 31"/>
                  <a:gd name="T8" fmla="*/ 0 w 39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31"/>
                  <a:gd name="T17" fmla="*/ 39 w 3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31">
                    <a:moveTo>
                      <a:pt x="18" y="0"/>
                    </a:moveTo>
                    <a:lnTo>
                      <a:pt x="0" y="19"/>
                    </a:lnTo>
                    <a:lnTo>
                      <a:pt x="18" y="31"/>
                    </a:lnTo>
                    <a:lnTo>
                      <a:pt x="39" y="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1" name="Freeform 59">
                <a:extLst>
                  <a:ext uri="{FF2B5EF4-FFF2-40B4-BE49-F238E27FC236}">
                    <a16:creationId xmlns:a16="http://schemas.microsoft.com/office/drawing/2014/main" id="{863FB57C-6B83-E4FA-94C6-3283F9979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2945"/>
                <a:ext cx="9" cy="7"/>
              </a:xfrm>
              <a:custGeom>
                <a:avLst/>
                <a:gdLst>
                  <a:gd name="T0" fmla="*/ 0 w 36"/>
                  <a:gd name="T1" fmla="*/ 0 h 28"/>
                  <a:gd name="T2" fmla="*/ 0 w 36"/>
                  <a:gd name="T3" fmla="*/ 1 h 28"/>
                  <a:gd name="T4" fmla="*/ 1 w 36"/>
                  <a:gd name="T5" fmla="*/ 0 h 28"/>
                  <a:gd name="T6" fmla="*/ 0 w 36"/>
                  <a:gd name="T7" fmla="*/ 0 h 28"/>
                  <a:gd name="T8" fmla="*/ 0 w 3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8"/>
                  <a:gd name="T17" fmla="*/ 36 w 3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8">
                    <a:moveTo>
                      <a:pt x="0" y="6"/>
                    </a:moveTo>
                    <a:lnTo>
                      <a:pt x="17" y="28"/>
                    </a:lnTo>
                    <a:lnTo>
                      <a:pt x="36" y="6"/>
                    </a:lnTo>
                    <a:lnTo>
                      <a:pt x="2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2" name="Freeform 60">
                <a:extLst>
                  <a:ext uri="{FF2B5EF4-FFF2-40B4-BE49-F238E27FC236}">
                    <a16:creationId xmlns:a16="http://schemas.microsoft.com/office/drawing/2014/main" id="{45E61F59-271E-3679-CC60-153B3889E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95"/>
                <a:ext cx="66" cy="13"/>
              </a:xfrm>
              <a:custGeom>
                <a:avLst/>
                <a:gdLst>
                  <a:gd name="T0" fmla="*/ 0 w 263"/>
                  <a:gd name="T1" fmla="*/ 0 h 53"/>
                  <a:gd name="T2" fmla="*/ 2 w 263"/>
                  <a:gd name="T3" fmla="*/ 1 h 53"/>
                  <a:gd name="T4" fmla="*/ 3 w 263"/>
                  <a:gd name="T5" fmla="*/ 1 h 53"/>
                  <a:gd name="T6" fmla="*/ 4 w 263"/>
                  <a:gd name="T7" fmla="*/ 0 h 53"/>
                  <a:gd name="T8" fmla="*/ 4 w 263"/>
                  <a:gd name="T9" fmla="*/ 0 h 53"/>
                  <a:gd name="T10" fmla="*/ 4 w 263"/>
                  <a:gd name="T11" fmla="*/ 0 h 53"/>
                  <a:gd name="T12" fmla="*/ 3 w 263"/>
                  <a:gd name="T13" fmla="*/ 0 h 53"/>
                  <a:gd name="T14" fmla="*/ 2 w 263"/>
                  <a:gd name="T15" fmla="*/ 0 h 53"/>
                  <a:gd name="T16" fmla="*/ 0 w 263"/>
                  <a:gd name="T17" fmla="*/ 0 h 53"/>
                  <a:gd name="T18" fmla="*/ 0 w 263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3"/>
                  <a:gd name="T31" fmla="*/ 0 h 53"/>
                  <a:gd name="T32" fmla="*/ 263 w 263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3" h="53">
                    <a:moveTo>
                      <a:pt x="0" y="34"/>
                    </a:moveTo>
                    <a:lnTo>
                      <a:pt x="98" y="53"/>
                    </a:lnTo>
                    <a:lnTo>
                      <a:pt x="181" y="43"/>
                    </a:lnTo>
                    <a:lnTo>
                      <a:pt x="247" y="17"/>
                    </a:lnTo>
                    <a:lnTo>
                      <a:pt x="263" y="5"/>
                    </a:lnTo>
                    <a:lnTo>
                      <a:pt x="228" y="0"/>
                    </a:lnTo>
                    <a:lnTo>
                      <a:pt x="164" y="17"/>
                    </a:lnTo>
                    <a:lnTo>
                      <a:pt x="104" y="20"/>
                    </a:lnTo>
                    <a:lnTo>
                      <a:pt x="17" y="1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3" name="Freeform 61">
                <a:extLst>
                  <a:ext uri="{FF2B5EF4-FFF2-40B4-BE49-F238E27FC236}">
                    <a16:creationId xmlns:a16="http://schemas.microsoft.com/office/drawing/2014/main" id="{77CF9B66-F0BE-5773-0887-ABC9F3AE3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4" y="2807"/>
                <a:ext cx="70" cy="81"/>
              </a:xfrm>
              <a:custGeom>
                <a:avLst/>
                <a:gdLst>
                  <a:gd name="T0" fmla="*/ 3 w 278"/>
                  <a:gd name="T1" fmla="*/ 0 h 328"/>
                  <a:gd name="T2" fmla="*/ 2 w 278"/>
                  <a:gd name="T3" fmla="*/ 1 h 328"/>
                  <a:gd name="T4" fmla="*/ 2 w 278"/>
                  <a:gd name="T5" fmla="*/ 2 h 328"/>
                  <a:gd name="T6" fmla="*/ 2 w 278"/>
                  <a:gd name="T7" fmla="*/ 3 h 328"/>
                  <a:gd name="T8" fmla="*/ 2 w 278"/>
                  <a:gd name="T9" fmla="*/ 4 h 328"/>
                  <a:gd name="T10" fmla="*/ 5 w 278"/>
                  <a:gd name="T11" fmla="*/ 4 h 328"/>
                  <a:gd name="T12" fmla="*/ 2 w 278"/>
                  <a:gd name="T13" fmla="*/ 4 h 328"/>
                  <a:gd name="T14" fmla="*/ 1 w 278"/>
                  <a:gd name="T15" fmla="*/ 5 h 328"/>
                  <a:gd name="T16" fmla="*/ 1 w 278"/>
                  <a:gd name="T17" fmla="*/ 4 h 328"/>
                  <a:gd name="T18" fmla="*/ 1 w 278"/>
                  <a:gd name="T19" fmla="*/ 4 h 328"/>
                  <a:gd name="T20" fmla="*/ 0 w 278"/>
                  <a:gd name="T21" fmla="*/ 3 h 328"/>
                  <a:gd name="T22" fmla="*/ 0 w 278"/>
                  <a:gd name="T23" fmla="*/ 1 h 328"/>
                  <a:gd name="T24" fmla="*/ 0 w 278"/>
                  <a:gd name="T25" fmla="*/ 1 h 328"/>
                  <a:gd name="T26" fmla="*/ 1 w 278"/>
                  <a:gd name="T27" fmla="*/ 0 h 328"/>
                  <a:gd name="T28" fmla="*/ 2 w 278"/>
                  <a:gd name="T29" fmla="*/ 0 h 328"/>
                  <a:gd name="T30" fmla="*/ 2 w 278"/>
                  <a:gd name="T31" fmla="*/ 0 h 328"/>
                  <a:gd name="T32" fmla="*/ 3 w 278"/>
                  <a:gd name="T33" fmla="*/ 0 h 3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8"/>
                  <a:gd name="T52" fmla="*/ 0 h 328"/>
                  <a:gd name="T53" fmla="*/ 278 w 278"/>
                  <a:gd name="T54" fmla="*/ 328 h 3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8" h="328">
                    <a:moveTo>
                      <a:pt x="174" y="27"/>
                    </a:moveTo>
                    <a:lnTo>
                      <a:pt x="121" y="76"/>
                    </a:lnTo>
                    <a:lnTo>
                      <a:pt x="97" y="140"/>
                    </a:lnTo>
                    <a:lnTo>
                      <a:pt x="97" y="203"/>
                    </a:lnTo>
                    <a:lnTo>
                      <a:pt x="114" y="257"/>
                    </a:lnTo>
                    <a:lnTo>
                      <a:pt x="278" y="301"/>
                    </a:lnTo>
                    <a:lnTo>
                      <a:pt x="141" y="298"/>
                    </a:lnTo>
                    <a:lnTo>
                      <a:pt x="49" y="328"/>
                    </a:lnTo>
                    <a:lnTo>
                      <a:pt x="61" y="290"/>
                    </a:lnTo>
                    <a:lnTo>
                      <a:pt x="25" y="247"/>
                    </a:lnTo>
                    <a:lnTo>
                      <a:pt x="5" y="176"/>
                    </a:lnTo>
                    <a:lnTo>
                      <a:pt x="0" y="102"/>
                    </a:lnTo>
                    <a:lnTo>
                      <a:pt x="15" y="48"/>
                    </a:lnTo>
                    <a:lnTo>
                      <a:pt x="52" y="10"/>
                    </a:lnTo>
                    <a:lnTo>
                      <a:pt x="105" y="0"/>
                    </a:lnTo>
                    <a:lnTo>
                      <a:pt x="147" y="6"/>
                    </a:lnTo>
                    <a:lnTo>
                      <a:pt x="174" y="27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4" name="Freeform 62">
                <a:extLst>
                  <a:ext uri="{FF2B5EF4-FFF2-40B4-BE49-F238E27FC236}">
                    <a16:creationId xmlns:a16="http://schemas.microsoft.com/office/drawing/2014/main" id="{D3582C10-7D6D-C424-8E8E-A598FA80E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2848"/>
                <a:ext cx="60" cy="29"/>
              </a:xfrm>
              <a:custGeom>
                <a:avLst/>
                <a:gdLst>
                  <a:gd name="T0" fmla="*/ 1 w 241"/>
                  <a:gd name="T1" fmla="*/ 1 h 117"/>
                  <a:gd name="T2" fmla="*/ 3 w 241"/>
                  <a:gd name="T3" fmla="*/ 0 h 117"/>
                  <a:gd name="T4" fmla="*/ 4 w 241"/>
                  <a:gd name="T5" fmla="*/ 0 h 117"/>
                  <a:gd name="T6" fmla="*/ 3 w 241"/>
                  <a:gd name="T7" fmla="*/ 0 h 117"/>
                  <a:gd name="T8" fmla="*/ 2 w 241"/>
                  <a:gd name="T9" fmla="*/ 0 h 117"/>
                  <a:gd name="T10" fmla="*/ 0 w 241"/>
                  <a:gd name="T11" fmla="*/ 2 h 117"/>
                  <a:gd name="T12" fmla="*/ 1 w 241"/>
                  <a:gd name="T13" fmla="*/ 1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1"/>
                  <a:gd name="T22" fmla="*/ 0 h 117"/>
                  <a:gd name="T23" fmla="*/ 241 w 241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1" h="117">
                    <a:moveTo>
                      <a:pt x="54" y="87"/>
                    </a:moveTo>
                    <a:lnTo>
                      <a:pt x="174" y="24"/>
                    </a:lnTo>
                    <a:lnTo>
                      <a:pt x="241" y="21"/>
                    </a:lnTo>
                    <a:lnTo>
                      <a:pt x="190" y="0"/>
                    </a:lnTo>
                    <a:lnTo>
                      <a:pt x="135" y="21"/>
                    </a:lnTo>
                    <a:lnTo>
                      <a:pt x="0" y="117"/>
                    </a:lnTo>
                    <a:lnTo>
                      <a:pt x="54" y="87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5" name="Freeform 63">
                <a:extLst>
                  <a:ext uri="{FF2B5EF4-FFF2-40B4-BE49-F238E27FC236}">
                    <a16:creationId xmlns:a16="http://schemas.microsoft.com/office/drawing/2014/main" id="{65E6ADBC-3F63-350B-240D-9D7E5CFD7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3" y="2898"/>
                <a:ext cx="20" cy="11"/>
              </a:xfrm>
              <a:custGeom>
                <a:avLst/>
                <a:gdLst>
                  <a:gd name="T0" fmla="*/ 0 w 81"/>
                  <a:gd name="T1" fmla="*/ 0 h 45"/>
                  <a:gd name="T2" fmla="*/ 1 w 81"/>
                  <a:gd name="T3" fmla="*/ 1 h 45"/>
                  <a:gd name="T4" fmla="*/ 1 w 81"/>
                  <a:gd name="T5" fmla="*/ 0 h 45"/>
                  <a:gd name="T6" fmla="*/ 0 w 81"/>
                  <a:gd name="T7" fmla="*/ 0 h 45"/>
                  <a:gd name="T8" fmla="*/ 0 w 81"/>
                  <a:gd name="T9" fmla="*/ 0 h 45"/>
                  <a:gd name="T10" fmla="*/ 0 w 81"/>
                  <a:gd name="T11" fmla="*/ 0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5"/>
                  <a:gd name="T20" fmla="*/ 81 w 81"/>
                  <a:gd name="T21" fmla="*/ 45 h 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5">
                    <a:moveTo>
                      <a:pt x="0" y="34"/>
                    </a:moveTo>
                    <a:lnTo>
                      <a:pt x="75" y="45"/>
                    </a:lnTo>
                    <a:lnTo>
                      <a:pt x="81" y="2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6" name="Freeform 64">
                <a:extLst>
                  <a:ext uri="{FF2B5EF4-FFF2-40B4-BE49-F238E27FC236}">
                    <a16:creationId xmlns:a16="http://schemas.microsoft.com/office/drawing/2014/main" id="{F933F34A-F74F-F55E-52D7-4B6D97A5A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2870"/>
                <a:ext cx="19" cy="21"/>
              </a:xfrm>
              <a:custGeom>
                <a:avLst/>
                <a:gdLst>
                  <a:gd name="T0" fmla="*/ 0 w 76"/>
                  <a:gd name="T1" fmla="*/ 1 h 85"/>
                  <a:gd name="T2" fmla="*/ 0 w 76"/>
                  <a:gd name="T3" fmla="*/ 1 h 85"/>
                  <a:gd name="T4" fmla="*/ 1 w 76"/>
                  <a:gd name="T5" fmla="*/ 0 h 85"/>
                  <a:gd name="T6" fmla="*/ 1 w 76"/>
                  <a:gd name="T7" fmla="*/ 0 h 85"/>
                  <a:gd name="T8" fmla="*/ 1 w 76"/>
                  <a:gd name="T9" fmla="*/ 0 h 85"/>
                  <a:gd name="T10" fmla="*/ 0 w 76"/>
                  <a:gd name="T11" fmla="*/ 0 h 85"/>
                  <a:gd name="T12" fmla="*/ 0 w 76"/>
                  <a:gd name="T13" fmla="*/ 1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85"/>
                  <a:gd name="T23" fmla="*/ 76 w 76"/>
                  <a:gd name="T24" fmla="*/ 85 h 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85">
                    <a:moveTo>
                      <a:pt x="0" y="85"/>
                    </a:moveTo>
                    <a:lnTo>
                      <a:pt x="15" y="85"/>
                    </a:lnTo>
                    <a:lnTo>
                      <a:pt x="76" y="27"/>
                    </a:lnTo>
                    <a:lnTo>
                      <a:pt x="69" y="0"/>
                    </a:lnTo>
                    <a:lnTo>
                      <a:pt x="42" y="0"/>
                    </a:lnTo>
                    <a:lnTo>
                      <a:pt x="5" y="3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7" name="Freeform 65">
                <a:extLst>
                  <a:ext uri="{FF2B5EF4-FFF2-40B4-BE49-F238E27FC236}">
                    <a16:creationId xmlns:a16="http://schemas.microsoft.com/office/drawing/2014/main" id="{79AE1E66-574C-6DEB-0A84-15C976748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7" y="3029"/>
                <a:ext cx="29" cy="15"/>
              </a:xfrm>
              <a:custGeom>
                <a:avLst/>
                <a:gdLst>
                  <a:gd name="T0" fmla="*/ 0 w 117"/>
                  <a:gd name="T1" fmla="*/ 0 h 63"/>
                  <a:gd name="T2" fmla="*/ 0 w 117"/>
                  <a:gd name="T3" fmla="*/ 0 h 63"/>
                  <a:gd name="T4" fmla="*/ 0 w 117"/>
                  <a:gd name="T5" fmla="*/ 1 h 63"/>
                  <a:gd name="T6" fmla="*/ 2 w 117"/>
                  <a:gd name="T7" fmla="*/ 1 h 63"/>
                  <a:gd name="T8" fmla="*/ 2 w 117"/>
                  <a:gd name="T9" fmla="*/ 0 h 63"/>
                  <a:gd name="T10" fmla="*/ 1 w 117"/>
                  <a:gd name="T11" fmla="*/ 0 h 63"/>
                  <a:gd name="T12" fmla="*/ 0 w 117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7"/>
                  <a:gd name="T22" fmla="*/ 0 h 63"/>
                  <a:gd name="T23" fmla="*/ 117 w 117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7" h="63">
                    <a:moveTo>
                      <a:pt x="21" y="4"/>
                    </a:moveTo>
                    <a:lnTo>
                      <a:pt x="0" y="37"/>
                    </a:lnTo>
                    <a:lnTo>
                      <a:pt x="25" y="63"/>
                    </a:lnTo>
                    <a:lnTo>
                      <a:pt x="108" y="52"/>
                    </a:lnTo>
                    <a:lnTo>
                      <a:pt x="117" y="19"/>
                    </a:lnTo>
                    <a:lnTo>
                      <a:pt x="98" y="0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8" name="Freeform 66">
                <a:extLst>
                  <a:ext uri="{FF2B5EF4-FFF2-40B4-BE49-F238E27FC236}">
                    <a16:creationId xmlns:a16="http://schemas.microsoft.com/office/drawing/2014/main" id="{1E8913FE-4AE3-DFB8-17A1-7A2721ADA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142"/>
                <a:ext cx="33" cy="64"/>
              </a:xfrm>
              <a:custGeom>
                <a:avLst/>
                <a:gdLst>
                  <a:gd name="T0" fmla="*/ 0 w 132"/>
                  <a:gd name="T1" fmla="*/ 1 h 255"/>
                  <a:gd name="T2" fmla="*/ 1 w 132"/>
                  <a:gd name="T3" fmla="*/ 3 h 255"/>
                  <a:gd name="T4" fmla="*/ 1 w 132"/>
                  <a:gd name="T5" fmla="*/ 4 h 255"/>
                  <a:gd name="T6" fmla="*/ 2 w 132"/>
                  <a:gd name="T7" fmla="*/ 4 h 255"/>
                  <a:gd name="T8" fmla="*/ 2 w 132"/>
                  <a:gd name="T9" fmla="*/ 3 h 255"/>
                  <a:gd name="T10" fmla="*/ 1 w 132"/>
                  <a:gd name="T11" fmla="*/ 3 h 255"/>
                  <a:gd name="T12" fmla="*/ 1 w 132"/>
                  <a:gd name="T13" fmla="*/ 2 h 255"/>
                  <a:gd name="T14" fmla="*/ 1 w 132"/>
                  <a:gd name="T15" fmla="*/ 1 h 255"/>
                  <a:gd name="T16" fmla="*/ 0 w 132"/>
                  <a:gd name="T17" fmla="*/ 0 h 255"/>
                  <a:gd name="T18" fmla="*/ 0 w 132"/>
                  <a:gd name="T19" fmla="*/ 1 h 2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2"/>
                  <a:gd name="T31" fmla="*/ 0 h 255"/>
                  <a:gd name="T32" fmla="*/ 132 w 132"/>
                  <a:gd name="T33" fmla="*/ 255 h 2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2" h="255">
                    <a:moveTo>
                      <a:pt x="6" y="31"/>
                    </a:moveTo>
                    <a:lnTo>
                      <a:pt x="39" y="161"/>
                    </a:lnTo>
                    <a:lnTo>
                      <a:pt x="56" y="255"/>
                    </a:lnTo>
                    <a:lnTo>
                      <a:pt x="120" y="255"/>
                    </a:lnTo>
                    <a:lnTo>
                      <a:pt x="132" y="213"/>
                    </a:lnTo>
                    <a:lnTo>
                      <a:pt x="77" y="176"/>
                    </a:lnTo>
                    <a:lnTo>
                      <a:pt x="56" y="112"/>
                    </a:lnTo>
                    <a:lnTo>
                      <a:pt x="60" y="56"/>
                    </a:lnTo>
                    <a:lnTo>
                      <a:pt x="0" y="0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59" name="Freeform 67">
                <a:extLst>
                  <a:ext uri="{FF2B5EF4-FFF2-40B4-BE49-F238E27FC236}">
                    <a16:creationId xmlns:a16="http://schemas.microsoft.com/office/drawing/2014/main" id="{4B979955-94A0-3991-0526-7FEEF3EE4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3098"/>
                <a:ext cx="51" cy="23"/>
              </a:xfrm>
              <a:custGeom>
                <a:avLst/>
                <a:gdLst>
                  <a:gd name="T0" fmla="*/ 0 w 202"/>
                  <a:gd name="T1" fmla="*/ 1 h 92"/>
                  <a:gd name="T2" fmla="*/ 0 w 202"/>
                  <a:gd name="T3" fmla="*/ 1 h 92"/>
                  <a:gd name="T4" fmla="*/ 1 w 202"/>
                  <a:gd name="T5" fmla="*/ 1 h 92"/>
                  <a:gd name="T6" fmla="*/ 2 w 202"/>
                  <a:gd name="T7" fmla="*/ 1 h 92"/>
                  <a:gd name="T8" fmla="*/ 2 w 202"/>
                  <a:gd name="T9" fmla="*/ 1 h 92"/>
                  <a:gd name="T10" fmla="*/ 3 w 202"/>
                  <a:gd name="T11" fmla="*/ 1 h 92"/>
                  <a:gd name="T12" fmla="*/ 2 w 202"/>
                  <a:gd name="T13" fmla="*/ 0 h 92"/>
                  <a:gd name="T14" fmla="*/ 1 w 202"/>
                  <a:gd name="T15" fmla="*/ 0 h 92"/>
                  <a:gd name="T16" fmla="*/ 1 w 202"/>
                  <a:gd name="T17" fmla="*/ 1 h 92"/>
                  <a:gd name="T18" fmla="*/ 0 w 202"/>
                  <a:gd name="T19" fmla="*/ 1 h 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2"/>
                  <a:gd name="T31" fmla="*/ 0 h 92"/>
                  <a:gd name="T32" fmla="*/ 202 w 202"/>
                  <a:gd name="T33" fmla="*/ 92 h 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2" h="92">
                    <a:moveTo>
                      <a:pt x="0" y="82"/>
                    </a:moveTo>
                    <a:lnTo>
                      <a:pt x="10" y="92"/>
                    </a:lnTo>
                    <a:lnTo>
                      <a:pt x="43" y="59"/>
                    </a:lnTo>
                    <a:lnTo>
                      <a:pt x="87" y="74"/>
                    </a:lnTo>
                    <a:lnTo>
                      <a:pt x="107" y="41"/>
                    </a:lnTo>
                    <a:lnTo>
                      <a:pt x="202" y="82"/>
                    </a:lnTo>
                    <a:lnTo>
                      <a:pt x="97" y="0"/>
                    </a:lnTo>
                    <a:lnTo>
                      <a:pt x="77" y="11"/>
                    </a:lnTo>
                    <a:lnTo>
                      <a:pt x="25" y="49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0" name="Freeform 68">
                <a:extLst>
                  <a:ext uri="{FF2B5EF4-FFF2-40B4-BE49-F238E27FC236}">
                    <a16:creationId xmlns:a16="http://schemas.microsoft.com/office/drawing/2014/main" id="{CB5266BB-336F-8055-AF1D-D0CD5E917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3173"/>
                <a:ext cx="20" cy="29"/>
              </a:xfrm>
              <a:custGeom>
                <a:avLst/>
                <a:gdLst>
                  <a:gd name="T0" fmla="*/ 0 w 81"/>
                  <a:gd name="T1" fmla="*/ 1 h 112"/>
                  <a:gd name="T2" fmla="*/ 0 w 81"/>
                  <a:gd name="T3" fmla="*/ 1 h 112"/>
                  <a:gd name="T4" fmla="*/ 1 w 81"/>
                  <a:gd name="T5" fmla="*/ 2 h 112"/>
                  <a:gd name="T6" fmla="*/ 1 w 81"/>
                  <a:gd name="T7" fmla="*/ 1 h 112"/>
                  <a:gd name="T8" fmla="*/ 1 w 81"/>
                  <a:gd name="T9" fmla="*/ 1 h 112"/>
                  <a:gd name="T10" fmla="*/ 1 w 81"/>
                  <a:gd name="T11" fmla="*/ 0 h 112"/>
                  <a:gd name="T12" fmla="*/ 0 w 81"/>
                  <a:gd name="T13" fmla="*/ 0 h 112"/>
                  <a:gd name="T14" fmla="*/ 0 w 81"/>
                  <a:gd name="T15" fmla="*/ 1 h 1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"/>
                  <a:gd name="T25" fmla="*/ 0 h 112"/>
                  <a:gd name="T26" fmla="*/ 81 w 81"/>
                  <a:gd name="T27" fmla="*/ 112 h 1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" h="112">
                    <a:moveTo>
                      <a:pt x="0" y="34"/>
                    </a:moveTo>
                    <a:lnTo>
                      <a:pt x="31" y="65"/>
                    </a:lnTo>
                    <a:lnTo>
                      <a:pt x="48" y="112"/>
                    </a:lnTo>
                    <a:lnTo>
                      <a:pt x="81" y="70"/>
                    </a:lnTo>
                    <a:lnTo>
                      <a:pt x="75" y="26"/>
                    </a:lnTo>
                    <a:lnTo>
                      <a:pt x="48" y="6"/>
                    </a:lnTo>
                    <a:lnTo>
                      <a:pt x="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C9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1" name="Freeform 69">
                <a:extLst>
                  <a:ext uri="{FF2B5EF4-FFF2-40B4-BE49-F238E27FC236}">
                    <a16:creationId xmlns:a16="http://schemas.microsoft.com/office/drawing/2014/main" id="{B4943872-D7B8-334B-2501-FF2A35B8E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05"/>
                <a:ext cx="47" cy="18"/>
              </a:xfrm>
              <a:custGeom>
                <a:avLst/>
                <a:gdLst>
                  <a:gd name="T0" fmla="*/ 0 w 187"/>
                  <a:gd name="T1" fmla="*/ 1 h 72"/>
                  <a:gd name="T2" fmla="*/ 1 w 187"/>
                  <a:gd name="T3" fmla="*/ 1 h 72"/>
                  <a:gd name="T4" fmla="*/ 1 w 187"/>
                  <a:gd name="T5" fmla="*/ 1 h 72"/>
                  <a:gd name="T6" fmla="*/ 2 w 187"/>
                  <a:gd name="T7" fmla="*/ 1 h 72"/>
                  <a:gd name="T8" fmla="*/ 2 w 187"/>
                  <a:gd name="T9" fmla="*/ 1 h 72"/>
                  <a:gd name="T10" fmla="*/ 3 w 187"/>
                  <a:gd name="T11" fmla="*/ 1 h 72"/>
                  <a:gd name="T12" fmla="*/ 3 w 187"/>
                  <a:gd name="T13" fmla="*/ 0 h 72"/>
                  <a:gd name="T14" fmla="*/ 2 w 187"/>
                  <a:gd name="T15" fmla="*/ 0 h 72"/>
                  <a:gd name="T16" fmla="*/ 1 w 187"/>
                  <a:gd name="T17" fmla="*/ 0 h 72"/>
                  <a:gd name="T18" fmla="*/ 0 w 187"/>
                  <a:gd name="T19" fmla="*/ 1 h 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7"/>
                  <a:gd name="T31" fmla="*/ 0 h 72"/>
                  <a:gd name="T32" fmla="*/ 187 w 187"/>
                  <a:gd name="T33" fmla="*/ 72 h 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7" h="72">
                    <a:moveTo>
                      <a:pt x="0" y="27"/>
                    </a:moveTo>
                    <a:lnTo>
                      <a:pt x="34" y="63"/>
                    </a:lnTo>
                    <a:lnTo>
                      <a:pt x="67" y="72"/>
                    </a:lnTo>
                    <a:lnTo>
                      <a:pt x="88" y="72"/>
                    </a:lnTo>
                    <a:lnTo>
                      <a:pt x="128" y="72"/>
                    </a:lnTo>
                    <a:lnTo>
                      <a:pt x="187" y="34"/>
                    </a:lnTo>
                    <a:lnTo>
                      <a:pt x="157" y="0"/>
                    </a:lnTo>
                    <a:lnTo>
                      <a:pt x="94" y="7"/>
                    </a:lnTo>
                    <a:lnTo>
                      <a:pt x="34" y="22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2" name="Freeform 70">
                <a:extLst>
                  <a:ext uri="{FF2B5EF4-FFF2-40B4-BE49-F238E27FC236}">
                    <a16:creationId xmlns:a16="http://schemas.microsoft.com/office/drawing/2014/main" id="{89525953-49BC-C635-BE3C-089FC60A4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2897"/>
                <a:ext cx="42" cy="16"/>
              </a:xfrm>
              <a:custGeom>
                <a:avLst/>
                <a:gdLst>
                  <a:gd name="T0" fmla="*/ 0 w 168"/>
                  <a:gd name="T1" fmla="*/ 1 h 66"/>
                  <a:gd name="T2" fmla="*/ 1 w 168"/>
                  <a:gd name="T3" fmla="*/ 0 h 66"/>
                  <a:gd name="T4" fmla="*/ 1 w 168"/>
                  <a:gd name="T5" fmla="*/ 0 h 66"/>
                  <a:gd name="T6" fmla="*/ 3 w 168"/>
                  <a:gd name="T7" fmla="*/ 0 h 66"/>
                  <a:gd name="T8" fmla="*/ 3 w 168"/>
                  <a:gd name="T9" fmla="*/ 0 h 66"/>
                  <a:gd name="T10" fmla="*/ 2 w 168"/>
                  <a:gd name="T11" fmla="*/ 1 h 66"/>
                  <a:gd name="T12" fmla="*/ 1 w 168"/>
                  <a:gd name="T13" fmla="*/ 1 h 66"/>
                  <a:gd name="T14" fmla="*/ 1 w 168"/>
                  <a:gd name="T15" fmla="*/ 1 h 66"/>
                  <a:gd name="T16" fmla="*/ 0 w 168"/>
                  <a:gd name="T17" fmla="*/ 1 h 66"/>
                  <a:gd name="T18" fmla="*/ 0 w 168"/>
                  <a:gd name="T19" fmla="*/ 1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8"/>
                  <a:gd name="T31" fmla="*/ 0 h 66"/>
                  <a:gd name="T32" fmla="*/ 168 w 168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8" h="66">
                    <a:moveTo>
                      <a:pt x="0" y="54"/>
                    </a:moveTo>
                    <a:lnTo>
                      <a:pt x="34" y="5"/>
                    </a:lnTo>
                    <a:lnTo>
                      <a:pt x="99" y="0"/>
                    </a:lnTo>
                    <a:lnTo>
                      <a:pt x="168" y="5"/>
                    </a:lnTo>
                    <a:lnTo>
                      <a:pt x="165" y="21"/>
                    </a:lnTo>
                    <a:lnTo>
                      <a:pt x="141" y="44"/>
                    </a:lnTo>
                    <a:lnTo>
                      <a:pt x="87" y="66"/>
                    </a:lnTo>
                    <a:lnTo>
                      <a:pt x="39" y="66"/>
                    </a:lnTo>
                    <a:lnTo>
                      <a:pt x="7" y="6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3" name="Freeform 71">
                <a:extLst>
                  <a:ext uri="{FF2B5EF4-FFF2-40B4-BE49-F238E27FC236}">
                    <a16:creationId xmlns:a16="http://schemas.microsoft.com/office/drawing/2014/main" id="{D7D553A2-1872-FE63-FFC4-3468CFE3F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990"/>
                <a:ext cx="104" cy="67"/>
              </a:xfrm>
              <a:custGeom>
                <a:avLst/>
                <a:gdLst>
                  <a:gd name="T0" fmla="*/ 1 w 416"/>
                  <a:gd name="T1" fmla="*/ 3 h 269"/>
                  <a:gd name="T2" fmla="*/ 2 w 416"/>
                  <a:gd name="T3" fmla="*/ 2 h 269"/>
                  <a:gd name="T4" fmla="*/ 2 w 416"/>
                  <a:gd name="T5" fmla="*/ 2 h 269"/>
                  <a:gd name="T6" fmla="*/ 4 w 416"/>
                  <a:gd name="T7" fmla="*/ 2 h 269"/>
                  <a:gd name="T8" fmla="*/ 5 w 416"/>
                  <a:gd name="T9" fmla="*/ 2 h 269"/>
                  <a:gd name="T10" fmla="*/ 2 w 416"/>
                  <a:gd name="T11" fmla="*/ 1 h 269"/>
                  <a:gd name="T12" fmla="*/ 1 w 416"/>
                  <a:gd name="T13" fmla="*/ 1 h 269"/>
                  <a:gd name="T14" fmla="*/ 0 w 416"/>
                  <a:gd name="T15" fmla="*/ 1 h 269"/>
                  <a:gd name="T16" fmla="*/ 0 w 416"/>
                  <a:gd name="T17" fmla="*/ 1 h 269"/>
                  <a:gd name="T18" fmla="*/ 2 w 416"/>
                  <a:gd name="T19" fmla="*/ 0 h 269"/>
                  <a:gd name="T20" fmla="*/ 3 w 416"/>
                  <a:gd name="T21" fmla="*/ 0 h 269"/>
                  <a:gd name="T22" fmla="*/ 4 w 416"/>
                  <a:gd name="T23" fmla="*/ 1 h 269"/>
                  <a:gd name="T24" fmla="*/ 5 w 416"/>
                  <a:gd name="T25" fmla="*/ 1 h 269"/>
                  <a:gd name="T26" fmla="*/ 6 w 416"/>
                  <a:gd name="T27" fmla="*/ 1 h 269"/>
                  <a:gd name="T28" fmla="*/ 7 w 416"/>
                  <a:gd name="T29" fmla="*/ 2 h 269"/>
                  <a:gd name="T30" fmla="*/ 6 w 416"/>
                  <a:gd name="T31" fmla="*/ 3 h 269"/>
                  <a:gd name="T32" fmla="*/ 6 w 416"/>
                  <a:gd name="T33" fmla="*/ 3 h 269"/>
                  <a:gd name="T34" fmla="*/ 5 w 416"/>
                  <a:gd name="T35" fmla="*/ 4 h 269"/>
                  <a:gd name="T36" fmla="*/ 5 w 416"/>
                  <a:gd name="T37" fmla="*/ 4 h 269"/>
                  <a:gd name="T38" fmla="*/ 3 w 416"/>
                  <a:gd name="T39" fmla="*/ 4 h 269"/>
                  <a:gd name="T40" fmla="*/ 5 w 416"/>
                  <a:gd name="T41" fmla="*/ 3 h 269"/>
                  <a:gd name="T42" fmla="*/ 5 w 416"/>
                  <a:gd name="T43" fmla="*/ 3 h 269"/>
                  <a:gd name="T44" fmla="*/ 5 w 416"/>
                  <a:gd name="T45" fmla="*/ 2 h 269"/>
                  <a:gd name="T46" fmla="*/ 5 w 416"/>
                  <a:gd name="T47" fmla="*/ 2 h 269"/>
                  <a:gd name="T48" fmla="*/ 3 w 416"/>
                  <a:gd name="T49" fmla="*/ 2 h 269"/>
                  <a:gd name="T50" fmla="*/ 3 w 416"/>
                  <a:gd name="T51" fmla="*/ 3 h 269"/>
                  <a:gd name="T52" fmla="*/ 3 w 416"/>
                  <a:gd name="T53" fmla="*/ 2 h 269"/>
                  <a:gd name="T54" fmla="*/ 3 w 416"/>
                  <a:gd name="T55" fmla="*/ 2 h 269"/>
                  <a:gd name="T56" fmla="*/ 3 w 416"/>
                  <a:gd name="T57" fmla="*/ 3 h 269"/>
                  <a:gd name="T58" fmla="*/ 3 w 416"/>
                  <a:gd name="T59" fmla="*/ 3 h 269"/>
                  <a:gd name="T60" fmla="*/ 3 w 416"/>
                  <a:gd name="T61" fmla="*/ 3 h 269"/>
                  <a:gd name="T62" fmla="*/ 1 w 416"/>
                  <a:gd name="T63" fmla="*/ 3 h 269"/>
                  <a:gd name="T64" fmla="*/ 1 w 416"/>
                  <a:gd name="T65" fmla="*/ 3 h 2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6"/>
                  <a:gd name="T100" fmla="*/ 0 h 269"/>
                  <a:gd name="T101" fmla="*/ 416 w 416"/>
                  <a:gd name="T102" fmla="*/ 269 h 26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6" h="269">
                    <a:moveTo>
                      <a:pt x="40" y="174"/>
                    </a:moveTo>
                    <a:lnTo>
                      <a:pt x="96" y="133"/>
                    </a:lnTo>
                    <a:lnTo>
                      <a:pt x="124" y="123"/>
                    </a:lnTo>
                    <a:lnTo>
                      <a:pt x="239" y="123"/>
                    </a:lnTo>
                    <a:lnTo>
                      <a:pt x="295" y="127"/>
                    </a:lnTo>
                    <a:lnTo>
                      <a:pt x="147" y="72"/>
                    </a:lnTo>
                    <a:lnTo>
                      <a:pt x="45" y="72"/>
                    </a:lnTo>
                    <a:lnTo>
                      <a:pt x="6" y="63"/>
                    </a:lnTo>
                    <a:lnTo>
                      <a:pt x="0" y="57"/>
                    </a:lnTo>
                    <a:lnTo>
                      <a:pt x="111" y="0"/>
                    </a:lnTo>
                    <a:lnTo>
                      <a:pt x="171" y="10"/>
                    </a:lnTo>
                    <a:lnTo>
                      <a:pt x="239" y="49"/>
                    </a:lnTo>
                    <a:lnTo>
                      <a:pt x="317" y="82"/>
                    </a:lnTo>
                    <a:lnTo>
                      <a:pt x="380" y="99"/>
                    </a:lnTo>
                    <a:lnTo>
                      <a:pt x="416" y="151"/>
                    </a:lnTo>
                    <a:lnTo>
                      <a:pt x="398" y="195"/>
                    </a:lnTo>
                    <a:lnTo>
                      <a:pt x="369" y="195"/>
                    </a:lnTo>
                    <a:lnTo>
                      <a:pt x="329" y="245"/>
                    </a:lnTo>
                    <a:lnTo>
                      <a:pt x="287" y="252"/>
                    </a:lnTo>
                    <a:lnTo>
                      <a:pt x="218" y="269"/>
                    </a:lnTo>
                    <a:lnTo>
                      <a:pt x="278" y="213"/>
                    </a:lnTo>
                    <a:lnTo>
                      <a:pt x="305" y="180"/>
                    </a:lnTo>
                    <a:lnTo>
                      <a:pt x="305" y="166"/>
                    </a:lnTo>
                    <a:lnTo>
                      <a:pt x="278" y="159"/>
                    </a:lnTo>
                    <a:lnTo>
                      <a:pt x="231" y="146"/>
                    </a:lnTo>
                    <a:lnTo>
                      <a:pt x="218" y="180"/>
                    </a:lnTo>
                    <a:lnTo>
                      <a:pt x="215" y="156"/>
                    </a:lnTo>
                    <a:lnTo>
                      <a:pt x="195" y="156"/>
                    </a:lnTo>
                    <a:lnTo>
                      <a:pt x="192" y="171"/>
                    </a:lnTo>
                    <a:lnTo>
                      <a:pt x="211" y="186"/>
                    </a:lnTo>
                    <a:lnTo>
                      <a:pt x="204" y="203"/>
                    </a:lnTo>
                    <a:lnTo>
                      <a:pt x="63" y="186"/>
                    </a:lnTo>
                    <a:lnTo>
                      <a:pt x="40" y="1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4" name="Freeform 72">
                <a:extLst>
                  <a:ext uri="{FF2B5EF4-FFF2-40B4-BE49-F238E27FC236}">
                    <a16:creationId xmlns:a16="http://schemas.microsoft.com/office/drawing/2014/main" id="{A980FB2A-F33C-17E2-39B5-82B41E41F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" y="3043"/>
                <a:ext cx="43" cy="10"/>
              </a:xfrm>
              <a:custGeom>
                <a:avLst/>
                <a:gdLst>
                  <a:gd name="T0" fmla="*/ 0 w 171"/>
                  <a:gd name="T1" fmla="*/ 0 h 39"/>
                  <a:gd name="T2" fmla="*/ 1 w 171"/>
                  <a:gd name="T3" fmla="*/ 1 h 39"/>
                  <a:gd name="T4" fmla="*/ 2 w 171"/>
                  <a:gd name="T5" fmla="*/ 1 h 39"/>
                  <a:gd name="T6" fmla="*/ 3 w 171"/>
                  <a:gd name="T7" fmla="*/ 0 h 39"/>
                  <a:gd name="T8" fmla="*/ 2 w 171"/>
                  <a:gd name="T9" fmla="*/ 0 h 39"/>
                  <a:gd name="T10" fmla="*/ 0 w 171"/>
                  <a:gd name="T11" fmla="*/ 0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1"/>
                  <a:gd name="T19" fmla="*/ 0 h 39"/>
                  <a:gd name="T20" fmla="*/ 171 w 171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1" h="39">
                    <a:moveTo>
                      <a:pt x="0" y="0"/>
                    </a:moveTo>
                    <a:lnTo>
                      <a:pt x="30" y="26"/>
                    </a:lnTo>
                    <a:lnTo>
                      <a:pt x="106" y="39"/>
                    </a:lnTo>
                    <a:lnTo>
                      <a:pt x="171" y="3"/>
                    </a:lnTo>
                    <a:lnTo>
                      <a:pt x="10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5" name="Freeform 73">
                <a:extLst>
                  <a:ext uri="{FF2B5EF4-FFF2-40B4-BE49-F238E27FC236}">
                    <a16:creationId xmlns:a16="http://schemas.microsoft.com/office/drawing/2014/main" id="{E8FD2F0F-3439-3878-7A51-75A9C591A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3025"/>
                <a:ext cx="12" cy="19"/>
              </a:xfrm>
              <a:custGeom>
                <a:avLst/>
                <a:gdLst>
                  <a:gd name="T0" fmla="*/ 0 w 49"/>
                  <a:gd name="T1" fmla="*/ 0 h 75"/>
                  <a:gd name="T2" fmla="*/ 0 w 49"/>
                  <a:gd name="T3" fmla="*/ 1 h 75"/>
                  <a:gd name="T4" fmla="*/ 1 w 49"/>
                  <a:gd name="T5" fmla="*/ 1 h 75"/>
                  <a:gd name="T6" fmla="*/ 0 w 49"/>
                  <a:gd name="T7" fmla="*/ 0 h 75"/>
                  <a:gd name="T8" fmla="*/ 0 w 49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75"/>
                  <a:gd name="T17" fmla="*/ 49 w 49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75">
                    <a:moveTo>
                      <a:pt x="0" y="0"/>
                    </a:moveTo>
                    <a:lnTo>
                      <a:pt x="41" y="75"/>
                    </a:lnTo>
                    <a:lnTo>
                      <a:pt x="49" y="62"/>
                    </a:lnTo>
                    <a:lnTo>
                      <a:pt x="2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6" name="Freeform 74">
                <a:extLst>
                  <a:ext uri="{FF2B5EF4-FFF2-40B4-BE49-F238E27FC236}">
                    <a16:creationId xmlns:a16="http://schemas.microsoft.com/office/drawing/2014/main" id="{06693B00-7267-F1E5-E64C-FD5CD32D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" y="3024"/>
                <a:ext cx="78" cy="98"/>
              </a:xfrm>
              <a:custGeom>
                <a:avLst/>
                <a:gdLst>
                  <a:gd name="T0" fmla="*/ 0 w 310"/>
                  <a:gd name="T1" fmla="*/ 0 h 393"/>
                  <a:gd name="T2" fmla="*/ 0 w 310"/>
                  <a:gd name="T3" fmla="*/ 1 h 393"/>
                  <a:gd name="T4" fmla="*/ 0 w 310"/>
                  <a:gd name="T5" fmla="*/ 1 h 393"/>
                  <a:gd name="T6" fmla="*/ 0 w 310"/>
                  <a:gd name="T7" fmla="*/ 4 h 393"/>
                  <a:gd name="T8" fmla="*/ 1 w 310"/>
                  <a:gd name="T9" fmla="*/ 6 h 393"/>
                  <a:gd name="T10" fmla="*/ 0 w 310"/>
                  <a:gd name="T11" fmla="*/ 4 h 393"/>
                  <a:gd name="T12" fmla="*/ 1 w 310"/>
                  <a:gd name="T13" fmla="*/ 2 h 393"/>
                  <a:gd name="T14" fmla="*/ 2 w 310"/>
                  <a:gd name="T15" fmla="*/ 3 h 393"/>
                  <a:gd name="T16" fmla="*/ 1 w 310"/>
                  <a:gd name="T17" fmla="*/ 2 h 393"/>
                  <a:gd name="T18" fmla="*/ 3 w 310"/>
                  <a:gd name="T19" fmla="*/ 3 h 393"/>
                  <a:gd name="T20" fmla="*/ 3 w 310"/>
                  <a:gd name="T21" fmla="*/ 2 h 393"/>
                  <a:gd name="T22" fmla="*/ 3 w 310"/>
                  <a:gd name="T23" fmla="*/ 2 h 393"/>
                  <a:gd name="T24" fmla="*/ 3 w 310"/>
                  <a:gd name="T25" fmla="*/ 2 h 393"/>
                  <a:gd name="T26" fmla="*/ 3 w 310"/>
                  <a:gd name="T27" fmla="*/ 2 h 393"/>
                  <a:gd name="T28" fmla="*/ 4 w 310"/>
                  <a:gd name="T29" fmla="*/ 2 h 393"/>
                  <a:gd name="T30" fmla="*/ 4 w 310"/>
                  <a:gd name="T31" fmla="*/ 2 h 393"/>
                  <a:gd name="T32" fmla="*/ 3 w 310"/>
                  <a:gd name="T33" fmla="*/ 1 h 393"/>
                  <a:gd name="T34" fmla="*/ 3 w 310"/>
                  <a:gd name="T35" fmla="*/ 1 h 393"/>
                  <a:gd name="T36" fmla="*/ 3 w 310"/>
                  <a:gd name="T37" fmla="*/ 1 h 393"/>
                  <a:gd name="T38" fmla="*/ 4 w 310"/>
                  <a:gd name="T39" fmla="*/ 1 h 393"/>
                  <a:gd name="T40" fmla="*/ 4 w 310"/>
                  <a:gd name="T41" fmla="*/ 1 h 393"/>
                  <a:gd name="T42" fmla="*/ 4 w 310"/>
                  <a:gd name="T43" fmla="*/ 2 h 393"/>
                  <a:gd name="T44" fmla="*/ 5 w 310"/>
                  <a:gd name="T45" fmla="*/ 2 h 393"/>
                  <a:gd name="T46" fmla="*/ 5 w 310"/>
                  <a:gd name="T47" fmla="*/ 0 h 393"/>
                  <a:gd name="T48" fmla="*/ 5 w 310"/>
                  <a:gd name="T49" fmla="*/ 0 h 393"/>
                  <a:gd name="T50" fmla="*/ 3 w 310"/>
                  <a:gd name="T51" fmla="*/ 0 h 393"/>
                  <a:gd name="T52" fmla="*/ 1 w 310"/>
                  <a:gd name="T53" fmla="*/ 0 h 393"/>
                  <a:gd name="T54" fmla="*/ 1 w 310"/>
                  <a:gd name="T55" fmla="*/ 0 h 393"/>
                  <a:gd name="T56" fmla="*/ 0 w 310"/>
                  <a:gd name="T57" fmla="*/ 0 h 39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10"/>
                  <a:gd name="T88" fmla="*/ 0 h 393"/>
                  <a:gd name="T89" fmla="*/ 310 w 310"/>
                  <a:gd name="T90" fmla="*/ 393 h 39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10" h="393">
                    <a:moveTo>
                      <a:pt x="0" y="8"/>
                    </a:moveTo>
                    <a:lnTo>
                      <a:pt x="0" y="48"/>
                    </a:lnTo>
                    <a:lnTo>
                      <a:pt x="21" y="75"/>
                    </a:lnTo>
                    <a:lnTo>
                      <a:pt x="9" y="296"/>
                    </a:lnTo>
                    <a:lnTo>
                      <a:pt x="26" y="393"/>
                    </a:lnTo>
                    <a:lnTo>
                      <a:pt x="21" y="290"/>
                    </a:lnTo>
                    <a:lnTo>
                      <a:pt x="30" y="163"/>
                    </a:lnTo>
                    <a:lnTo>
                      <a:pt x="111" y="220"/>
                    </a:lnTo>
                    <a:lnTo>
                      <a:pt x="80" y="154"/>
                    </a:lnTo>
                    <a:lnTo>
                      <a:pt x="150" y="179"/>
                    </a:lnTo>
                    <a:lnTo>
                      <a:pt x="209" y="169"/>
                    </a:lnTo>
                    <a:lnTo>
                      <a:pt x="155" y="154"/>
                    </a:lnTo>
                    <a:lnTo>
                      <a:pt x="155" y="135"/>
                    </a:lnTo>
                    <a:lnTo>
                      <a:pt x="178" y="122"/>
                    </a:lnTo>
                    <a:lnTo>
                      <a:pt x="224" y="159"/>
                    </a:lnTo>
                    <a:lnTo>
                      <a:pt x="250" y="144"/>
                    </a:lnTo>
                    <a:lnTo>
                      <a:pt x="191" y="87"/>
                    </a:lnTo>
                    <a:lnTo>
                      <a:pt x="155" y="65"/>
                    </a:lnTo>
                    <a:lnTo>
                      <a:pt x="155" y="50"/>
                    </a:lnTo>
                    <a:lnTo>
                      <a:pt x="245" y="69"/>
                    </a:lnTo>
                    <a:lnTo>
                      <a:pt x="272" y="101"/>
                    </a:lnTo>
                    <a:lnTo>
                      <a:pt x="263" y="125"/>
                    </a:lnTo>
                    <a:lnTo>
                      <a:pt x="310" y="107"/>
                    </a:lnTo>
                    <a:lnTo>
                      <a:pt x="310" y="42"/>
                    </a:lnTo>
                    <a:lnTo>
                      <a:pt x="278" y="13"/>
                    </a:lnTo>
                    <a:lnTo>
                      <a:pt x="206" y="13"/>
                    </a:lnTo>
                    <a:lnTo>
                      <a:pt x="60" y="0"/>
                    </a:lnTo>
                    <a:lnTo>
                      <a:pt x="26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7" name="Freeform 75">
                <a:extLst>
                  <a:ext uri="{FF2B5EF4-FFF2-40B4-BE49-F238E27FC236}">
                    <a16:creationId xmlns:a16="http://schemas.microsoft.com/office/drawing/2014/main" id="{87E2674F-DDD1-F6C8-50EC-CC130C7BE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3129"/>
                <a:ext cx="8" cy="12"/>
              </a:xfrm>
              <a:custGeom>
                <a:avLst/>
                <a:gdLst>
                  <a:gd name="T0" fmla="*/ 0 w 33"/>
                  <a:gd name="T1" fmla="*/ 1 h 47"/>
                  <a:gd name="T2" fmla="*/ 0 w 33"/>
                  <a:gd name="T3" fmla="*/ 1 h 47"/>
                  <a:gd name="T4" fmla="*/ 0 w 33"/>
                  <a:gd name="T5" fmla="*/ 1 h 47"/>
                  <a:gd name="T6" fmla="*/ 0 w 33"/>
                  <a:gd name="T7" fmla="*/ 0 h 47"/>
                  <a:gd name="T8" fmla="*/ 0 w 33"/>
                  <a:gd name="T9" fmla="*/ 1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47"/>
                  <a:gd name="T17" fmla="*/ 33 w 3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47">
                    <a:moveTo>
                      <a:pt x="0" y="35"/>
                    </a:moveTo>
                    <a:lnTo>
                      <a:pt x="21" y="47"/>
                    </a:lnTo>
                    <a:lnTo>
                      <a:pt x="33" y="36"/>
                    </a:lnTo>
                    <a:lnTo>
                      <a:pt x="27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8" name="Freeform 76">
                <a:extLst>
                  <a:ext uri="{FF2B5EF4-FFF2-40B4-BE49-F238E27FC236}">
                    <a16:creationId xmlns:a16="http://schemas.microsoft.com/office/drawing/2014/main" id="{8BB11E97-9318-2154-B769-28638DA02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3117"/>
                <a:ext cx="124" cy="66"/>
              </a:xfrm>
              <a:custGeom>
                <a:avLst/>
                <a:gdLst>
                  <a:gd name="T0" fmla="*/ 6 w 495"/>
                  <a:gd name="T1" fmla="*/ 1 h 264"/>
                  <a:gd name="T2" fmla="*/ 6 w 495"/>
                  <a:gd name="T3" fmla="*/ 1 h 264"/>
                  <a:gd name="T4" fmla="*/ 5 w 495"/>
                  <a:gd name="T5" fmla="*/ 0 h 264"/>
                  <a:gd name="T6" fmla="*/ 4 w 495"/>
                  <a:gd name="T7" fmla="*/ 0 h 264"/>
                  <a:gd name="T8" fmla="*/ 3 w 495"/>
                  <a:gd name="T9" fmla="*/ 0 h 264"/>
                  <a:gd name="T10" fmla="*/ 3 w 495"/>
                  <a:gd name="T11" fmla="*/ 1 h 264"/>
                  <a:gd name="T12" fmla="*/ 3 w 495"/>
                  <a:gd name="T13" fmla="*/ 1 h 264"/>
                  <a:gd name="T14" fmla="*/ 2 w 495"/>
                  <a:gd name="T15" fmla="*/ 1 h 264"/>
                  <a:gd name="T16" fmla="*/ 0 w 495"/>
                  <a:gd name="T17" fmla="*/ 2 h 264"/>
                  <a:gd name="T18" fmla="*/ 0 w 495"/>
                  <a:gd name="T19" fmla="*/ 3 h 264"/>
                  <a:gd name="T20" fmla="*/ 1 w 495"/>
                  <a:gd name="T21" fmla="*/ 2 h 264"/>
                  <a:gd name="T22" fmla="*/ 2 w 495"/>
                  <a:gd name="T23" fmla="*/ 3 h 264"/>
                  <a:gd name="T24" fmla="*/ 3 w 495"/>
                  <a:gd name="T25" fmla="*/ 2 h 264"/>
                  <a:gd name="T26" fmla="*/ 4 w 495"/>
                  <a:gd name="T27" fmla="*/ 2 h 264"/>
                  <a:gd name="T28" fmla="*/ 6 w 495"/>
                  <a:gd name="T29" fmla="*/ 2 h 264"/>
                  <a:gd name="T30" fmla="*/ 6 w 495"/>
                  <a:gd name="T31" fmla="*/ 3 h 264"/>
                  <a:gd name="T32" fmla="*/ 7 w 495"/>
                  <a:gd name="T33" fmla="*/ 3 h 264"/>
                  <a:gd name="T34" fmla="*/ 8 w 495"/>
                  <a:gd name="T35" fmla="*/ 4 h 264"/>
                  <a:gd name="T36" fmla="*/ 8 w 495"/>
                  <a:gd name="T37" fmla="*/ 4 h 264"/>
                  <a:gd name="T38" fmla="*/ 8 w 495"/>
                  <a:gd name="T39" fmla="*/ 3 h 264"/>
                  <a:gd name="T40" fmla="*/ 7 w 495"/>
                  <a:gd name="T41" fmla="*/ 1 h 264"/>
                  <a:gd name="T42" fmla="*/ 6 w 495"/>
                  <a:gd name="T43" fmla="*/ 1 h 2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95"/>
                  <a:gd name="T67" fmla="*/ 0 h 264"/>
                  <a:gd name="T68" fmla="*/ 495 w 495"/>
                  <a:gd name="T69" fmla="*/ 264 h 2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95" h="264">
                    <a:moveTo>
                      <a:pt x="388" y="87"/>
                    </a:moveTo>
                    <a:lnTo>
                      <a:pt x="356" y="88"/>
                    </a:lnTo>
                    <a:lnTo>
                      <a:pt x="286" y="22"/>
                    </a:lnTo>
                    <a:lnTo>
                      <a:pt x="236" y="0"/>
                    </a:lnTo>
                    <a:lnTo>
                      <a:pt x="167" y="24"/>
                    </a:lnTo>
                    <a:lnTo>
                      <a:pt x="167" y="43"/>
                    </a:lnTo>
                    <a:lnTo>
                      <a:pt x="197" y="48"/>
                    </a:lnTo>
                    <a:lnTo>
                      <a:pt x="90" y="81"/>
                    </a:lnTo>
                    <a:lnTo>
                      <a:pt x="0" y="137"/>
                    </a:lnTo>
                    <a:lnTo>
                      <a:pt x="17" y="171"/>
                    </a:lnTo>
                    <a:lnTo>
                      <a:pt x="72" y="168"/>
                    </a:lnTo>
                    <a:lnTo>
                      <a:pt x="119" y="180"/>
                    </a:lnTo>
                    <a:lnTo>
                      <a:pt x="183" y="147"/>
                    </a:lnTo>
                    <a:lnTo>
                      <a:pt x="272" y="161"/>
                    </a:lnTo>
                    <a:lnTo>
                      <a:pt x="352" y="153"/>
                    </a:lnTo>
                    <a:lnTo>
                      <a:pt x="398" y="195"/>
                    </a:lnTo>
                    <a:lnTo>
                      <a:pt x="433" y="213"/>
                    </a:lnTo>
                    <a:lnTo>
                      <a:pt x="474" y="264"/>
                    </a:lnTo>
                    <a:lnTo>
                      <a:pt x="495" y="254"/>
                    </a:lnTo>
                    <a:lnTo>
                      <a:pt x="490" y="171"/>
                    </a:lnTo>
                    <a:lnTo>
                      <a:pt x="433" y="81"/>
                    </a:lnTo>
                    <a:lnTo>
                      <a:pt x="388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69" name="Freeform 77">
                <a:extLst>
                  <a:ext uri="{FF2B5EF4-FFF2-40B4-BE49-F238E27FC236}">
                    <a16:creationId xmlns:a16="http://schemas.microsoft.com/office/drawing/2014/main" id="{460FACF1-1837-72F2-17FF-05F2A118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3086"/>
                <a:ext cx="14" cy="17"/>
              </a:xfrm>
              <a:custGeom>
                <a:avLst/>
                <a:gdLst>
                  <a:gd name="T0" fmla="*/ 0 w 56"/>
                  <a:gd name="T1" fmla="*/ 1 h 65"/>
                  <a:gd name="T2" fmla="*/ 1 w 56"/>
                  <a:gd name="T3" fmla="*/ 1 h 65"/>
                  <a:gd name="T4" fmla="*/ 1 w 56"/>
                  <a:gd name="T5" fmla="*/ 0 h 65"/>
                  <a:gd name="T6" fmla="*/ 1 w 56"/>
                  <a:gd name="T7" fmla="*/ 0 h 65"/>
                  <a:gd name="T8" fmla="*/ 0 w 56"/>
                  <a:gd name="T9" fmla="*/ 1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65"/>
                  <a:gd name="T17" fmla="*/ 56 w 56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65">
                    <a:moveTo>
                      <a:pt x="0" y="42"/>
                    </a:moveTo>
                    <a:lnTo>
                      <a:pt x="29" y="65"/>
                    </a:lnTo>
                    <a:lnTo>
                      <a:pt x="56" y="18"/>
                    </a:lnTo>
                    <a:lnTo>
                      <a:pt x="46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0" name="Freeform 78">
                <a:extLst>
                  <a:ext uri="{FF2B5EF4-FFF2-40B4-BE49-F238E27FC236}">
                    <a16:creationId xmlns:a16="http://schemas.microsoft.com/office/drawing/2014/main" id="{11371372-8B6B-BCFA-C655-770D01D60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" y="3169"/>
                <a:ext cx="57" cy="24"/>
              </a:xfrm>
              <a:custGeom>
                <a:avLst/>
                <a:gdLst>
                  <a:gd name="T0" fmla="*/ 0 w 231"/>
                  <a:gd name="T1" fmla="*/ 0 h 99"/>
                  <a:gd name="T2" fmla="*/ 0 w 231"/>
                  <a:gd name="T3" fmla="*/ 0 h 99"/>
                  <a:gd name="T4" fmla="*/ 3 w 231"/>
                  <a:gd name="T5" fmla="*/ 0 h 99"/>
                  <a:gd name="T6" fmla="*/ 3 w 231"/>
                  <a:gd name="T7" fmla="*/ 1 h 99"/>
                  <a:gd name="T8" fmla="*/ 3 w 231"/>
                  <a:gd name="T9" fmla="*/ 1 h 99"/>
                  <a:gd name="T10" fmla="*/ 0 w 231"/>
                  <a:gd name="T11" fmla="*/ 1 h 99"/>
                  <a:gd name="T12" fmla="*/ 0 w 231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1"/>
                  <a:gd name="T22" fmla="*/ 0 h 99"/>
                  <a:gd name="T23" fmla="*/ 231 w 231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1" h="99">
                    <a:moveTo>
                      <a:pt x="0" y="20"/>
                    </a:moveTo>
                    <a:lnTo>
                      <a:pt x="36" y="0"/>
                    </a:lnTo>
                    <a:lnTo>
                      <a:pt x="231" y="31"/>
                    </a:lnTo>
                    <a:lnTo>
                      <a:pt x="212" y="99"/>
                    </a:lnTo>
                    <a:lnTo>
                      <a:pt x="174" y="75"/>
                    </a:lnTo>
                    <a:lnTo>
                      <a:pt x="23" y="7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1" name="Freeform 79">
                <a:extLst>
                  <a:ext uri="{FF2B5EF4-FFF2-40B4-BE49-F238E27FC236}">
                    <a16:creationId xmlns:a16="http://schemas.microsoft.com/office/drawing/2014/main" id="{D1FDB8FD-A087-5F04-0B7B-CC712CFD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830"/>
                <a:ext cx="243" cy="130"/>
              </a:xfrm>
              <a:custGeom>
                <a:avLst/>
                <a:gdLst>
                  <a:gd name="T0" fmla="*/ 11 w 975"/>
                  <a:gd name="T1" fmla="*/ 2 h 519"/>
                  <a:gd name="T2" fmla="*/ 12 w 975"/>
                  <a:gd name="T3" fmla="*/ 2 h 519"/>
                  <a:gd name="T4" fmla="*/ 12 w 975"/>
                  <a:gd name="T5" fmla="*/ 2 h 519"/>
                  <a:gd name="T6" fmla="*/ 11 w 975"/>
                  <a:gd name="T7" fmla="*/ 1 h 519"/>
                  <a:gd name="T8" fmla="*/ 10 w 975"/>
                  <a:gd name="T9" fmla="*/ 1 h 519"/>
                  <a:gd name="T10" fmla="*/ 9 w 975"/>
                  <a:gd name="T11" fmla="*/ 0 h 519"/>
                  <a:gd name="T12" fmla="*/ 5 w 975"/>
                  <a:gd name="T13" fmla="*/ 0 h 519"/>
                  <a:gd name="T14" fmla="*/ 8 w 975"/>
                  <a:gd name="T15" fmla="*/ 0 h 519"/>
                  <a:gd name="T16" fmla="*/ 10 w 975"/>
                  <a:gd name="T17" fmla="*/ 0 h 519"/>
                  <a:gd name="T18" fmla="*/ 12 w 975"/>
                  <a:gd name="T19" fmla="*/ 1 h 519"/>
                  <a:gd name="T20" fmla="*/ 14 w 975"/>
                  <a:gd name="T21" fmla="*/ 2 h 519"/>
                  <a:gd name="T22" fmla="*/ 15 w 975"/>
                  <a:gd name="T23" fmla="*/ 3 h 519"/>
                  <a:gd name="T24" fmla="*/ 15 w 975"/>
                  <a:gd name="T25" fmla="*/ 4 h 519"/>
                  <a:gd name="T26" fmla="*/ 15 w 975"/>
                  <a:gd name="T27" fmla="*/ 5 h 519"/>
                  <a:gd name="T28" fmla="*/ 14 w 975"/>
                  <a:gd name="T29" fmla="*/ 6 h 519"/>
                  <a:gd name="T30" fmla="*/ 13 w 975"/>
                  <a:gd name="T31" fmla="*/ 6 h 519"/>
                  <a:gd name="T32" fmla="*/ 11 w 975"/>
                  <a:gd name="T33" fmla="*/ 7 h 519"/>
                  <a:gd name="T34" fmla="*/ 9 w 975"/>
                  <a:gd name="T35" fmla="*/ 8 h 519"/>
                  <a:gd name="T36" fmla="*/ 4 w 975"/>
                  <a:gd name="T37" fmla="*/ 8 h 519"/>
                  <a:gd name="T38" fmla="*/ 0 w 975"/>
                  <a:gd name="T39" fmla="*/ 8 h 519"/>
                  <a:gd name="T40" fmla="*/ 8 w 975"/>
                  <a:gd name="T41" fmla="*/ 6 h 519"/>
                  <a:gd name="T42" fmla="*/ 10 w 975"/>
                  <a:gd name="T43" fmla="*/ 6 h 519"/>
                  <a:gd name="T44" fmla="*/ 11 w 975"/>
                  <a:gd name="T45" fmla="*/ 5 h 519"/>
                  <a:gd name="T46" fmla="*/ 11 w 975"/>
                  <a:gd name="T47" fmla="*/ 5 h 519"/>
                  <a:gd name="T48" fmla="*/ 11 w 975"/>
                  <a:gd name="T49" fmla="*/ 5 h 519"/>
                  <a:gd name="T50" fmla="*/ 11 w 975"/>
                  <a:gd name="T51" fmla="*/ 5 h 519"/>
                  <a:gd name="T52" fmla="*/ 13 w 975"/>
                  <a:gd name="T53" fmla="*/ 4 h 519"/>
                  <a:gd name="T54" fmla="*/ 13 w 975"/>
                  <a:gd name="T55" fmla="*/ 4 h 519"/>
                  <a:gd name="T56" fmla="*/ 14 w 975"/>
                  <a:gd name="T57" fmla="*/ 4 h 519"/>
                  <a:gd name="T58" fmla="*/ 14 w 975"/>
                  <a:gd name="T59" fmla="*/ 4 h 519"/>
                  <a:gd name="T60" fmla="*/ 13 w 975"/>
                  <a:gd name="T61" fmla="*/ 3 h 519"/>
                  <a:gd name="T62" fmla="*/ 12 w 975"/>
                  <a:gd name="T63" fmla="*/ 3 h 519"/>
                  <a:gd name="T64" fmla="*/ 13 w 975"/>
                  <a:gd name="T65" fmla="*/ 3 h 519"/>
                  <a:gd name="T66" fmla="*/ 13 w 975"/>
                  <a:gd name="T67" fmla="*/ 3 h 519"/>
                  <a:gd name="T68" fmla="*/ 12 w 975"/>
                  <a:gd name="T69" fmla="*/ 2 h 519"/>
                  <a:gd name="T70" fmla="*/ 11 w 975"/>
                  <a:gd name="T71" fmla="*/ 2 h 51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975"/>
                  <a:gd name="T109" fmla="*/ 0 h 519"/>
                  <a:gd name="T110" fmla="*/ 975 w 975"/>
                  <a:gd name="T111" fmla="*/ 519 h 51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975" h="519">
                    <a:moveTo>
                      <a:pt x="714" y="129"/>
                    </a:moveTo>
                    <a:lnTo>
                      <a:pt x="793" y="120"/>
                    </a:lnTo>
                    <a:lnTo>
                      <a:pt x="793" y="104"/>
                    </a:lnTo>
                    <a:lnTo>
                      <a:pt x="741" y="71"/>
                    </a:lnTo>
                    <a:lnTo>
                      <a:pt x="637" y="32"/>
                    </a:lnTo>
                    <a:lnTo>
                      <a:pt x="558" y="18"/>
                    </a:lnTo>
                    <a:lnTo>
                      <a:pt x="329" y="5"/>
                    </a:lnTo>
                    <a:lnTo>
                      <a:pt x="499" y="0"/>
                    </a:lnTo>
                    <a:lnTo>
                      <a:pt x="664" y="13"/>
                    </a:lnTo>
                    <a:lnTo>
                      <a:pt x="793" y="56"/>
                    </a:lnTo>
                    <a:lnTo>
                      <a:pt x="884" y="117"/>
                    </a:lnTo>
                    <a:lnTo>
                      <a:pt x="954" y="191"/>
                    </a:lnTo>
                    <a:lnTo>
                      <a:pt x="975" y="248"/>
                    </a:lnTo>
                    <a:lnTo>
                      <a:pt x="975" y="295"/>
                    </a:lnTo>
                    <a:lnTo>
                      <a:pt x="930" y="342"/>
                    </a:lnTo>
                    <a:lnTo>
                      <a:pt x="843" y="404"/>
                    </a:lnTo>
                    <a:lnTo>
                      <a:pt x="721" y="441"/>
                    </a:lnTo>
                    <a:lnTo>
                      <a:pt x="558" y="481"/>
                    </a:lnTo>
                    <a:lnTo>
                      <a:pt x="240" y="507"/>
                    </a:lnTo>
                    <a:lnTo>
                      <a:pt x="0" y="519"/>
                    </a:lnTo>
                    <a:lnTo>
                      <a:pt x="538" y="384"/>
                    </a:lnTo>
                    <a:lnTo>
                      <a:pt x="660" y="342"/>
                    </a:lnTo>
                    <a:lnTo>
                      <a:pt x="727" y="310"/>
                    </a:lnTo>
                    <a:lnTo>
                      <a:pt x="745" y="295"/>
                    </a:lnTo>
                    <a:lnTo>
                      <a:pt x="741" y="285"/>
                    </a:lnTo>
                    <a:lnTo>
                      <a:pt x="700" y="280"/>
                    </a:lnTo>
                    <a:lnTo>
                      <a:pt x="822" y="248"/>
                    </a:lnTo>
                    <a:lnTo>
                      <a:pt x="830" y="232"/>
                    </a:lnTo>
                    <a:lnTo>
                      <a:pt x="884" y="233"/>
                    </a:lnTo>
                    <a:lnTo>
                      <a:pt x="887" y="217"/>
                    </a:lnTo>
                    <a:lnTo>
                      <a:pt x="869" y="206"/>
                    </a:lnTo>
                    <a:lnTo>
                      <a:pt x="778" y="185"/>
                    </a:lnTo>
                    <a:lnTo>
                      <a:pt x="858" y="185"/>
                    </a:lnTo>
                    <a:lnTo>
                      <a:pt x="858" y="164"/>
                    </a:lnTo>
                    <a:lnTo>
                      <a:pt x="798" y="144"/>
                    </a:lnTo>
                    <a:lnTo>
                      <a:pt x="714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2" name="Freeform 80">
                <a:extLst>
                  <a:ext uri="{FF2B5EF4-FFF2-40B4-BE49-F238E27FC236}">
                    <a16:creationId xmlns:a16="http://schemas.microsoft.com/office/drawing/2014/main" id="{CDA966A0-33A4-F189-7813-FBE69BDE4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" y="2830"/>
                <a:ext cx="268" cy="259"/>
              </a:xfrm>
              <a:custGeom>
                <a:avLst/>
                <a:gdLst>
                  <a:gd name="T0" fmla="*/ 7 w 1071"/>
                  <a:gd name="T1" fmla="*/ 8 h 1032"/>
                  <a:gd name="T2" fmla="*/ 6 w 1071"/>
                  <a:gd name="T3" fmla="*/ 10 h 1032"/>
                  <a:gd name="T4" fmla="*/ 6 w 1071"/>
                  <a:gd name="T5" fmla="*/ 11 h 1032"/>
                  <a:gd name="T6" fmla="*/ 5 w 1071"/>
                  <a:gd name="T7" fmla="*/ 11 h 1032"/>
                  <a:gd name="T8" fmla="*/ 4 w 1071"/>
                  <a:gd name="T9" fmla="*/ 14 h 1032"/>
                  <a:gd name="T10" fmla="*/ 3 w 1071"/>
                  <a:gd name="T11" fmla="*/ 14 h 1032"/>
                  <a:gd name="T12" fmla="*/ 3 w 1071"/>
                  <a:gd name="T13" fmla="*/ 12 h 1032"/>
                  <a:gd name="T14" fmla="*/ 2 w 1071"/>
                  <a:gd name="T15" fmla="*/ 12 h 1032"/>
                  <a:gd name="T16" fmla="*/ 1 w 1071"/>
                  <a:gd name="T17" fmla="*/ 12 h 1032"/>
                  <a:gd name="T18" fmla="*/ 1 w 1071"/>
                  <a:gd name="T19" fmla="*/ 13 h 1032"/>
                  <a:gd name="T20" fmla="*/ 1 w 1071"/>
                  <a:gd name="T21" fmla="*/ 16 h 1032"/>
                  <a:gd name="T22" fmla="*/ 1 w 1071"/>
                  <a:gd name="T23" fmla="*/ 15 h 1032"/>
                  <a:gd name="T24" fmla="*/ 0 w 1071"/>
                  <a:gd name="T25" fmla="*/ 9 h 1032"/>
                  <a:gd name="T26" fmla="*/ 1 w 1071"/>
                  <a:gd name="T27" fmla="*/ 8 h 1032"/>
                  <a:gd name="T28" fmla="*/ 1 w 1071"/>
                  <a:gd name="T29" fmla="*/ 5 h 1032"/>
                  <a:gd name="T30" fmla="*/ 3 w 1071"/>
                  <a:gd name="T31" fmla="*/ 3 h 1032"/>
                  <a:gd name="T32" fmla="*/ 6 w 1071"/>
                  <a:gd name="T33" fmla="*/ 1 h 1032"/>
                  <a:gd name="T34" fmla="*/ 9 w 1071"/>
                  <a:gd name="T35" fmla="*/ 0 h 1032"/>
                  <a:gd name="T36" fmla="*/ 12 w 1071"/>
                  <a:gd name="T37" fmla="*/ 0 h 1032"/>
                  <a:gd name="T38" fmla="*/ 13 w 1071"/>
                  <a:gd name="T39" fmla="*/ 1 h 1032"/>
                  <a:gd name="T40" fmla="*/ 14 w 1071"/>
                  <a:gd name="T41" fmla="*/ 2 h 1032"/>
                  <a:gd name="T42" fmla="*/ 16 w 1071"/>
                  <a:gd name="T43" fmla="*/ 2 h 1032"/>
                  <a:gd name="T44" fmla="*/ 15 w 1071"/>
                  <a:gd name="T45" fmla="*/ 2 h 1032"/>
                  <a:gd name="T46" fmla="*/ 15 w 1071"/>
                  <a:gd name="T47" fmla="*/ 2 h 1032"/>
                  <a:gd name="T48" fmla="*/ 16 w 1071"/>
                  <a:gd name="T49" fmla="*/ 3 h 1032"/>
                  <a:gd name="T50" fmla="*/ 15 w 1071"/>
                  <a:gd name="T51" fmla="*/ 3 h 1032"/>
                  <a:gd name="T52" fmla="*/ 15 w 1071"/>
                  <a:gd name="T53" fmla="*/ 3 h 1032"/>
                  <a:gd name="T54" fmla="*/ 16 w 1071"/>
                  <a:gd name="T55" fmla="*/ 4 h 1032"/>
                  <a:gd name="T56" fmla="*/ 15 w 1071"/>
                  <a:gd name="T57" fmla="*/ 4 h 1032"/>
                  <a:gd name="T58" fmla="*/ 15 w 1071"/>
                  <a:gd name="T59" fmla="*/ 5 h 1032"/>
                  <a:gd name="T60" fmla="*/ 14 w 1071"/>
                  <a:gd name="T61" fmla="*/ 5 h 1032"/>
                  <a:gd name="T62" fmla="*/ 14 w 1071"/>
                  <a:gd name="T63" fmla="*/ 5 h 1032"/>
                  <a:gd name="T64" fmla="*/ 15 w 1071"/>
                  <a:gd name="T65" fmla="*/ 5 h 1032"/>
                  <a:gd name="T66" fmla="*/ 14 w 1071"/>
                  <a:gd name="T67" fmla="*/ 6 h 1032"/>
                  <a:gd name="T68" fmla="*/ 17 w 1071"/>
                  <a:gd name="T69" fmla="*/ 5 h 1032"/>
                  <a:gd name="T70" fmla="*/ 17 w 1071"/>
                  <a:gd name="T71" fmla="*/ 6 h 1032"/>
                  <a:gd name="T72" fmla="*/ 10 w 1071"/>
                  <a:gd name="T73" fmla="*/ 8 h 1032"/>
                  <a:gd name="T74" fmla="*/ 7 w 1071"/>
                  <a:gd name="T75" fmla="*/ 8 h 10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71"/>
                  <a:gd name="T115" fmla="*/ 0 h 1032"/>
                  <a:gd name="T116" fmla="*/ 1071 w 1071"/>
                  <a:gd name="T117" fmla="*/ 1032 h 103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71" h="1032">
                    <a:moveTo>
                      <a:pt x="448" y="510"/>
                    </a:moveTo>
                    <a:lnTo>
                      <a:pt x="372" y="618"/>
                    </a:lnTo>
                    <a:lnTo>
                      <a:pt x="359" y="676"/>
                    </a:lnTo>
                    <a:lnTo>
                      <a:pt x="317" y="723"/>
                    </a:lnTo>
                    <a:lnTo>
                      <a:pt x="269" y="862"/>
                    </a:lnTo>
                    <a:lnTo>
                      <a:pt x="212" y="853"/>
                    </a:lnTo>
                    <a:lnTo>
                      <a:pt x="179" y="764"/>
                    </a:lnTo>
                    <a:lnTo>
                      <a:pt x="132" y="745"/>
                    </a:lnTo>
                    <a:lnTo>
                      <a:pt x="84" y="757"/>
                    </a:lnTo>
                    <a:lnTo>
                      <a:pt x="51" y="811"/>
                    </a:lnTo>
                    <a:lnTo>
                      <a:pt x="74" y="1032"/>
                    </a:lnTo>
                    <a:lnTo>
                      <a:pt x="36" y="964"/>
                    </a:lnTo>
                    <a:lnTo>
                      <a:pt x="0" y="557"/>
                    </a:lnTo>
                    <a:lnTo>
                      <a:pt x="31" y="478"/>
                    </a:lnTo>
                    <a:lnTo>
                      <a:pt x="84" y="334"/>
                    </a:lnTo>
                    <a:lnTo>
                      <a:pt x="207" y="185"/>
                    </a:lnTo>
                    <a:lnTo>
                      <a:pt x="372" y="54"/>
                    </a:lnTo>
                    <a:lnTo>
                      <a:pt x="577" y="9"/>
                    </a:lnTo>
                    <a:lnTo>
                      <a:pt x="747" y="0"/>
                    </a:lnTo>
                    <a:lnTo>
                      <a:pt x="837" y="42"/>
                    </a:lnTo>
                    <a:lnTo>
                      <a:pt x="888" y="94"/>
                    </a:lnTo>
                    <a:lnTo>
                      <a:pt x="984" y="126"/>
                    </a:lnTo>
                    <a:lnTo>
                      <a:pt x="948" y="126"/>
                    </a:lnTo>
                    <a:lnTo>
                      <a:pt x="948" y="144"/>
                    </a:lnTo>
                    <a:lnTo>
                      <a:pt x="1027" y="170"/>
                    </a:lnTo>
                    <a:lnTo>
                      <a:pt x="972" y="191"/>
                    </a:lnTo>
                    <a:lnTo>
                      <a:pt x="977" y="206"/>
                    </a:lnTo>
                    <a:lnTo>
                      <a:pt x="1005" y="221"/>
                    </a:lnTo>
                    <a:lnTo>
                      <a:pt x="939" y="243"/>
                    </a:lnTo>
                    <a:lnTo>
                      <a:pt x="977" y="278"/>
                    </a:lnTo>
                    <a:lnTo>
                      <a:pt x="861" y="307"/>
                    </a:lnTo>
                    <a:lnTo>
                      <a:pt x="861" y="315"/>
                    </a:lnTo>
                    <a:lnTo>
                      <a:pt x="969" y="324"/>
                    </a:lnTo>
                    <a:lnTo>
                      <a:pt x="855" y="358"/>
                    </a:lnTo>
                    <a:lnTo>
                      <a:pt x="1071" y="334"/>
                    </a:lnTo>
                    <a:lnTo>
                      <a:pt x="1058" y="404"/>
                    </a:lnTo>
                    <a:lnTo>
                      <a:pt x="661" y="481"/>
                    </a:lnTo>
                    <a:lnTo>
                      <a:pt x="448" y="5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3" name="Freeform 81">
                <a:extLst>
                  <a:ext uri="{FF2B5EF4-FFF2-40B4-BE49-F238E27FC236}">
                    <a16:creationId xmlns:a16="http://schemas.microsoft.com/office/drawing/2014/main" id="{1A221C45-584D-5742-170F-98FEE0D8A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3" y="2915"/>
                <a:ext cx="109" cy="301"/>
              </a:xfrm>
              <a:custGeom>
                <a:avLst/>
                <a:gdLst>
                  <a:gd name="T0" fmla="*/ 4 w 433"/>
                  <a:gd name="T1" fmla="*/ 2 h 1204"/>
                  <a:gd name="T2" fmla="*/ 4 w 433"/>
                  <a:gd name="T3" fmla="*/ 3 h 1204"/>
                  <a:gd name="T4" fmla="*/ 4 w 433"/>
                  <a:gd name="T5" fmla="*/ 7 h 1204"/>
                  <a:gd name="T6" fmla="*/ 4 w 433"/>
                  <a:gd name="T7" fmla="*/ 9 h 1204"/>
                  <a:gd name="T8" fmla="*/ 4 w 433"/>
                  <a:gd name="T9" fmla="*/ 11 h 1204"/>
                  <a:gd name="T10" fmla="*/ 3 w 433"/>
                  <a:gd name="T11" fmla="*/ 13 h 1204"/>
                  <a:gd name="T12" fmla="*/ 2 w 433"/>
                  <a:gd name="T13" fmla="*/ 15 h 1204"/>
                  <a:gd name="T14" fmla="*/ 0 w 433"/>
                  <a:gd name="T15" fmla="*/ 19 h 1204"/>
                  <a:gd name="T16" fmla="*/ 1 w 433"/>
                  <a:gd name="T17" fmla="*/ 18 h 1204"/>
                  <a:gd name="T18" fmla="*/ 3 w 433"/>
                  <a:gd name="T19" fmla="*/ 14 h 1204"/>
                  <a:gd name="T20" fmla="*/ 3 w 433"/>
                  <a:gd name="T21" fmla="*/ 13 h 1204"/>
                  <a:gd name="T22" fmla="*/ 4 w 433"/>
                  <a:gd name="T23" fmla="*/ 11 h 1204"/>
                  <a:gd name="T24" fmla="*/ 4 w 433"/>
                  <a:gd name="T25" fmla="*/ 9 h 1204"/>
                  <a:gd name="T26" fmla="*/ 6 w 433"/>
                  <a:gd name="T27" fmla="*/ 9 h 1204"/>
                  <a:gd name="T28" fmla="*/ 7 w 433"/>
                  <a:gd name="T29" fmla="*/ 5 h 1204"/>
                  <a:gd name="T30" fmla="*/ 7 w 433"/>
                  <a:gd name="T31" fmla="*/ 3 h 1204"/>
                  <a:gd name="T32" fmla="*/ 7 w 433"/>
                  <a:gd name="T33" fmla="*/ 1 h 1204"/>
                  <a:gd name="T34" fmla="*/ 7 w 433"/>
                  <a:gd name="T35" fmla="*/ 1 h 1204"/>
                  <a:gd name="T36" fmla="*/ 6 w 433"/>
                  <a:gd name="T37" fmla="*/ 0 h 1204"/>
                  <a:gd name="T38" fmla="*/ 6 w 433"/>
                  <a:gd name="T39" fmla="*/ 1 h 1204"/>
                  <a:gd name="T40" fmla="*/ 7 w 433"/>
                  <a:gd name="T41" fmla="*/ 1 h 1204"/>
                  <a:gd name="T42" fmla="*/ 6 w 433"/>
                  <a:gd name="T43" fmla="*/ 1 h 1204"/>
                  <a:gd name="T44" fmla="*/ 6 w 433"/>
                  <a:gd name="T45" fmla="*/ 1 h 1204"/>
                  <a:gd name="T46" fmla="*/ 5 w 433"/>
                  <a:gd name="T47" fmla="*/ 1 h 1204"/>
                  <a:gd name="T48" fmla="*/ 6 w 433"/>
                  <a:gd name="T49" fmla="*/ 2 h 1204"/>
                  <a:gd name="T50" fmla="*/ 6 w 433"/>
                  <a:gd name="T51" fmla="*/ 3 h 1204"/>
                  <a:gd name="T52" fmla="*/ 6 w 433"/>
                  <a:gd name="T53" fmla="*/ 5 h 1204"/>
                  <a:gd name="T54" fmla="*/ 6 w 433"/>
                  <a:gd name="T55" fmla="*/ 3 h 1204"/>
                  <a:gd name="T56" fmla="*/ 4 w 433"/>
                  <a:gd name="T57" fmla="*/ 1 h 1204"/>
                  <a:gd name="T58" fmla="*/ 4 w 433"/>
                  <a:gd name="T59" fmla="*/ 2 h 120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33"/>
                  <a:gd name="T91" fmla="*/ 0 h 1204"/>
                  <a:gd name="T92" fmla="*/ 433 w 433"/>
                  <a:gd name="T93" fmla="*/ 1204 h 120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33" h="1204">
                    <a:moveTo>
                      <a:pt x="245" y="114"/>
                    </a:moveTo>
                    <a:lnTo>
                      <a:pt x="274" y="186"/>
                    </a:lnTo>
                    <a:lnTo>
                      <a:pt x="274" y="484"/>
                    </a:lnTo>
                    <a:lnTo>
                      <a:pt x="232" y="580"/>
                    </a:lnTo>
                    <a:lnTo>
                      <a:pt x="232" y="689"/>
                    </a:lnTo>
                    <a:lnTo>
                      <a:pt x="184" y="853"/>
                    </a:lnTo>
                    <a:lnTo>
                      <a:pt x="113" y="958"/>
                    </a:lnTo>
                    <a:lnTo>
                      <a:pt x="0" y="1204"/>
                    </a:lnTo>
                    <a:lnTo>
                      <a:pt x="69" y="1122"/>
                    </a:lnTo>
                    <a:lnTo>
                      <a:pt x="152" y="924"/>
                    </a:lnTo>
                    <a:lnTo>
                      <a:pt x="206" y="844"/>
                    </a:lnTo>
                    <a:lnTo>
                      <a:pt x="260" y="717"/>
                    </a:lnTo>
                    <a:lnTo>
                      <a:pt x="260" y="605"/>
                    </a:lnTo>
                    <a:lnTo>
                      <a:pt x="370" y="537"/>
                    </a:lnTo>
                    <a:lnTo>
                      <a:pt x="433" y="347"/>
                    </a:lnTo>
                    <a:lnTo>
                      <a:pt x="433" y="200"/>
                    </a:lnTo>
                    <a:lnTo>
                      <a:pt x="427" y="92"/>
                    </a:lnTo>
                    <a:lnTo>
                      <a:pt x="407" y="31"/>
                    </a:lnTo>
                    <a:lnTo>
                      <a:pt x="358" y="0"/>
                    </a:lnTo>
                    <a:lnTo>
                      <a:pt x="399" y="45"/>
                    </a:lnTo>
                    <a:lnTo>
                      <a:pt x="407" y="84"/>
                    </a:lnTo>
                    <a:lnTo>
                      <a:pt x="399" y="105"/>
                    </a:lnTo>
                    <a:lnTo>
                      <a:pt x="340" y="69"/>
                    </a:lnTo>
                    <a:lnTo>
                      <a:pt x="334" y="73"/>
                    </a:lnTo>
                    <a:lnTo>
                      <a:pt x="373" y="135"/>
                    </a:lnTo>
                    <a:lnTo>
                      <a:pt x="386" y="233"/>
                    </a:lnTo>
                    <a:lnTo>
                      <a:pt x="386" y="326"/>
                    </a:lnTo>
                    <a:lnTo>
                      <a:pt x="358" y="209"/>
                    </a:lnTo>
                    <a:lnTo>
                      <a:pt x="263" y="84"/>
                    </a:lnTo>
                    <a:lnTo>
                      <a:pt x="245" y="1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4" name="Freeform 82">
                <a:extLst>
                  <a:ext uri="{FF2B5EF4-FFF2-40B4-BE49-F238E27FC236}">
                    <a16:creationId xmlns:a16="http://schemas.microsoft.com/office/drawing/2014/main" id="{2378557B-61B6-5942-F483-187FE7119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" y="3089"/>
                <a:ext cx="202" cy="200"/>
              </a:xfrm>
              <a:custGeom>
                <a:avLst/>
                <a:gdLst>
                  <a:gd name="T0" fmla="*/ 1 w 809"/>
                  <a:gd name="T1" fmla="*/ 0 h 803"/>
                  <a:gd name="T2" fmla="*/ 1 w 809"/>
                  <a:gd name="T3" fmla="*/ 2 h 803"/>
                  <a:gd name="T4" fmla="*/ 1 w 809"/>
                  <a:gd name="T5" fmla="*/ 3 h 803"/>
                  <a:gd name="T6" fmla="*/ 1 w 809"/>
                  <a:gd name="T7" fmla="*/ 4 h 803"/>
                  <a:gd name="T8" fmla="*/ 2 w 809"/>
                  <a:gd name="T9" fmla="*/ 5 h 803"/>
                  <a:gd name="T10" fmla="*/ 3 w 809"/>
                  <a:gd name="T11" fmla="*/ 6 h 803"/>
                  <a:gd name="T12" fmla="*/ 7 w 809"/>
                  <a:gd name="T13" fmla="*/ 8 h 803"/>
                  <a:gd name="T14" fmla="*/ 10 w 809"/>
                  <a:gd name="T15" fmla="*/ 9 h 803"/>
                  <a:gd name="T16" fmla="*/ 11 w 809"/>
                  <a:gd name="T17" fmla="*/ 9 h 803"/>
                  <a:gd name="T18" fmla="*/ 12 w 809"/>
                  <a:gd name="T19" fmla="*/ 9 h 803"/>
                  <a:gd name="T20" fmla="*/ 12 w 809"/>
                  <a:gd name="T21" fmla="*/ 9 h 803"/>
                  <a:gd name="T22" fmla="*/ 12 w 809"/>
                  <a:gd name="T23" fmla="*/ 9 h 803"/>
                  <a:gd name="T24" fmla="*/ 11 w 809"/>
                  <a:gd name="T25" fmla="*/ 9 h 803"/>
                  <a:gd name="T26" fmla="*/ 10 w 809"/>
                  <a:gd name="T27" fmla="*/ 9 h 803"/>
                  <a:gd name="T28" fmla="*/ 9 w 809"/>
                  <a:gd name="T29" fmla="*/ 9 h 803"/>
                  <a:gd name="T30" fmla="*/ 9 w 809"/>
                  <a:gd name="T31" fmla="*/ 10 h 803"/>
                  <a:gd name="T32" fmla="*/ 9 w 809"/>
                  <a:gd name="T33" fmla="*/ 10 h 803"/>
                  <a:gd name="T34" fmla="*/ 8 w 809"/>
                  <a:gd name="T35" fmla="*/ 12 h 803"/>
                  <a:gd name="T36" fmla="*/ 8 w 809"/>
                  <a:gd name="T37" fmla="*/ 11 h 803"/>
                  <a:gd name="T38" fmla="*/ 8 w 809"/>
                  <a:gd name="T39" fmla="*/ 10 h 803"/>
                  <a:gd name="T40" fmla="*/ 7 w 809"/>
                  <a:gd name="T41" fmla="*/ 10 h 803"/>
                  <a:gd name="T42" fmla="*/ 7 w 809"/>
                  <a:gd name="T43" fmla="*/ 11 h 803"/>
                  <a:gd name="T44" fmla="*/ 7 w 809"/>
                  <a:gd name="T45" fmla="*/ 12 h 803"/>
                  <a:gd name="T46" fmla="*/ 7 w 809"/>
                  <a:gd name="T47" fmla="*/ 12 h 803"/>
                  <a:gd name="T48" fmla="*/ 7 w 809"/>
                  <a:gd name="T49" fmla="*/ 12 h 803"/>
                  <a:gd name="T50" fmla="*/ 6 w 809"/>
                  <a:gd name="T51" fmla="*/ 12 h 803"/>
                  <a:gd name="T52" fmla="*/ 4 w 809"/>
                  <a:gd name="T53" fmla="*/ 10 h 803"/>
                  <a:gd name="T54" fmla="*/ 2 w 809"/>
                  <a:gd name="T55" fmla="*/ 8 h 803"/>
                  <a:gd name="T56" fmla="*/ 1 w 809"/>
                  <a:gd name="T57" fmla="*/ 7 h 803"/>
                  <a:gd name="T58" fmla="*/ 0 w 809"/>
                  <a:gd name="T59" fmla="*/ 4 h 803"/>
                  <a:gd name="T60" fmla="*/ 1 w 809"/>
                  <a:gd name="T61" fmla="*/ 6 h 803"/>
                  <a:gd name="T62" fmla="*/ 2 w 809"/>
                  <a:gd name="T63" fmla="*/ 7 h 803"/>
                  <a:gd name="T64" fmla="*/ 1 w 809"/>
                  <a:gd name="T65" fmla="*/ 5 h 803"/>
                  <a:gd name="T66" fmla="*/ 0 w 809"/>
                  <a:gd name="T67" fmla="*/ 3 h 803"/>
                  <a:gd name="T68" fmla="*/ 0 w 809"/>
                  <a:gd name="T69" fmla="*/ 2 h 803"/>
                  <a:gd name="T70" fmla="*/ 1 w 809"/>
                  <a:gd name="T71" fmla="*/ 1 h 803"/>
                  <a:gd name="T72" fmla="*/ 1 w 809"/>
                  <a:gd name="T73" fmla="*/ 0 h 80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9"/>
                  <a:gd name="T112" fmla="*/ 0 h 803"/>
                  <a:gd name="T113" fmla="*/ 809 w 809"/>
                  <a:gd name="T114" fmla="*/ 803 h 80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9" h="803">
                    <a:moveTo>
                      <a:pt x="68" y="0"/>
                    </a:moveTo>
                    <a:lnTo>
                      <a:pt x="52" y="151"/>
                    </a:lnTo>
                    <a:lnTo>
                      <a:pt x="56" y="215"/>
                    </a:lnTo>
                    <a:lnTo>
                      <a:pt x="80" y="273"/>
                    </a:lnTo>
                    <a:lnTo>
                      <a:pt x="121" y="325"/>
                    </a:lnTo>
                    <a:lnTo>
                      <a:pt x="199" y="387"/>
                    </a:lnTo>
                    <a:lnTo>
                      <a:pt x="427" y="497"/>
                    </a:lnTo>
                    <a:lnTo>
                      <a:pt x="644" y="580"/>
                    </a:lnTo>
                    <a:lnTo>
                      <a:pt x="707" y="583"/>
                    </a:lnTo>
                    <a:lnTo>
                      <a:pt x="761" y="580"/>
                    </a:lnTo>
                    <a:lnTo>
                      <a:pt x="809" y="558"/>
                    </a:lnTo>
                    <a:lnTo>
                      <a:pt x="770" y="587"/>
                    </a:lnTo>
                    <a:lnTo>
                      <a:pt x="722" y="598"/>
                    </a:lnTo>
                    <a:lnTo>
                      <a:pt x="660" y="599"/>
                    </a:lnTo>
                    <a:lnTo>
                      <a:pt x="576" y="587"/>
                    </a:lnTo>
                    <a:lnTo>
                      <a:pt x="576" y="625"/>
                    </a:lnTo>
                    <a:lnTo>
                      <a:pt x="564" y="673"/>
                    </a:lnTo>
                    <a:lnTo>
                      <a:pt x="505" y="771"/>
                    </a:lnTo>
                    <a:lnTo>
                      <a:pt x="537" y="688"/>
                    </a:lnTo>
                    <a:lnTo>
                      <a:pt x="543" y="629"/>
                    </a:lnTo>
                    <a:lnTo>
                      <a:pt x="477" y="658"/>
                    </a:lnTo>
                    <a:lnTo>
                      <a:pt x="477" y="748"/>
                    </a:lnTo>
                    <a:lnTo>
                      <a:pt x="457" y="774"/>
                    </a:lnTo>
                    <a:lnTo>
                      <a:pt x="477" y="803"/>
                    </a:lnTo>
                    <a:lnTo>
                      <a:pt x="451" y="803"/>
                    </a:lnTo>
                    <a:lnTo>
                      <a:pt x="387" y="771"/>
                    </a:lnTo>
                    <a:lnTo>
                      <a:pt x="250" y="644"/>
                    </a:lnTo>
                    <a:lnTo>
                      <a:pt x="164" y="551"/>
                    </a:lnTo>
                    <a:lnTo>
                      <a:pt x="75" y="434"/>
                    </a:lnTo>
                    <a:lnTo>
                      <a:pt x="0" y="283"/>
                    </a:lnTo>
                    <a:lnTo>
                      <a:pt x="82" y="414"/>
                    </a:lnTo>
                    <a:lnTo>
                      <a:pt x="157" y="483"/>
                    </a:lnTo>
                    <a:lnTo>
                      <a:pt x="62" y="315"/>
                    </a:lnTo>
                    <a:lnTo>
                      <a:pt x="40" y="221"/>
                    </a:lnTo>
                    <a:lnTo>
                      <a:pt x="40" y="164"/>
                    </a:lnTo>
                    <a:lnTo>
                      <a:pt x="52" y="7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5" name="Freeform 83">
                <a:extLst>
                  <a:ext uri="{FF2B5EF4-FFF2-40B4-BE49-F238E27FC236}">
                    <a16:creationId xmlns:a16="http://schemas.microsoft.com/office/drawing/2014/main" id="{095D5C3B-DBBB-3C48-FFEE-9E544CEF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" y="3031"/>
                <a:ext cx="34" cy="60"/>
              </a:xfrm>
              <a:custGeom>
                <a:avLst/>
                <a:gdLst>
                  <a:gd name="T0" fmla="*/ 0 w 137"/>
                  <a:gd name="T1" fmla="*/ 0 h 238"/>
                  <a:gd name="T2" fmla="*/ 1 w 137"/>
                  <a:gd name="T3" fmla="*/ 0 h 238"/>
                  <a:gd name="T4" fmla="*/ 2 w 137"/>
                  <a:gd name="T5" fmla="*/ 1 h 238"/>
                  <a:gd name="T6" fmla="*/ 2 w 137"/>
                  <a:gd name="T7" fmla="*/ 2 h 238"/>
                  <a:gd name="T8" fmla="*/ 2 w 137"/>
                  <a:gd name="T9" fmla="*/ 2 h 238"/>
                  <a:gd name="T10" fmla="*/ 1 w 137"/>
                  <a:gd name="T11" fmla="*/ 2 h 238"/>
                  <a:gd name="T12" fmla="*/ 1 w 137"/>
                  <a:gd name="T13" fmla="*/ 2 h 238"/>
                  <a:gd name="T14" fmla="*/ 1 w 137"/>
                  <a:gd name="T15" fmla="*/ 2 h 238"/>
                  <a:gd name="T16" fmla="*/ 1 w 137"/>
                  <a:gd name="T17" fmla="*/ 3 h 238"/>
                  <a:gd name="T18" fmla="*/ 2 w 137"/>
                  <a:gd name="T19" fmla="*/ 4 h 238"/>
                  <a:gd name="T20" fmla="*/ 1 w 137"/>
                  <a:gd name="T21" fmla="*/ 4 h 238"/>
                  <a:gd name="T22" fmla="*/ 1 w 137"/>
                  <a:gd name="T23" fmla="*/ 3 h 238"/>
                  <a:gd name="T24" fmla="*/ 0 w 137"/>
                  <a:gd name="T25" fmla="*/ 3 h 238"/>
                  <a:gd name="T26" fmla="*/ 0 w 137"/>
                  <a:gd name="T27" fmla="*/ 2 h 238"/>
                  <a:gd name="T28" fmla="*/ 0 w 137"/>
                  <a:gd name="T29" fmla="*/ 1 h 238"/>
                  <a:gd name="T30" fmla="*/ 1 w 137"/>
                  <a:gd name="T31" fmla="*/ 1 h 238"/>
                  <a:gd name="T32" fmla="*/ 1 w 137"/>
                  <a:gd name="T33" fmla="*/ 0 h 238"/>
                  <a:gd name="T34" fmla="*/ 0 w 137"/>
                  <a:gd name="T35" fmla="*/ 0 h 2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7"/>
                  <a:gd name="T55" fmla="*/ 0 h 238"/>
                  <a:gd name="T56" fmla="*/ 137 w 137"/>
                  <a:gd name="T57" fmla="*/ 238 h 2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7" h="238">
                    <a:moveTo>
                      <a:pt x="29" y="0"/>
                    </a:moveTo>
                    <a:lnTo>
                      <a:pt x="67" y="5"/>
                    </a:lnTo>
                    <a:lnTo>
                      <a:pt x="134" y="47"/>
                    </a:lnTo>
                    <a:lnTo>
                      <a:pt x="137" y="126"/>
                    </a:lnTo>
                    <a:lnTo>
                      <a:pt x="112" y="112"/>
                    </a:lnTo>
                    <a:lnTo>
                      <a:pt x="104" y="103"/>
                    </a:lnTo>
                    <a:lnTo>
                      <a:pt x="72" y="131"/>
                    </a:lnTo>
                    <a:lnTo>
                      <a:pt x="72" y="141"/>
                    </a:lnTo>
                    <a:lnTo>
                      <a:pt x="95" y="156"/>
                    </a:lnTo>
                    <a:lnTo>
                      <a:pt x="119" y="229"/>
                    </a:lnTo>
                    <a:lnTo>
                      <a:pt x="101" y="238"/>
                    </a:lnTo>
                    <a:lnTo>
                      <a:pt x="77" y="196"/>
                    </a:lnTo>
                    <a:lnTo>
                      <a:pt x="15" y="178"/>
                    </a:lnTo>
                    <a:lnTo>
                      <a:pt x="0" y="86"/>
                    </a:lnTo>
                    <a:lnTo>
                      <a:pt x="15" y="73"/>
                    </a:lnTo>
                    <a:lnTo>
                      <a:pt x="80" y="41"/>
                    </a:lnTo>
                    <a:lnTo>
                      <a:pt x="62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6" name="Freeform 84">
                <a:extLst>
                  <a:ext uri="{FF2B5EF4-FFF2-40B4-BE49-F238E27FC236}">
                    <a16:creationId xmlns:a16="http://schemas.microsoft.com/office/drawing/2014/main" id="{0EE9004E-4983-D41F-80EE-B3CED2CC7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3088"/>
                <a:ext cx="13" cy="3"/>
              </a:xfrm>
              <a:custGeom>
                <a:avLst/>
                <a:gdLst>
                  <a:gd name="T0" fmla="*/ 0 w 52"/>
                  <a:gd name="T1" fmla="*/ 0 h 13"/>
                  <a:gd name="T2" fmla="*/ 1 w 52"/>
                  <a:gd name="T3" fmla="*/ 0 h 13"/>
                  <a:gd name="T4" fmla="*/ 0 w 52"/>
                  <a:gd name="T5" fmla="*/ 0 h 13"/>
                  <a:gd name="T6" fmla="*/ 0 w 52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3"/>
                  <a:gd name="T14" fmla="*/ 52 w 52"/>
                  <a:gd name="T15" fmla="*/ 13 h 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3">
                    <a:moveTo>
                      <a:pt x="0" y="0"/>
                    </a:moveTo>
                    <a:lnTo>
                      <a:pt x="52" y="13"/>
                    </a:lnTo>
                    <a:lnTo>
                      <a:pt x="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7" name="Freeform 85">
                <a:extLst>
                  <a:ext uri="{FF2B5EF4-FFF2-40B4-BE49-F238E27FC236}">
                    <a16:creationId xmlns:a16="http://schemas.microsoft.com/office/drawing/2014/main" id="{EFFD7D2A-D85C-A506-53ED-E6627FBCE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5" y="3103"/>
                <a:ext cx="27" cy="37"/>
              </a:xfrm>
              <a:custGeom>
                <a:avLst/>
                <a:gdLst>
                  <a:gd name="T0" fmla="*/ 0 w 109"/>
                  <a:gd name="T1" fmla="*/ 0 h 149"/>
                  <a:gd name="T2" fmla="*/ 0 w 109"/>
                  <a:gd name="T3" fmla="*/ 0 h 149"/>
                  <a:gd name="T4" fmla="*/ 1 w 109"/>
                  <a:gd name="T5" fmla="*/ 0 h 149"/>
                  <a:gd name="T6" fmla="*/ 2 w 109"/>
                  <a:gd name="T7" fmla="*/ 0 h 149"/>
                  <a:gd name="T8" fmla="*/ 1 w 109"/>
                  <a:gd name="T9" fmla="*/ 1 h 149"/>
                  <a:gd name="T10" fmla="*/ 1 w 109"/>
                  <a:gd name="T11" fmla="*/ 1 h 149"/>
                  <a:gd name="T12" fmla="*/ 0 w 109"/>
                  <a:gd name="T13" fmla="*/ 2 h 149"/>
                  <a:gd name="T14" fmla="*/ 0 w 109"/>
                  <a:gd name="T15" fmla="*/ 2 h 149"/>
                  <a:gd name="T16" fmla="*/ 0 w 109"/>
                  <a:gd name="T17" fmla="*/ 1 h 149"/>
                  <a:gd name="T18" fmla="*/ 0 w 109"/>
                  <a:gd name="T19" fmla="*/ 1 h 149"/>
                  <a:gd name="T20" fmla="*/ 0 w 109"/>
                  <a:gd name="T21" fmla="*/ 0 h 149"/>
                  <a:gd name="T22" fmla="*/ 0 w 109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9"/>
                  <a:gd name="T37" fmla="*/ 0 h 149"/>
                  <a:gd name="T38" fmla="*/ 109 w 109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9" h="149">
                    <a:moveTo>
                      <a:pt x="0" y="0"/>
                    </a:moveTo>
                    <a:lnTo>
                      <a:pt x="20" y="19"/>
                    </a:lnTo>
                    <a:lnTo>
                      <a:pt x="52" y="29"/>
                    </a:lnTo>
                    <a:lnTo>
                      <a:pt x="109" y="14"/>
                    </a:lnTo>
                    <a:lnTo>
                      <a:pt x="87" y="66"/>
                    </a:lnTo>
                    <a:lnTo>
                      <a:pt x="47" y="80"/>
                    </a:lnTo>
                    <a:lnTo>
                      <a:pt x="24" y="149"/>
                    </a:lnTo>
                    <a:lnTo>
                      <a:pt x="5" y="108"/>
                    </a:lnTo>
                    <a:lnTo>
                      <a:pt x="5" y="86"/>
                    </a:lnTo>
                    <a:lnTo>
                      <a:pt x="24" y="66"/>
                    </a:lnTo>
                    <a:lnTo>
                      <a:pt x="11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78" name="Line 86">
                <a:extLst>
                  <a:ext uri="{FF2B5EF4-FFF2-40B4-BE49-F238E27FC236}">
                    <a16:creationId xmlns:a16="http://schemas.microsoft.com/office/drawing/2014/main" id="{F4345527-D150-188E-F252-19C74B495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1" y="3036"/>
                <a:ext cx="13" cy="4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9" name="Line 87">
                <a:extLst>
                  <a:ext uri="{FF2B5EF4-FFF2-40B4-BE49-F238E27FC236}">
                    <a16:creationId xmlns:a16="http://schemas.microsoft.com/office/drawing/2014/main" id="{E5F77C38-F52B-7CCB-C3B2-B41960F54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5" y="3027"/>
                <a:ext cx="20" cy="6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0" name="Line 88">
                <a:extLst>
                  <a:ext uri="{FF2B5EF4-FFF2-40B4-BE49-F238E27FC236}">
                    <a16:creationId xmlns:a16="http://schemas.microsoft.com/office/drawing/2014/main" id="{30E6BC7E-2DEF-3B49-6FFA-CB878756E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3045"/>
                <a:ext cx="17" cy="5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Line 89">
                <a:extLst>
                  <a:ext uri="{FF2B5EF4-FFF2-40B4-BE49-F238E27FC236}">
                    <a16:creationId xmlns:a16="http://schemas.microsoft.com/office/drawing/2014/main" id="{F652B662-7132-22BA-3A4D-4C8B3A166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3064"/>
                <a:ext cx="13" cy="3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Freeform 90">
                <a:extLst>
                  <a:ext uri="{FF2B5EF4-FFF2-40B4-BE49-F238E27FC236}">
                    <a16:creationId xmlns:a16="http://schemas.microsoft.com/office/drawing/2014/main" id="{A4502220-194B-734B-E5EE-386DE3B89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" y="2957"/>
                <a:ext cx="142" cy="32"/>
              </a:xfrm>
              <a:custGeom>
                <a:avLst/>
                <a:gdLst>
                  <a:gd name="T0" fmla="*/ 0 w 568"/>
                  <a:gd name="T1" fmla="*/ 0 h 125"/>
                  <a:gd name="T2" fmla="*/ 1 w 568"/>
                  <a:gd name="T3" fmla="*/ 0 h 125"/>
                  <a:gd name="T4" fmla="*/ 4 w 568"/>
                  <a:gd name="T5" fmla="*/ 1 h 125"/>
                  <a:gd name="T6" fmla="*/ 6 w 568"/>
                  <a:gd name="T7" fmla="*/ 2 h 125"/>
                  <a:gd name="T8" fmla="*/ 9 w 568"/>
                  <a:gd name="T9" fmla="*/ 2 h 1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8"/>
                  <a:gd name="T16" fmla="*/ 0 h 125"/>
                  <a:gd name="T17" fmla="*/ 568 w 568"/>
                  <a:gd name="T18" fmla="*/ 125 h 1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8" h="125">
                    <a:moveTo>
                      <a:pt x="0" y="0"/>
                    </a:moveTo>
                    <a:lnTo>
                      <a:pt x="89" y="12"/>
                    </a:lnTo>
                    <a:lnTo>
                      <a:pt x="269" y="77"/>
                    </a:lnTo>
                    <a:lnTo>
                      <a:pt x="397" y="105"/>
                    </a:lnTo>
                    <a:lnTo>
                      <a:pt x="568" y="12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3" name="Freeform 91">
                <a:extLst>
                  <a:ext uri="{FF2B5EF4-FFF2-40B4-BE49-F238E27FC236}">
                    <a16:creationId xmlns:a16="http://schemas.microsoft.com/office/drawing/2014/main" id="{D00D01D0-AD80-CC90-A839-C7DFFAE59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2953"/>
                <a:ext cx="93" cy="25"/>
              </a:xfrm>
              <a:custGeom>
                <a:avLst/>
                <a:gdLst>
                  <a:gd name="T0" fmla="*/ 0 w 376"/>
                  <a:gd name="T1" fmla="*/ 0 h 102"/>
                  <a:gd name="T2" fmla="*/ 1 w 376"/>
                  <a:gd name="T3" fmla="*/ 0 h 102"/>
                  <a:gd name="T4" fmla="*/ 3 w 376"/>
                  <a:gd name="T5" fmla="*/ 1 h 102"/>
                  <a:gd name="T6" fmla="*/ 6 w 376"/>
                  <a:gd name="T7" fmla="*/ 1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6"/>
                  <a:gd name="T13" fmla="*/ 0 h 102"/>
                  <a:gd name="T14" fmla="*/ 376 w 37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6" h="102">
                    <a:moveTo>
                      <a:pt x="0" y="0"/>
                    </a:moveTo>
                    <a:lnTo>
                      <a:pt x="63" y="22"/>
                    </a:lnTo>
                    <a:lnTo>
                      <a:pt x="199" y="67"/>
                    </a:lnTo>
                    <a:lnTo>
                      <a:pt x="376" y="10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4" name="Freeform 92">
                <a:extLst>
                  <a:ext uri="{FF2B5EF4-FFF2-40B4-BE49-F238E27FC236}">
                    <a16:creationId xmlns:a16="http://schemas.microsoft.com/office/drawing/2014/main" id="{1E770A2D-A9EF-29F4-AA75-B7C13FE7E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8" y="3140"/>
                <a:ext cx="70" cy="111"/>
              </a:xfrm>
              <a:custGeom>
                <a:avLst/>
                <a:gdLst>
                  <a:gd name="T0" fmla="*/ 5 w 278"/>
                  <a:gd name="T1" fmla="*/ 0 h 442"/>
                  <a:gd name="T2" fmla="*/ 3 w 278"/>
                  <a:gd name="T3" fmla="*/ 2 h 442"/>
                  <a:gd name="T4" fmla="*/ 3 w 278"/>
                  <a:gd name="T5" fmla="*/ 3 h 442"/>
                  <a:gd name="T6" fmla="*/ 4 w 278"/>
                  <a:gd name="T7" fmla="*/ 7 h 442"/>
                  <a:gd name="T8" fmla="*/ 3 w 278"/>
                  <a:gd name="T9" fmla="*/ 4 h 442"/>
                  <a:gd name="T10" fmla="*/ 3 w 278"/>
                  <a:gd name="T11" fmla="*/ 3 h 442"/>
                  <a:gd name="T12" fmla="*/ 0 w 278"/>
                  <a:gd name="T13" fmla="*/ 3 h 442"/>
                  <a:gd name="T14" fmla="*/ 2 w 278"/>
                  <a:gd name="T15" fmla="*/ 1 h 442"/>
                  <a:gd name="T16" fmla="*/ 3 w 278"/>
                  <a:gd name="T17" fmla="*/ 1 h 442"/>
                  <a:gd name="T18" fmla="*/ 5 w 278"/>
                  <a:gd name="T19" fmla="*/ 0 h 4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8"/>
                  <a:gd name="T31" fmla="*/ 0 h 442"/>
                  <a:gd name="T32" fmla="*/ 278 w 278"/>
                  <a:gd name="T33" fmla="*/ 442 h 4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8" h="442">
                    <a:moveTo>
                      <a:pt x="278" y="0"/>
                    </a:moveTo>
                    <a:lnTo>
                      <a:pt x="212" y="98"/>
                    </a:lnTo>
                    <a:lnTo>
                      <a:pt x="212" y="202"/>
                    </a:lnTo>
                    <a:lnTo>
                      <a:pt x="268" y="442"/>
                    </a:lnTo>
                    <a:lnTo>
                      <a:pt x="171" y="221"/>
                    </a:lnTo>
                    <a:lnTo>
                      <a:pt x="171" y="152"/>
                    </a:lnTo>
                    <a:lnTo>
                      <a:pt x="0" y="152"/>
                    </a:lnTo>
                    <a:lnTo>
                      <a:pt x="143" y="59"/>
                    </a:lnTo>
                    <a:lnTo>
                      <a:pt x="212" y="59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5" name="Freeform 93">
                <a:extLst>
                  <a:ext uri="{FF2B5EF4-FFF2-40B4-BE49-F238E27FC236}">
                    <a16:creationId xmlns:a16="http://schemas.microsoft.com/office/drawing/2014/main" id="{2A0440CC-EE5F-EBDE-B5D6-0206C81DC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3212"/>
                <a:ext cx="806" cy="757"/>
              </a:xfrm>
              <a:custGeom>
                <a:avLst/>
                <a:gdLst>
                  <a:gd name="T0" fmla="*/ 11 w 3224"/>
                  <a:gd name="T1" fmla="*/ 3 h 3029"/>
                  <a:gd name="T2" fmla="*/ 9 w 3224"/>
                  <a:gd name="T3" fmla="*/ 8 h 3029"/>
                  <a:gd name="T4" fmla="*/ 11 w 3224"/>
                  <a:gd name="T5" fmla="*/ 9 h 3029"/>
                  <a:gd name="T6" fmla="*/ 14 w 3224"/>
                  <a:gd name="T7" fmla="*/ 19 h 3029"/>
                  <a:gd name="T8" fmla="*/ 13 w 3224"/>
                  <a:gd name="T9" fmla="*/ 19 h 3029"/>
                  <a:gd name="T10" fmla="*/ 14 w 3224"/>
                  <a:gd name="T11" fmla="*/ 23 h 3029"/>
                  <a:gd name="T12" fmla="*/ 22 w 3224"/>
                  <a:gd name="T13" fmla="*/ 34 h 3029"/>
                  <a:gd name="T14" fmla="*/ 24 w 3224"/>
                  <a:gd name="T15" fmla="*/ 37 h 3029"/>
                  <a:gd name="T16" fmla="*/ 23 w 3224"/>
                  <a:gd name="T17" fmla="*/ 40 h 3029"/>
                  <a:gd name="T18" fmla="*/ 26 w 3224"/>
                  <a:gd name="T19" fmla="*/ 39 h 3029"/>
                  <a:gd name="T20" fmla="*/ 25 w 3224"/>
                  <a:gd name="T21" fmla="*/ 38 h 3029"/>
                  <a:gd name="T22" fmla="*/ 29 w 3224"/>
                  <a:gd name="T23" fmla="*/ 38 h 3029"/>
                  <a:gd name="T24" fmla="*/ 33 w 3224"/>
                  <a:gd name="T25" fmla="*/ 36 h 3029"/>
                  <a:gd name="T26" fmla="*/ 33 w 3224"/>
                  <a:gd name="T27" fmla="*/ 37 h 3029"/>
                  <a:gd name="T28" fmla="*/ 35 w 3224"/>
                  <a:gd name="T29" fmla="*/ 38 h 3029"/>
                  <a:gd name="T30" fmla="*/ 40 w 3224"/>
                  <a:gd name="T31" fmla="*/ 37 h 3029"/>
                  <a:gd name="T32" fmla="*/ 42 w 3224"/>
                  <a:gd name="T33" fmla="*/ 34 h 3029"/>
                  <a:gd name="T34" fmla="*/ 42 w 3224"/>
                  <a:gd name="T35" fmla="*/ 35 h 3029"/>
                  <a:gd name="T36" fmla="*/ 50 w 3224"/>
                  <a:gd name="T37" fmla="*/ 36 h 3029"/>
                  <a:gd name="T38" fmla="*/ 50 w 3224"/>
                  <a:gd name="T39" fmla="*/ 38 h 3029"/>
                  <a:gd name="T40" fmla="*/ 48 w 3224"/>
                  <a:gd name="T41" fmla="*/ 39 h 3029"/>
                  <a:gd name="T42" fmla="*/ 44 w 3224"/>
                  <a:gd name="T43" fmla="*/ 40 h 3029"/>
                  <a:gd name="T44" fmla="*/ 39 w 3224"/>
                  <a:gd name="T45" fmla="*/ 41 h 3029"/>
                  <a:gd name="T46" fmla="*/ 34 w 3224"/>
                  <a:gd name="T47" fmla="*/ 41 h 3029"/>
                  <a:gd name="T48" fmla="*/ 28 w 3224"/>
                  <a:gd name="T49" fmla="*/ 41 h 3029"/>
                  <a:gd name="T50" fmla="*/ 24 w 3224"/>
                  <a:gd name="T51" fmla="*/ 43 h 3029"/>
                  <a:gd name="T52" fmla="*/ 8 w 3224"/>
                  <a:gd name="T53" fmla="*/ 47 h 3029"/>
                  <a:gd name="T54" fmla="*/ 2 w 3224"/>
                  <a:gd name="T55" fmla="*/ 20 h 3029"/>
                  <a:gd name="T56" fmla="*/ 3 w 3224"/>
                  <a:gd name="T57" fmla="*/ 18 h 3029"/>
                  <a:gd name="T58" fmla="*/ 5 w 3224"/>
                  <a:gd name="T59" fmla="*/ 30 h 3029"/>
                  <a:gd name="T60" fmla="*/ 8 w 3224"/>
                  <a:gd name="T61" fmla="*/ 35 h 3029"/>
                  <a:gd name="T62" fmla="*/ 7 w 3224"/>
                  <a:gd name="T63" fmla="*/ 22 h 3029"/>
                  <a:gd name="T64" fmla="*/ 6 w 3224"/>
                  <a:gd name="T65" fmla="*/ 18 h 3029"/>
                  <a:gd name="T66" fmla="*/ 8 w 3224"/>
                  <a:gd name="T67" fmla="*/ 9 h 3029"/>
                  <a:gd name="T68" fmla="*/ 7 w 3224"/>
                  <a:gd name="T69" fmla="*/ 8 h 3029"/>
                  <a:gd name="T70" fmla="*/ 5 w 3224"/>
                  <a:gd name="T71" fmla="*/ 11 h 3029"/>
                  <a:gd name="T72" fmla="*/ 7 w 3224"/>
                  <a:gd name="T73" fmla="*/ 6 h 3029"/>
                  <a:gd name="T74" fmla="*/ 11 w 3224"/>
                  <a:gd name="T75" fmla="*/ 1 h 302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224"/>
                  <a:gd name="T115" fmla="*/ 0 h 3029"/>
                  <a:gd name="T116" fmla="*/ 3224 w 3224"/>
                  <a:gd name="T117" fmla="*/ 3029 h 302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224" h="3029">
                    <a:moveTo>
                      <a:pt x="886" y="0"/>
                    </a:moveTo>
                    <a:lnTo>
                      <a:pt x="686" y="194"/>
                    </a:lnTo>
                    <a:lnTo>
                      <a:pt x="568" y="355"/>
                    </a:lnTo>
                    <a:lnTo>
                      <a:pt x="568" y="539"/>
                    </a:lnTo>
                    <a:lnTo>
                      <a:pt x="704" y="451"/>
                    </a:lnTo>
                    <a:lnTo>
                      <a:pt x="704" y="578"/>
                    </a:lnTo>
                    <a:lnTo>
                      <a:pt x="1005" y="1285"/>
                    </a:lnTo>
                    <a:lnTo>
                      <a:pt x="936" y="1208"/>
                    </a:lnTo>
                    <a:lnTo>
                      <a:pt x="867" y="1208"/>
                    </a:lnTo>
                    <a:lnTo>
                      <a:pt x="820" y="1229"/>
                    </a:lnTo>
                    <a:lnTo>
                      <a:pt x="788" y="1255"/>
                    </a:lnTo>
                    <a:lnTo>
                      <a:pt x="898" y="1496"/>
                    </a:lnTo>
                    <a:lnTo>
                      <a:pt x="1107" y="1870"/>
                    </a:lnTo>
                    <a:lnTo>
                      <a:pt x="1429" y="2206"/>
                    </a:lnTo>
                    <a:lnTo>
                      <a:pt x="1554" y="2310"/>
                    </a:lnTo>
                    <a:lnTo>
                      <a:pt x="1554" y="2379"/>
                    </a:lnTo>
                    <a:lnTo>
                      <a:pt x="1476" y="2472"/>
                    </a:lnTo>
                    <a:lnTo>
                      <a:pt x="1476" y="2579"/>
                    </a:lnTo>
                    <a:lnTo>
                      <a:pt x="1629" y="2552"/>
                    </a:lnTo>
                    <a:lnTo>
                      <a:pt x="1651" y="2514"/>
                    </a:lnTo>
                    <a:lnTo>
                      <a:pt x="1641" y="2463"/>
                    </a:lnTo>
                    <a:lnTo>
                      <a:pt x="1602" y="2436"/>
                    </a:lnTo>
                    <a:lnTo>
                      <a:pt x="1756" y="2472"/>
                    </a:lnTo>
                    <a:lnTo>
                      <a:pt x="1862" y="2463"/>
                    </a:lnTo>
                    <a:lnTo>
                      <a:pt x="1970" y="2426"/>
                    </a:lnTo>
                    <a:lnTo>
                      <a:pt x="2074" y="2340"/>
                    </a:lnTo>
                    <a:lnTo>
                      <a:pt x="2153" y="2265"/>
                    </a:lnTo>
                    <a:lnTo>
                      <a:pt x="2102" y="2349"/>
                    </a:lnTo>
                    <a:lnTo>
                      <a:pt x="2066" y="2417"/>
                    </a:lnTo>
                    <a:lnTo>
                      <a:pt x="2221" y="2436"/>
                    </a:lnTo>
                    <a:lnTo>
                      <a:pt x="2412" y="2445"/>
                    </a:lnTo>
                    <a:lnTo>
                      <a:pt x="2568" y="2407"/>
                    </a:lnTo>
                    <a:lnTo>
                      <a:pt x="2625" y="2179"/>
                    </a:lnTo>
                    <a:lnTo>
                      <a:pt x="2652" y="2179"/>
                    </a:lnTo>
                    <a:lnTo>
                      <a:pt x="2672" y="2206"/>
                    </a:lnTo>
                    <a:lnTo>
                      <a:pt x="2693" y="2282"/>
                    </a:lnTo>
                    <a:lnTo>
                      <a:pt x="2705" y="2349"/>
                    </a:lnTo>
                    <a:lnTo>
                      <a:pt x="3216" y="2320"/>
                    </a:lnTo>
                    <a:lnTo>
                      <a:pt x="3224" y="2379"/>
                    </a:lnTo>
                    <a:lnTo>
                      <a:pt x="3224" y="2426"/>
                    </a:lnTo>
                    <a:lnTo>
                      <a:pt x="3204" y="2484"/>
                    </a:lnTo>
                    <a:lnTo>
                      <a:pt x="3088" y="2492"/>
                    </a:lnTo>
                    <a:lnTo>
                      <a:pt x="2993" y="2552"/>
                    </a:lnTo>
                    <a:lnTo>
                      <a:pt x="2817" y="2588"/>
                    </a:lnTo>
                    <a:lnTo>
                      <a:pt x="2663" y="2579"/>
                    </a:lnTo>
                    <a:lnTo>
                      <a:pt x="2509" y="2627"/>
                    </a:lnTo>
                    <a:lnTo>
                      <a:pt x="2376" y="2657"/>
                    </a:lnTo>
                    <a:lnTo>
                      <a:pt x="2182" y="2665"/>
                    </a:lnTo>
                    <a:lnTo>
                      <a:pt x="1949" y="2638"/>
                    </a:lnTo>
                    <a:lnTo>
                      <a:pt x="1775" y="2657"/>
                    </a:lnTo>
                    <a:lnTo>
                      <a:pt x="1629" y="2704"/>
                    </a:lnTo>
                    <a:lnTo>
                      <a:pt x="1523" y="2763"/>
                    </a:lnTo>
                    <a:lnTo>
                      <a:pt x="1235" y="2684"/>
                    </a:lnTo>
                    <a:lnTo>
                      <a:pt x="521" y="3029"/>
                    </a:lnTo>
                    <a:lnTo>
                      <a:pt x="0" y="3029"/>
                    </a:lnTo>
                    <a:lnTo>
                      <a:pt x="135" y="1315"/>
                    </a:lnTo>
                    <a:lnTo>
                      <a:pt x="250" y="949"/>
                    </a:lnTo>
                    <a:lnTo>
                      <a:pt x="204" y="1189"/>
                    </a:lnTo>
                    <a:lnTo>
                      <a:pt x="319" y="1572"/>
                    </a:lnTo>
                    <a:lnTo>
                      <a:pt x="319" y="1909"/>
                    </a:lnTo>
                    <a:lnTo>
                      <a:pt x="452" y="2272"/>
                    </a:lnTo>
                    <a:lnTo>
                      <a:pt x="521" y="2272"/>
                    </a:lnTo>
                    <a:lnTo>
                      <a:pt x="694" y="1899"/>
                    </a:lnTo>
                    <a:lnTo>
                      <a:pt x="461" y="1440"/>
                    </a:lnTo>
                    <a:lnTo>
                      <a:pt x="425" y="1295"/>
                    </a:lnTo>
                    <a:lnTo>
                      <a:pt x="404" y="1142"/>
                    </a:lnTo>
                    <a:lnTo>
                      <a:pt x="425" y="978"/>
                    </a:lnTo>
                    <a:lnTo>
                      <a:pt x="521" y="596"/>
                    </a:lnTo>
                    <a:lnTo>
                      <a:pt x="473" y="557"/>
                    </a:lnTo>
                    <a:lnTo>
                      <a:pt x="441" y="508"/>
                    </a:lnTo>
                    <a:lnTo>
                      <a:pt x="434" y="471"/>
                    </a:lnTo>
                    <a:lnTo>
                      <a:pt x="338" y="691"/>
                    </a:lnTo>
                    <a:lnTo>
                      <a:pt x="413" y="451"/>
                    </a:lnTo>
                    <a:lnTo>
                      <a:pt x="452" y="394"/>
                    </a:lnTo>
                    <a:lnTo>
                      <a:pt x="588" y="242"/>
                    </a:lnTo>
                    <a:lnTo>
                      <a:pt x="721" y="105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6" name="Freeform 94">
                <a:extLst>
                  <a:ext uri="{FF2B5EF4-FFF2-40B4-BE49-F238E27FC236}">
                    <a16:creationId xmlns:a16="http://schemas.microsoft.com/office/drawing/2014/main" id="{3B24E1C4-6E6E-6E86-4C32-49DA341B7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3305"/>
                <a:ext cx="249" cy="406"/>
              </a:xfrm>
              <a:custGeom>
                <a:avLst/>
                <a:gdLst>
                  <a:gd name="T0" fmla="*/ 0 w 996"/>
                  <a:gd name="T1" fmla="*/ 2 h 1622"/>
                  <a:gd name="T2" fmla="*/ 5 w 996"/>
                  <a:gd name="T3" fmla="*/ 5 h 1622"/>
                  <a:gd name="T4" fmla="*/ 8 w 996"/>
                  <a:gd name="T5" fmla="*/ 10 h 1622"/>
                  <a:gd name="T6" fmla="*/ 8 w 996"/>
                  <a:gd name="T7" fmla="*/ 12 h 1622"/>
                  <a:gd name="T8" fmla="*/ 12 w 996"/>
                  <a:gd name="T9" fmla="*/ 16 h 1622"/>
                  <a:gd name="T10" fmla="*/ 13 w 996"/>
                  <a:gd name="T11" fmla="*/ 19 h 1622"/>
                  <a:gd name="T12" fmla="*/ 13 w 996"/>
                  <a:gd name="T13" fmla="*/ 12 h 1622"/>
                  <a:gd name="T14" fmla="*/ 13 w 996"/>
                  <a:gd name="T15" fmla="*/ 7 h 1622"/>
                  <a:gd name="T16" fmla="*/ 13 w 996"/>
                  <a:gd name="T17" fmla="*/ 4 h 1622"/>
                  <a:gd name="T18" fmla="*/ 13 w 996"/>
                  <a:gd name="T19" fmla="*/ 3 h 1622"/>
                  <a:gd name="T20" fmla="*/ 12 w 996"/>
                  <a:gd name="T21" fmla="*/ 5 h 1622"/>
                  <a:gd name="T22" fmla="*/ 11 w 996"/>
                  <a:gd name="T23" fmla="*/ 5 h 1622"/>
                  <a:gd name="T24" fmla="*/ 12 w 996"/>
                  <a:gd name="T25" fmla="*/ 4 h 1622"/>
                  <a:gd name="T26" fmla="*/ 13 w 996"/>
                  <a:gd name="T27" fmla="*/ 2 h 1622"/>
                  <a:gd name="T28" fmla="*/ 14 w 996"/>
                  <a:gd name="T29" fmla="*/ 0 h 1622"/>
                  <a:gd name="T30" fmla="*/ 15 w 996"/>
                  <a:gd name="T31" fmla="*/ 0 h 1622"/>
                  <a:gd name="T32" fmla="*/ 14 w 996"/>
                  <a:gd name="T33" fmla="*/ 1 h 1622"/>
                  <a:gd name="T34" fmla="*/ 15 w 996"/>
                  <a:gd name="T35" fmla="*/ 4 h 1622"/>
                  <a:gd name="T36" fmla="*/ 14 w 996"/>
                  <a:gd name="T37" fmla="*/ 4 h 1622"/>
                  <a:gd name="T38" fmla="*/ 14 w 996"/>
                  <a:gd name="T39" fmla="*/ 6 h 1622"/>
                  <a:gd name="T40" fmla="*/ 14 w 996"/>
                  <a:gd name="T41" fmla="*/ 14 h 1622"/>
                  <a:gd name="T42" fmla="*/ 15 w 996"/>
                  <a:gd name="T43" fmla="*/ 21 h 1622"/>
                  <a:gd name="T44" fmla="*/ 16 w 996"/>
                  <a:gd name="T45" fmla="*/ 23 h 1622"/>
                  <a:gd name="T46" fmla="*/ 13 w 996"/>
                  <a:gd name="T47" fmla="*/ 25 h 1622"/>
                  <a:gd name="T48" fmla="*/ 14 w 996"/>
                  <a:gd name="T49" fmla="*/ 24 h 1622"/>
                  <a:gd name="T50" fmla="*/ 13 w 996"/>
                  <a:gd name="T51" fmla="*/ 23 h 1622"/>
                  <a:gd name="T52" fmla="*/ 12 w 996"/>
                  <a:gd name="T53" fmla="*/ 23 h 1622"/>
                  <a:gd name="T54" fmla="*/ 8 w 996"/>
                  <a:gd name="T55" fmla="*/ 25 h 1622"/>
                  <a:gd name="T56" fmla="*/ 7 w 996"/>
                  <a:gd name="T57" fmla="*/ 26 h 1622"/>
                  <a:gd name="T58" fmla="*/ 7 w 996"/>
                  <a:gd name="T59" fmla="*/ 25 h 1622"/>
                  <a:gd name="T60" fmla="*/ 9 w 996"/>
                  <a:gd name="T61" fmla="*/ 23 h 1622"/>
                  <a:gd name="T62" fmla="*/ 13 w 996"/>
                  <a:gd name="T63" fmla="*/ 22 h 1622"/>
                  <a:gd name="T64" fmla="*/ 13 w 996"/>
                  <a:gd name="T65" fmla="*/ 20 h 1622"/>
                  <a:gd name="T66" fmla="*/ 13 w 996"/>
                  <a:gd name="T67" fmla="*/ 19 h 1622"/>
                  <a:gd name="T68" fmla="*/ 12 w 996"/>
                  <a:gd name="T69" fmla="*/ 18 h 1622"/>
                  <a:gd name="T70" fmla="*/ 7 w 996"/>
                  <a:gd name="T71" fmla="*/ 14 h 1622"/>
                  <a:gd name="T72" fmla="*/ 2 w 996"/>
                  <a:gd name="T73" fmla="*/ 10 h 1622"/>
                  <a:gd name="T74" fmla="*/ 8 w 996"/>
                  <a:gd name="T75" fmla="*/ 14 h 1622"/>
                  <a:gd name="T76" fmla="*/ 5 w 996"/>
                  <a:gd name="T77" fmla="*/ 6 h 1622"/>
                  <a:gd name="T78" fmla="*/ 0 w 996"/>
                  <a:gd name="T79" fmla="*/ 2 h 16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996"/>
                  <a:gd name="T121" fmla="*/ 0 h 1622"/>
                  <a:gd name="T122" fmla="*/ 996 w 996"/>
                  <a:gd name="T123" fmla="*/ 1622 h 162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996" h="1622">
                    <a:moveTo>
                      <a:pt x="0" y="107"/>
                    </a:moveTo>
                    <a:lnTo>
                      <a:pt x="289" y="288"/>
                    </a:lnTo>
                    <a:lnTo>
                      <a:pt x="491" y="633"/>
                    </a:lnTo>
                    <a:lnTo>
                      <a:pt x="491" y="779"/>
                    </a:lnTo>
                    <a:lnTo>
                      <a:pt x="753" y="1007"/>
                    </a:lnTo>
                    <a:lnTo>
                      <a:pt x="851" y="1188"/>
                    </a:lnTo>
                    <a:lnTo>
                      <a:pt x="829" y="738"/>
                    </a:lnTo>
                    <a:lnTo>
                      <a:pt x="829" y="449"/>
                    </a:lnTo>
                    <a:lnTo>
                      <a:pt x="851" y="250"/>
                    </a:lnTo>
                    <a:lnTo>
                      <a:pt x="820" y="204"/>
                    </a:lnTo>
                    <a:lnTo>
                      <a:pt x="753" y="288"/>
                    </a:lnTo>
                    <a:lnTo>
                      <a:pt x="695" y="324"/>
                    </a:lnTo>
                    <a:lnTo>
                      <a:pt x="763" y="250"/>
                    </a:lnTo>
                    <a:lnTo>
                      <a:pt x="820" y="126"/>
                    </a:lnTo>
                    <a:lnTo>
                      <a:pt x="888" y="20"/>
                    </a:lnTo>
                    <a:lnTo>
                      <a:pt x="928" y="0"/>
                    </a:lnTo>
                    <a:lnTo>
                      <a:pt x="888" y="61"/>
                    </a:lnTo>
                    <a:lnTo>
                      <a:pt x="937" y="232"/>
                    </a:lnTo>
                    <a:lnTo>
                      <a:pt x="888" y="232"/>
                    </a:lnTo>
                    <a:lnTo>
                      <a:pt x="877" y="395"/>
                    </a:lnTo>
                    <a:lnTo>
                      <a:pt x="907" y="855"/>
                    </a:lnTo>
                    <a:lnTo>
                      <a:pt x="955" y="1316"/>
                    </a:lnTo>
                    <a:lnTo>
                      <a:pt x="996" y="1457"/>
                    </a:lnTo>
                    <a:lnTo>
                      <a:pt x="791" y="1571"/>
                    </a:lnTo>
                    <a:lnTo>
                      <a:pt x="877" y="1496"/>
                    </a:lnTo>
                    <a:lnTo>
                      <a:pt x="839" y="1436"/>
                    </a:lnTo>
                    <a:lnTo>
                      <a:pt x="743" y="1457"/>
                    </a:lnTo>
                    <a:lnTo>
                      <a:pt x="531" y="1602"/>
                    </a:lnTo>
                    <a:lnTo>
                      <a:pt x="464" y="1622"/>
                    </a:lnTo>
                    <a:lnTo>
                      <a:pt x="454" y="1591"/>
                    </a:lnTo>
                    <a:lnTo>
                      <a:pt x="578" y="1477"/>
                    </a:lnTo>
                    <a:lnTo>
                      <a:pt x="839" y="1391"/>
                    </a:lnTo>
                    <a:lnTo>
                      <a:pt x="800" y="1287"/>
                    </a:lnTo>
                    <a:lnTo>
                      <a:pt x="800" y="1180"/>
                    </a:lnTo>
                    <a:lnTo>
                      <a:pt x="763" y="1122"/>
                    </a:lnTo>
                    <a:lnTo>
                      <a:pt x="464" y="893"/>
                    </a:lnTo>
                    <a:lnTo>
                      <a:pt x="106" y="643"/>
                    </a:lnTo>
                    <a:lnTo>
                      <a:pt x="503" y="881"/>
                    </a:lnTo>
                    <a:lnTo>
                      <a:pt x="299" y="354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7" name="Freeform 95">
                <a:extLst>
                  <a:ext uri="{FF2B5EF4-FFF2-40B4-BE49-F238E27FC236}">
                    <a16:creationId xmlns:a16="http://schemas.microsoft.com/office/drawing/2014/main" id="{DB87A262-EFB7-5131-8F7C-B6C44DB06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" y="3708"/>
                <a:ext cx="39" cy="89"/>
              </a:xfrm>
              <a:custGeom>
                <a:avLst/>
                <a:gdLst>
                  <a:gd name="T0" fmla="*/ 3 w 154"/>
                  <a:gd name="T1" fmla="*/ 0 h 356"/>
                  <a:gd name="T2" fmla="*/ 2 w 154"/>
                  <a:gd name="T3" fmla="*/ 1 h 356"/>
                  <a:gd name="T4" fmla="*/ 0 w 154"/>
                  <a:gd name="T5" fmla="*/ 5 h 356"/>
                  <a:gd name="T6" fmla="*/ 1 w 154"/>
                  <a:gd name="T7" fmla="*/ 6 h 356"/>
                  <a:gd name="T8" fmla="*/ 3 w 154"/>
                  <a:gd name="T9" fmla="*/ 5 h 356"/>
                  <a:gd name="T10" fmla="*/ 3 w 154"/>
                  <a:gd name="T11" fmla="*/ 1 h 356"/>
                  <a:gd name="T12" fmla="*/ 2 w 154"/>
                  <a:gd name="T13" fmla="*/ 1 h 356"/>
                  <a:gd name="T14" fmla="*/ 2 w 154"/>
                  <a:gd name="T15" fmla="*/ 1 h 356"/>
                  <a:gd name="T16" fmla="*/ 3 w 154"/>
                  <a:gd name="T17" fmla="*/ 0 h 3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4"/>
                  <a:gd name="T28" fmla="*/ 0 h 356"/>
                  <a:gd name="T29" fmla="*/ 154 w 154"/>
                  <a:gd name="T30" fmla="*/ 356 h 3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4" h="356">
                    <a:moveTo>
                      <a:pt x="154" y="0"/>
                    </a:moveTo>
                    <a:lnTo>
                      <a:pt x="86" y="38"/>
                    </a:lnTo>
                    <a:lnTo>
                      <a:pt x="0" y="307"/>
                    </a:lnTo>
                    <a:lnTo>
                      <a:pt x="75" y="356"/>
                    </a:lnTo>
                    <a:lnTo>
                      <a:pt x="154" y="288"/>
                    </a:lnTo>
                    <a:lnTo>
                      <a:pt x="154" y="104"/>
                    </a:lnTo>
                    <a:lnTo>
                      <a:pt x="116" y="104"/>
                    </a:lnTo>
                    <a:lnTo>
                      <a:pt x="116" y="58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8" name="Freeform 96">
                <a:extLst>
                  <a:ext uri="{FF2B5EF4-FFF2-40B4-BE49-F238E27FC236}">
                    <a16:creationId xmlns:a16="http://schemas.microsoft.com/office/drawing/2014/main" id="{01F66CF1-4210-B97E-E9BA-10C229527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" y="3685"/>
                <a:ext cx="97" cy="114"/>
              </a:xfrm>
              <a:custGeom>
                <a:avLst/>
                <a:gdLst>
                  <a:gd name="T0" fmla="*/ 2 w 386"/>
                  <a:gd name="T1" fmla="*/ 2 h 459"/>
                  <a:gd name="T2" fmla="*/ 4 w 386"/>
                  <a:gd name="T3" fmla="*/ 0 h 459"/>
                  <a:gd name="T4" fmla="*/ 6 w 386"/>
                  <a:gd name="T5" fmla="*/ 1 h 459"/>
                  <a:gd name="T6" fmla="*/ 6 w 386"/>
                  <a:gd name="T7" fmla="*/ 2 h 459"/>
                  <a:gd name="T8" fmla="*/ 5 w 386"/>
                  <a:gd name="T9" fmla="*/ 4 h 459"/>
                  <a:gd name="T10" fmla="*/ 0 w 386"/>
                  <a:gd name="T11" fmla="*/ 7 h 459"/>
                  <a:gd name="T12" fmla="*/ 4 w 386"/>
                  <a:gd name="T13" fmla="*/ 4 h 459"/>
                  <a:gd name="T14" fmla="*/ 4 w 386"/>
                  <a:gd name="T15" fmla="*/ 3 h 459"/>
                  <a:gd name="T16" fmla="*/ 4 w 386"/>
                  <a:gd name="T17" fmla="*/ 2 h 459"/>
                  <a:gd name="T18" fmla="*/ 4 w 386"/>
                  <a:gd name="T19" fmla="*/ 1 h 459"/>
                  <a:gd name="T20" fmla="*/ 4 w 386"/>
                  <a:gd name="T21" fmla="*/ 1 h 459"/>
                  <a:gd name="T22" fmla="*/ 3 w 386"/>
                  <a:gd name="T23" fmla="*/ 1 h 459"/>
                  <a:gd name="T24" fmla="*/ 2 w 386"/>
                  <a:gd name="T25" fmla="*/ 2 h 45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86"/>
                  <a:gd name="T40" fmla="*/ 0 h 459"/>
                  <a:gd name="T41" fmla="*/ 386 w 386"/>
                  <a:gd name="T42" fmla="*/ 459 h 45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86" h="459">
                    <a:moveTo>
                      <a:pt x="105" y="124"/>
                    </a:moveTo>
                    <a:lnTo>
                      <a:pt x="242" y="0"/>
                    </a:lnTo>
                    <a:lnTo>
                      <a:pt x="386" y="55"/>
                    </a:lnTo>
                    <a:lnTo>
                      <a:pt x="386" y="132"/>
                    </a:lnTo>
                    <a:lnTo>
                      <a:pt x="299" y="248"/>
                    </a:lnTo>
                    <a:lnTo>
                      <a:pt x="0" y="459"/>
                    </a:lnTo>
                    <a:lnTo>
                      <a:pt x="213" y="278"/>
                    </a:lnTo>
                    <a:lnTo>
                      <a:pt x="242" y="210"/>
                    </a:lnTo>
                    <a:lnTo>
                      <a:pt x="252" y="152"/>
                    </a:lnTo>
                    <a:lnTo>
                      <a:pt x="242" y="106"/>
                    </a:lnTo>
                    <a:lnTo>
                      <a:pt x="213" y="86"/>
                    </a:lnTo>
                    <a:lnTo>
                      <a:pt x="176" y="86"/>
                    </a:lnTo>
                    <a:lnTo>
                      <a:pt x="105" y="1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89" name="Freeform 97">
                <a:extLst>
                  <a:ext uri="{FF2B5EF4-FFF2-40B4-BE49-F238E27FC236}">
                    <a16:creationId xmlns:a16="http://schemas.microsoft.com/office/drawing/2014/main" id="{6A4B3745-9B98-0BD6-3745-CFE07ADD3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" y="3644"/>
                <a:ext cx="594" cy="189"/>
              </a:xfrm>
              <a:custGeom>
                <a:avLst/>
                <a:gdLst>
                  <a:gd name="T0" fmla="*/ 0 w 2376"/>
                  <a:gd name="T1" fmla="*/ 2 h 758"/>
                  <a:gd name="T2" fmla="*/ 5 w 2376"/>
                  <a:gd name="T3" fmla="*/ 4 h 758"/>
                  <a:gd name="T4" fmla="*/ 6 w 2376"/>
                  <a:gd name="T5" fmla="*/ 3 h 758"/>
                  <a:gd name="T6" fmla="*/ 9 w 2376"/>
                  <a:gd name="T7" fmla="*/ 3 h 758"/>
                  <a:gd name="T8" fmla="*/ 11 w 2376"/>
                  <a:gd name="T9" fmla="*/ 4 h 758"/>
                  <a:gd name="T10" fmla="*/ 12 w 2376"/>
                  <a:gd name="T11" fmla="*/ 4 h 758"/>
                  <a:gd name="T12" fmla="*/ 19 w 2376"/>
                  <a:gd name="T13" fmla="*/ 4 h 758"/>
                  <a:gd name="T14" fmla="*/ 24 w 2376"/>
                  <a:gd name="T15" fmla="*/ 3 h 758"/>
                  <a:gd name="T16" fmla="*/ 31 w 2376"/>
                  <a:gd name="T17" fmla="*/ 0 h 758"/>
                  <a:gd name="T18" fmla="*/ 32 w 2376"/>
                  <a:gd name="T19" fmla="*/ 0 h 758"/>
                  <a:gd name="T20" fmla="*/ 32 w 2376"/>
                  <a:gd name="T21" fmla="*/ 1 h 758"/>
                  <a:gd name="T22" fmla="*/ 31 w 2376"/>
                  <a:gd name="T23" fmla="*/ 2 h 758"/>
                  <a:gd name="T24" fmla="*/ 32 w 2376"/>
                  <a:gd name="T25" fmla="*/ 3 h 758"/>
                  <a:gd name="T26" fmla="*/ 33 w 2376"/>
                  <a:gd name="T27" fmla="*/ 3 h 758"/>
                  <a:gd name="T28" fmla="*/ 32 w 2376"/>
                  <a:gd name="T29" fmla="*/ 4 h 758"/>
                  <a:gd name="T30" fmla="*/ 37 w 2376"/>
                  <a:gd name="T31" fmla="*/ 5 h 758"/>
                  <a:gd name="T32" fmla="*/ 37 w 2376"/>
                  <a:gd name="T33" fmla="*/ 5 h 758"/>
                  <a:gd name="T34" fmla="*/ 32 w 2376"/>
                  <a:gd name="T35" fmla="*/ 5 h 758"/>
                  <a:gd name="T36" fmla="*/ 32 w 2376"/>
                  <a:gd name="T37" fmla="*/ 6 h 758"/>
                  <a:gd name="T38" fmla="*/ 33 w 2376"/>
                  <a:gd name="T39" fmla="*/ 6 h 758"/>
                  <a:gd name="T40" fmla="*/ 37 w 2376"/>
                  <a:gd name="T41" fmla="*/ 6 h 758"/>
                  <a:gd name="T42" fmla="*/ 37 w 2376"/>
                  <a:gd name="T43" fmla="*/ 7 h 758"/>
                  <a:gd name="T44" fmla="*/ 33 w 2376"/>
                  <a:gd name="T45" fmla="*/ 8 h 758"/>
                  <a:gd name="T46" fmla="*/ 33 w 2376"/>
                  <a:gd name="T47" fmla="*/ 8 h 758"/>
                  <a:gd name="T48" fmla="*/ 35 w 2376"/>
                  <a:gd name="T49" fmla="*/ 8 h 758"/>
                  <a:gd name="T50" fmla="*/ 36 w 2376"/>
                  <a:gd name="T51" fmla="*/ 8 h 758"/>
                  <a:gd name="T52" fmla="*/ 36 w 2376"/>
                  <a:gd name="T53" fmla="*/ 9 h 758"/>
                  <a:gd name="T54" fmla="*/ 31 w 2376"/>
                  <a:gd name="T55" fmla="*/ 9 h 758"/>
                  <a:gd name="T56" fmla="*/ 26 w 2376"/>
                  <a:gd name="T57" fmla="*/ 10 h 758"/>
                  <a:gd name="T58" fmla="*/ 24 w 2376"/>
                  <a:gd name="T59" fmla="*/ 10 h 758"/>
                  <a:gd name="T60" fmla="*/ 21 w 2376"/>
                  <a:gd name="T61" fmla="*/ 10 h 758"/>
                  <a:gd name="T62" fmla="*/ 20 w 2376"/>
                  <a:gd name="T63" fmla="*/ 12 h 758"/>
                  <a:gd name="T64" fmla="*/ 16 w 2376"/>
                  <a:gd name="T65" fmla="*/ 12 h 758"/>
                  <a:gd name="T66" fmla="*/ 19 w 2376"/>
                  <a:gd name="T67" fmla="*/ 11 h 758"/>
                  <a:gd name="T68" fmla="*/ 20 w 2376"/>
                  <a:gd name="T69" fmla="*/ 10 h 758"/>
                  <a:gd name="T70" fmla="*/ 20 w 2376"/>
                  <a:gd name="T71" fmla="*/ 9 h 758"/>
                  <a:gd name="T72" fmla="*/ 20 w 2376"/>
                  <a:gd name="T73" fmla="*/ 7 h 758"/>
                  <a:gd name="T74" fmla="*/ 20 w 2376"/>
                  <a:gd name="T75" fmla="*/ 6 h 758"/>
                  <a:gd name="T76" fmla="*/ 19 w 2376"/>
                  <a:gd name="T77" fmla="*/ 4 h 758"/>
                  <a:gd name="T78" fmla="*/ 12 w 2376"/>
                  <a:gd name="T79" fmla="*/ 4 h 758"/>
                  <a:gd name="T80" fmla="*/ 10 w 2376"/>
                  <a:gd name="T81" fmla="*/ 5 h 758"/>
                  <a:gd name="T82" fmla="*/ 8 w 2376"/>
                  <a:gd name="T83" fmla="*/ 4 h 758"/>
                  <a:gd name="T84" fmla="*/ 5 w 2376"/>
                  <a:gd name="T85" fmla="*/ 5 h 758"/>
                  <a:gd name="T86" fmla="*/ 5 w 2376"/>
                  <a:gd name="T87" fmla="*/ 5 h 758"/>
                  <a:gd name="T88" fmla="*/ 0 w 2376"/>
                  <a:gd name="T89" fmla="*/ 2 h 75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76"/>
                  <a:gd name="T136" fmla="*/ 0 h 758"/>
                  <a:gd name="T137" fmla="*/ 2376 w 2376"/>
                  <a:gd name="T138" fmla="*/ 758 h 75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76" h="758">
                    <a:moveTo>
                      <a:pt x="0" y="164"/>
                    </a:moveTo>
                    <a:lnTo>
                      <a:pt x="329" y="288"/>
                    </a:lnTo>
                    <a:lnTo>
                      <a:pt x="413" y="204"/>
                    </a:lnTo>
                    <a:lnTo>
                      <a:pt x="590" y="204"/>
                    </a:lnTo>
                    <a:lnTo>
                      <a:pt x="685" y="278"/>
                    </a:lnTo>
                    <a:lnTo>
                      <a:pt x="772" y="250"/>
                    </a:lnTo>
                    <a:lnTo>
                      <a:pt x="1226" y="239"/>
                    </a:lnTo>
                    <a:lnTo>
                      <a:pt x="1543" y="173"/>
                    </a:lnTo>
                    <a:lnTo>
                      <a:pt x="1979" y="0"/>
                    </a:lnTo>
                    <a:lnTo>
                      <a:pt x="2036" y="39"/>
                    </a:lnTo>
                    <a:lnTo>
                      <a:pt x="2047" y="77"/>
                    </a:lnTo>
                    <a:lnTo>
                      <a:pt x="2000" y="125"/>
                    </a:lnTo>
                    <a:lnTo>
                      <a:pt x="2057" y="183"/>
                    </a:lnTo>
                    <a:lnTo>
                      <a:pt x="2075" y="232"/>
                    </a:lnTo>
                    <a:lnTo>
                      <a:pt x="2057" y="288"/>
                    </a:lnTo>
                    <a:lnTo>
                      <a:pt x="2364" y="316"/>
                    </a:lnTo>
                    <a:lnTo>
                      <a:pt x="2376" y="335"/>
                    </a:lnTo>
                    <a:lnTo>
                      <a:pt x="2057" y="352"/>
                    </a:lnTo>
                    <a:lnTo>
                      <a:pt x="2057" y="382"/>
                    </a:lnTo>
                    <a:lnTo>
                      <a:pt x="2075" y="412"/>
                    </a:lnTo>
                    <a:lnTo>
                      <a:pt x="2355" y="423"/>
                    </a:lnTo>
                    <a:lnTo>
                      <a:pt x="2328" y="460"/>
                    </a:lnTo>
                    <a:lnTo>
                      <a:pt x="2093" y="508"/>
                    </a:lnTo>
                    <a:lnTo>
                      <a:pt x="2093" y="546"/>
                    </a:lnTo>
                    <a:lnTo>
                      <a:pt x="2259" y="546"/>
                    </a:lnTo>
                    <a:lnTo>
                      <a:pt x="2277" y="520"/>
                    </a:lnTo>
                    <a:lnTo>
                      <a:pt x="2269" y="565"/>
                    </a:lnTo>
                    <a:lnTo>
                      <a:pt x="1979" y="603"/>
                    </a:lnTo>
                    <a:lnTo>
                      <a:pt x="1652" y="623"/>
                    </a:lnTo>
                    <a:lnTo>
                      <a:pt x="1524" y="623"/>
                    </a:lnTo>
                    <a:lnTo>
                      <a:pt x="1340" y="653"/>
                    </a:lnTo>
                    <a:lnTo>
                      <a:pt x="1282" y="758"/>
                    </a:lnTo>
                    <a:lnTo>
                      <a:pt x="1005" y="758"/>
                    </a:lnTo>
                    <a:lnTo>
                      <a:pt x="1255" y="728"/>
                    </a:lnTo>
                    <a:lnTo>
                      <a:pt x="1294" y="662"/>
                    </a:lnTo>
                    <a:lnTo>
                      <a:pt x="1312" y="575"/>
                    </a:lnTo>
                    <a:lnTo>
                      <a:pt x="1312" y="490"/>
                    </a:lnTo>
                    <a:lnTo>
                      <a:pt x="1282" y="374"/>
                    </a:lnTo>
                    <a:lnTo>
                      <a:pt x="1247" y="278"/>
                    </a:lnTo>
                    <a:lnTo>
                      <a:pt x="772" y="288"/>
                    </a:lnTo>
                    <a:lnTo>
                      <a:pt x="673" y="307"/>
                    </a:lnTo>
                    <a:lnTo>
                      <a:pt x="512" y="239"/>
                    </a:lnTo>
                    <a:lnTo>
                      <a:pt x="357" y="362"/>
                    </a:lnTo>
                    <a:lnTo>
                      <a:pt x="317" y="307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0" name="Freeform 98">
                <a:extLst>
                  <a:ext uri="{FF2B5EF4-FFF2-40B4-BE49-F238E27FC236}">
                    <a16:creationId xmlns:a16="http://schemas.microsoft.com/office/drawing/2014/main" id="{03E6EDD7-BF9F-5678-0939-17C06292D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3739"/>
                <a:ext cx="70" cy="28"/>
              </a:xfrm>
              <a:custGeom>
                <a:avLst/>
                <a:gdLst>
                  <a:gd name="T0" fmla="*/ 4 w 280"/>
                  <a:gd name="T1" fmla="*/ 1 h 114"/>
                  <a:gd name="T2" fmla="*/ 2 w 280"/>
                  <a:gd name="T3" fmla="*/ 0 h 114"/>
                  <a:gd name="T4" fmla="*/ 0 w 280"/>
                  <a:gd name="T5" fmla="*/ 0 h 114"/>
                  <a:gd name="T6" fmla="*/ 1 w 280"/>
                  <a:gd name="T7" fmla="*/ 1 h 114"/>
                  <a:gd name="T8" fmla="*/ 3 w 280"/>
                  <a:gd name="T9" fmla="*/ 2 h 114"/>
                  <a:gd name="T10" fmla="*/ 4 w 280"/>
                  <a:gd name="T11" fmla="*/ 1 h 1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0"/>
                  <a:gd name="T19" fmla="*/ 0 h 114"/>
                  <a:gd name="T20" fmla="*/ 280 w 280"/>
                  <a:gd name="T21" fmla="*/ 114 h 1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0" h="114">
                    <a:moveTo>
                      <a:pt x="280" y="87"/>
                    </a:moveTo>
                    <a:lnTo>
                      <a:pt x="154" y="0"/>
                    </a:lnTo>
                    <a:lnTo>
                      <a:pt x="0" y="30"/>
                    </a:lnTo>
                    <a:lnTo>
                      <a:pt x="29" y="71"/>
                    </a:lnTo>
                    <a:lnTo>
                      <a:pt x="230" y="114"/>
                    </a:lnTo>
                    <a:lnTo>
                      <a:pt x="280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1" name="Freeform 99">
                <a:extLst>
                  <a:ext uri="{FF2B5EF4-FFF2-40B4-BE49-F238E27FC236}">
                    <a16:creationId xmlns:a16="http://schemas.microsoft.com/office/drawing/2014/main" id="{E7486DB9-78B4-447E-CB41-A17D54E14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3265"/>
                <a:ext cx="60" cy="417"/>
              </a:xfrm>
              <a:custGeom>
                <a:avLst/>
                <a:gdLst>
                  <a:gd name="T0" fmla="*/ 2 w 240"/>
                  <a:gd name="T1" fmla="*/ 25 h 1669"/>
                  <a:gd name="T2" fmla="*/ 3 w 240"/>
                  <a:gd name="T3" fmla="*/ 25 h 1669"/>
                  <a:gd name="T4" fmla="*/ 3 w 240"/>
                  <a:gd name="T5" fmla="*/ 23 h 1669"/>
                  <a:gd name="T6" fmla="*/ 2 w 240"/>
                  <a:gd name="T7" fmla="*/ 19 h 1669"/>
                  <a:gd name="T8" fmla="*/ 1 w 240"/>
                  <a:gd name="T9" fmla="*/ 14 h 1669"/>
                  <a:gd name="T10" fmla="*/ 1 w 240"/>
                  <a:gd name="T11" fmla="*/ 9 h 1669"/>
                  <a:gd name="T12" fmla="*/ 0 w 240"/>
                  <a:gd name="T13" fmla="*/ 6 h 1669"/>
                  <a:gd name="T14" fmla="*/ 1 w 240"/>
                  <a:gd name="T15" fmla="*/ 5 h 1669"/>
                  <a:gd name="T16" fmla="*/ 1 w 240"/>
                  <a:gd name="T17" fmla="*/ 4 h 1669"/>
                  <a:gd name="T18" fmla="*/ 0 w 240"/>
                  <a:gd name="T19" fmla="*/ 2 h 1669"/>
                  <a:gd name="T20" fmla="*/ 1 w 240"/>
                  <a:gd name="T21" fmla="*/ 3 h 1669"/>
                  <a:gd name="T22" fmla="*/ 1 w 240"/>
                  <a:gd name="T23" fmla="*/ 2 h 1669"/>
                  <a:gd name="T24" fmla="*/ 1 w 240"/>
                  <a:gd name="T25" fmla="*/ 1 h 1669"/>
                  <a:gd name="T26" fmla="*/ 1 w 240"/>
                  <a:gd name="T27" fmla="*/ 0 h 1669"/>
                  <a:gd name="T28" fmla="*/ 2 w 240"/>
                  <a:gd name="T29" fmla="*/ 1 h 1669"/>
                  <a:gd name="T30" fmla="*/ 2 w 240"/>
                  <a:gd name="T31" fmla="*/ 2 h 1669"/>
                  <a:gd name="T32" fmla="*/ 1 w 240"/>
                  <a:gd name="T33" fmla="*/ 4 h 1669"/>
                  <a:gd name="T34" fmla="*/ 1 w 240"/>
                  <a:gd name="T35" fmla="*/ 5 h 1669"/>
                  <a:gd name="T36" fmla="*/ 1 w 240"/>
                  <a:gd name="T37" fmla="*/ 6 h 1669"/>
                  <a:gd name="T38" fmla="*/ 1 w 240"/>
                  <a:gd name="T39" fmla="*/ 15 h 1669"/>
                  <a:gd name="T40" fmla="*/ 2 w 240"/>
                  <a:gd name="T41" fmla="*/ 20 h 1669"/>
                  <a:gd name="T42" fmla="*/ 3 w 240"/>
                  <a:gd name="T43" fmla="*/ 23 h 1669"/>
                  <a:gd name="T44" fmla="*/ 4 w 240"/>
                  <a:gd name="T45" fmla="*/ 26 h 1669"/>
                  <a:gd name="T46" fmla="*/ 2 w 240"/>
                  <a:gd name="T47" fmla="*/ 25 h 16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0"/>
                  <a:gd name="T73" fmla="*/ 0 h 1669"/>
                  <a:gd name="T74" fmla="*/ 240 w 240"/>
                  <a:gd name="T75" fmla="*/ 1669 h 166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0" h="1669">
                    <a:moveTo>
                      <a:pt x="133" y="1628"/>
                    </a:moveTo>
                    <a:lnTo>
                      <a:pt x="163" y="1591"/>
                    </a:lnTo>
                    <a:lnTo>
                      <a:pt x="163" y="1494"/>
                    </a:lnTo>
                    <a:lnTo>
                      <a:pt x="94" y="1246"/>
                    </a:lnTo>
                    <a:lnTo>
                      <a:pt x="48" y="900"/>
                    </a:lnTo>
                    <a:lnTo>
                      <a:pt x="37" y="606"/>
                    </a:lnTo>
                    <a:lnTo>
                      <a:pt x="16" y="412"/>
                    </a:lnTo>
                    <a:lnTo>
                      <a:pt x="37" y="355"/>
                    </a:lnTo>
                    <a:lnTo>
                      <a:pt x="37" y="248"/>
                    </a:lnTo>
                    <a:lnTo>
                      <a:pt x="0" y="162"/>
                    </a:lnTo>
                    <a:lnTo>
                      <a:pt x="55" y="211"/>
                    </a:lnTo>
                    <a:lnTo>
                      <a:pt x="76" y="162"/>
                    </a:lnTo>
                    <a:lnTo>
                      <a:pt x="84" y="97"/>
                    </a:lnTo>
                    <a:lnTo>
                      <a:pt x="84" y="0"/>
                    </a:lnTo>
                    <a:lnTo>
                      <a:pt x="94" y="78"/>
                    </a:lnTo>
                    <a:lnTo>
                      <a:pt x="104" y="162"/>
                    </a:lnTo>
                    <a:lnTo>
                      <a:pt x="84" y="259"/>
                    </a:lnTo>
                    <a:lnTo>
                      <a:pt x="55" y="355"/>
                    </a:lnTo>
                    <a:lnTo>
                      <a:pt x="37" y="420"/>
                    </a:lnTo>
                    <a:lnTo>
                      <a:pt x="84" y="986"/>
                    </a:lnTo>
                    <a:lnTo>
                      <a:pt x="141" y="1321"/>
                    </a:lnTo>
                    <a:lnTo>
                      <a:pt x="201" y="1494"/>
                    </a:lnTo>
                    <a:lnTo>
                      <a:pt x="240" y="1669"/>
                    </a:lnTo>
                    <a:lnTo>
                      <a:pt x="133" y="16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2" name="Freeform 100">
                <a:extLst>
                  <a:ext uri="{FF2B5EF4-FFF2-40B4-BE49-F238E27FC236}">
                    <a16:creationId xmlns:a16="http://schemas.microsoft.com/office/drawing/2014/main" id="{ECEB3C49-C02E-C5A2-6629-6D1792AC2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3234"/>
                <a:ext cx="331" cy="469"/>
              </a:xfrm>
              <a:custGeom>
                <a:avLst/>
                <a:gdLst>
                  <a:gd name="T0" fmla="*/ 2 w 1323"/>
                  <a:gd name="T1" fmla="*/ 0 h 1878"/>
                  <a:gd name="T2" fmla="*/ 5 w 1323"/>
                  <a:gd name="T3" fmla="*/ 2 h 1878"/>
                  <a:gd name="T4" fmla="*/ 5 w 1323"/>
                  <a:gd name="T5" fmla="*/ 4 h 1878"/>
                  <a:gd name="T6" fmla="*/ 6 w 1323"/>
                  <a:gd name="T7" fmla="*/ 6 h 1878"/>
                  <a:gd name="T8" fmla="*/ 6 w 1323"/>
                  <a:gd name="T9" fmla="*/ 9 h 1878"/>
                  <a:gd name="T10" fmla="*/ 5 w 1323"/>
                  <a:gd name="T11" fmla="*/ 19 h 1878"/>
                  <a:gd name="T12" fmla="*/ 3 w 1323"/>
                  <a:gd name="T13" fmla="*/ 21 h 1878"/>
                  <a:gd name="T14" fmla="*/ 0 w 1323"/>
                  <a:gd name="T15" fmla="*/ 21 h 1878"/>
                  <a:gd name="T16" fmla="*/ 5 w 1323"/>
                  <a:gd name="T17" fmla="*/ 21 h 1878"/>
                  <a:gd name="T18" fmla="*/ 3 w 1323"/>
                  <a:gd name="T19" fmla="*/ 29 h 1878"/>
                  <a:gd name="T20" fmla="*/ 3 w 1323"/>
                  <a:gd name="T21" fmla="*/ 29 h 1878"/>
                  <a:gd name="T22" fmla="*/ 5 w 1323"/>
                  <a:gd name="T23" fmla="*/ 22 h 1878"/>
                  <a:gd name="T24" fmla="*/ 11 w 1323"/>
                  <a:gd name="T25" fmla="*/ 27 h 1878"/>
                  <a:gd name="T26" fmla="*/ 12 w 1323"/>
                  <a:gd name="T27" fmla="*/ 27 h 1878"/>
                  <a:gd name="T28" fmla="*/ 14 w 1323"/>
                  <a:gd name="T29" fmla="*/ 26 h 1878"/>
                  <a:gd name="T30" fmla="*/ 16 w 1323"/>
                  <a:gd name="T31" fmla="*/ 24 h 1878"/>
                  <a:gd name="T32" fmla="*/ 18 w 1323"/>
                  <a:gd name="T33" fmla="*/ 22 h 1878"/>
                  <a:gd name="T34" fmla="*/ 19 w 1323"/>
                  <a:gd name="T35" fmla="*/ 21 h 1878"/>
                  <a:gd name="T36" fmla="*/ 18 w 1323"/>
                  <a:gd name="T37" fmla="*/ 22 h 1878"/>
                  <a:gd name="T38" fmla="*/ 16 w 1323"/>
                  <a:gd name="T39" fmla="*/ 21 h 1878"/>
                  <a:gd name="T40" fmla="*/ 18 w 1323"/>
                  <a:gd name="T41" fmla="*/ 21 h 1878"/>
                  <a:gd name="T42" fmla="*/ 15 w 1323"/>
                  <a:gd name="T43" fmla="*/ 21 h 1878"/>
                  <a:gd name="T44" fmla="*/ 12 w 1323"/>
                  <a:gd name="T45" fmla="*/ 22 h 1878"/>
                  <a:gd name="T46" fmla="*/ 8 w 1323"/>
                  <a:gd name="T47" fmla="*/ 22 h 1878"/>
                  <a:gd name="T48" fmla="*/ 7 w 1323"/>
                  <a:gd name="T49" fmla="*/ 22 h 1878"/>
                  <a:gd name="T50" fmla="*/ 6 w 1323"/>
                  <a:gd name="T51" fmla="*/ 21 h 1878"/>
                  <a:gd name="T52" fmla="*/ 8 w 1323"/>
                  <a:gd name="T53" fmla="*/ 20 h 1878"/>
                  <a:gd name="T54" fmla="*/ 12 w 1323"/>
                  <a:gd name="T55" fmla="*/ 20 h 1878"/>
                  <a:gd name="T56" fmla="*/ 16 w 1323"/>
                  <a:gd name="T57" fmla="*/ 18 h 1878"/>
                  <a:gd name="T58" fmla="*/ 12 w 1323"/>
                  <a:gd name="T59" fmla="*/ 19 h 1878"/>
                  <a:gd name="T60" fmla="*/ 8 w 1323"/>
                  <a:gd name="T61" fmla="*/ 19 h 1878"/>
                  <a:gd name="T62" fmla="*/ 5 w 1323"/>
                  <a:gd name="T63" fmla="*/ 20 h 1878"/>
                  <a:gd name="T64" fmla="*/ 5 w 1323"/>
                  <a:gd name="T65" fmla="*/ 18 h 1878"/>
                  <a:gd name="T66" fmla="*/ 12 w 1323"/>
                  <a:gd name="T67" fmla="*/ 17 h 1878"/>
                  <a:gd name="T68" fmla="*/ 9 w 1323"/>
                  <a:gd name="T69" fmla="*/ 10 h 1878"/>
                  <a:gd name="T70" fmla="*/ 7 w 1323"/>
                  <a:gd name="T71" fmla="*/ 7 h 1878"/>
                  <a:gd name="T72" fmla="*/ 7 w 1323"/>
                  <a:gd name="T73" fmla="*/ 5 h 1878"/>
                  <a:gd name="T74" fmla="*/ 19 w 1323"/>
                  <a:gd name="T75" fmla="*/ 17 h 1878"/>
                  <a:gd name="T76" fmla="*/ 21 w 1323"/>
                  <a:gd name="T77" fmla="*/ 18 h 1878"/>
                  <a:gd name="T78" fmla="*/ 20 w 1323"/>
                  <a:gd name="T79" fmla="*/ 16 h 1878"/>
                  <a:gd name="T80" fmla="*/ 9 w 1323"/>
                  <a:gd name="T81" fmla="*/ 6 h 1878"/>
                  <a:gd name="T82" fmla="*/ 8 w 1323"/>
                  <a:gd name="T83" fmla="*/ 3 h 1878"/>
                  <a:gd name="T84" fmla="*/ 4 w 1323"/>
                  <a:gd name="T85" fmla="*/ 0 h 1878"/>
                  <a:gd name="T86" fmla="*/ 2 w 1323"/>
                  <a:gd name="T87" fmla="*/ 0 h 18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23"/>
                  <a:gd name="T133" fmla="*/ 0 h 1878"/>
                  <a:gd name="T134" fmla="*/ 1323 w 1323"/>
                  <a:gd name="T135" fmla="*/ 1878 h 18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23" h="1878">
                    <a:moveTo>
                      <a:pt x="116" y="0"/>
                    </a:moveTo>
                    <a:lnTo>
                      <a:pt x="289" y="155"/>
                    </a:lnTo>
                    <a:lnTo>
                      <a:pt x="337" y="287"/>
                    </a:lnTo>
                    <a:lnTo>
                      <a:pt x="367" y="413"/>
                    </a:lnTo>
                    <a:lnTo>
                      <a:pt x="367" y="611"/>
                    </a:lnTo>
                    <a:lnTo>
                      <a:pt x="281" y="1257"/>
                    </a:lnTo>
                    <a:lnTo>
                      <a:pt x="203" y="1334"/>
                    </a:lnTo>
                    <a:lnTo>
                      <a:pt x="0" y="1362"/>
                    </a:lnTo>
                    <a:lnTo>
                      <a:pt x="281" y="1353"/>
                    </a:lnTo>
                    <a:lnTo>
                      <a:pt x="194" y="1871"/>
                    </a:lnTo>
                    <a:lnTo>
                      <a:pt x="212" y="1878"/>
                    </a:lnTo>
                    <a:lnTo>
                      <a:pt x="309" y="1436"/>
                    </a:lnTo>
                    <a:lnTo>
                      <a:pt x="674" y="1735"/>
                    </a:lnTo>
                    <a:lnTo>
                      <a:pt x="762" y="1735"/>
                    </a:lnTo>
                    <a:lnTo>
                      <a:pt x="897" y="1667"/>
                    </a:lnTo>
                    <a:lnTo>
                      <a:pt x="1042" y="1553"/>
                    </a:lnTo>
                    <a:lnTo>
                      <a:pt x="1147" y="1446"/>
                    </a:lnTo>
                    <a:lnTo>
                      <a:pt x="1225" y="1342"/>
                    </a:lnTo>
                    <a:lnTo>
                      <a:pt x="1118" y="1436"/>
                    </a:lnTo>
                    <a:lnTo>
                      <a:pt x="1042" y="1380"/>
                    </a:lnTo>
                    <a:lnTo>
                      <a:pt x="1131" y="1324"/>
                    </a:lnTo>
                    <a:lnTo>
                      <a:pt x="947" y="1380"/>
                    </a:lnTo>
                    <a:lnTo>
                      <a:pt x="726" y="1409"/>
                    </a:lnTo>
                    <a:lnTo>
                      <a:pt x="511" y="1409"/>
                    </a:lnTo>
                    <a:lnTo>
                      <a:pt x="424" y="1409"/>
                    </a:lnTo>
                    <a:lnTo>
                      <a:pt x="358" y="1362"/>
                    </a:lnTo>
                    <a:lnTo>
                      <a:pt x="494" y="1303"/>
                    </a:lnTo>
                    <a:lnTo>
                      <a:pt x="773" y="1303"/>
                    </a:lnTo>
                    <a:lnTo>
                      <a:pt x="993" y="1180"/>
                    </a:lnTo>
                    <a:lnTo>
                      <a:pt x="773" y="1245"/>
                    </a:lnTo>
                    <a:lnTo>
                      <a:pt x="494" y="1245"/>
                    </a:lnTo>
                    <a:lnTo>
                      <a:pt x="337" y="1287"/>
                    </a:lnTo>
                    <a:lnTo>
                      <a:pt x="337" y="1142"/>
                    </a:lnTo>
                    <a:lnTo>
                      <a:pt x="754" y="1076"/>
                    </a:lnTo>
                    <a:lnTo>
                      <a:pt x="597" y="682"/>
                    </a:lnTo>
                    <a:lnTo>
                      <a:pt x="424" y="452"/>
                    </a:lnTo>
                    <a:lnTo>
                      <a:pt x="424" y="317"/>
                    </a:lnTo>
                    <a:lnTo>
                      <a:pt x="1200" y="1102"/>
                    </a:lnTo>
                    <a:lnTo>
                      <a:pt x="1323" y="1159"/>
                    </a:lnTo>
                    <a:lnTo>
                      <a:pt x="1255" y="1017"/>
                    </a:lnTo>
                    <a:lnTo>
                      <a:pt x="559" y="364"/>
                    </a:lnTo>
                    <a:lnTo>
                      <a:pt x="474" y="203"/>
                    </a:lnTo>
                    <a:lnTo>
                      <a:pt x="231" y="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3" name="Freeform 101">
                <a:extLst>
                  <a:ext uri="{FF2B5EF4-FFF2-40B4-BE49-F238E27FC236}">
                    <a16:creationId xmlns:a16="http://schemas.microsoft.com/office/drawing/2014/main" id="{64EF1D1D-2838-92DC-7421-72887CCF5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3595"/>
                <a:ext cx="150" cy="111"/>
              </a:xfrm>
              <a:custGeom>
                <a:avLst/>
                <a:gdLst>
                  <a:gd name="T0" fmla="*/ 0 w 598"/>
                  <a:gd name="T1" fmla="*/ 5 h 443"/>
                  <a:gd name="T2" fmla="*/ 4 w 598"/>
                  <a:gd name="T3" fmla="*/ 5 h 443"/>
                  <a:gd name="T4" fmla="*/ 8 w 598"/>
                  <a:gd name="T5" fmla="*/ 7 h 443"/>
                  <a:gd name="T6" fmla="*/ 10 w 598"/>
                  <a:gd name="T7" fmla="*/ 7 h 443"/>
                  <a:gd name="T8" fmla="*/ 6 w 598"/>
                  <a:gd name="T9" fmla="*/ 5 h 443"/>
                  <a:gd name="T10" fmla="*/ 8 w 598"/>
                  <a:gd name="T11" fmla="*/ 2 h 443"/>
                  <a:gd name="T12" fmla="*/ 8 w 598"/>
                  <a:gd name="T13" fmla="*/ 0 h 443"/>
                  <a:gd name="T14" fmla="*/ 5 w 598"/>
                  <a:gd name="T15" fmla="*/ 3 h 443"/>
                  <a:gd name="T16" fmla="*/ 3 w 598"/>
                  <a:gd name="T17" fmla="*/ 4 h 443"/>
                  <a:gd name="T18" fmla="*/ 0 w 598"/>
                  <a:gd name="T19" fmla="*/ 5 h 44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98"/>
                  <a:gd name="T31" fmla="*/ 0 h 443"/>
                  <a:gd name="T32" fmla="*/ 598 w 598"/>
                  <a:gd name="T33" fmla="*/ 443 h 44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98" h="443">
                    <a:moveTo>
                      <a:pt x="0" y="337"/>
                    </a:moveTo>
                    <a:lnTo>
                      <a:pt x="242" y="289"/>
                    </a:lnTo>
                    <a:lnTo>
                      <a:pt x="513" y="443"/>
                    </a:lnTo>
                    <a:lnTo>
                      <a:pt x="598" y="412"/>
                    </a:lnTo>
                    <a:lnTo>
                      <a:pt x="385" y="289"/>
                    </a:lnTo>
                    <a:lnTo>
                      <a:pt x="474" y="128"/>
                    </a:lnTo>
                    <a:lnTo>
                      <a:pt x="474" y="0"/>
                    </a:lnTo>
                    <a:lnTo>
                      <a:pt x="307" y="203"/>
                    </a:lnTo>
                    <a:lnTo>
                      <a:pt x="164" y="277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4" name="Freeform 102">
                <a:extLst>
                  <a:ext uri="{FF2B5EF4-FFF2-40B4-BE49-F238E27FC236}">
                    <a16:creationId xmlns:a16="http://schemas.microsoft.com/office/drawing/2014/main" id="{6A390C4D-56DE-A18D-034E-93AA96837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3516"/>
                <a:ext cx="188" cy="135"/>
              </a:xfrm>
              <a:custGeom>
                <a:avLst/>
                <a:gdLst>
                  <a:gd name="T0" fmla="*/ 2 w 753"/>
                  <a:gd name="T1" fmla="*/ 4 h 537"/>
                  <a:gd name="T2" fmla="*/ 4 w 753"/>
                  <a:gd name="T3" fmla="*/ 3 h 537"/>
                  <a:gd name="T4" fmla="*/ 9 w 753"/>
                  <a:gd name="T5" fmla="*/ 5 h 537"/>
                  <a:gd name="T6" fmla="*/ 9 w 753"/>
                  <a:gd name="T7" fmla="*/ 6 h 537"/>
                  <a:gd name="T8" fmla="*/ 5 w 753"/>
                  <a:gd name="T9" fmla="*/ 7 h 537"/>
                  <a:gd name="T10" fmla="*/ 10 w 753"/>
                  <a:gd name="T11" fmla="*/ 7 h 537"/>
                  <a:gd name="T12" fmla="*/ 12 w 753"/>
                  <a:gd name="T13" fmla="*/ 9 h 537"/>
                  <a:gd name="T14" fmla="*/ 10 w 753"/>
                  <a:gd name="T15" fmla="*/ 6 h 537"/>
                  <a:gd name="T16" fmla="*/ 8 w 753"/>
                  <a:gd name="T17" fmla="*/ 3 h 537"/>
                  <a:gd name="T18" fmla="*/ 4 w 753"/>
                  <a:gd name="T19" fmla="*/ 2 h 537"/>
                  <a:gd name="T20" fmla="*/ 2 w 753"/>
                  <a:gd name="T21" fmla="*/ 0 h 537"/>
                  <a:gd name="T22" fmla="*/ 0 w 753"/>
                  <a:gd name="T23" fmla="*/ 2 h 537"/>
                  <a:gd name="T24" fmla="*/ 2 w 753"/>
                  <a:gd name="T25" fmla="*/ 1 h 537"/>
                  <a:gd name="T26" fmla="*/ 3 w 753"/>
                  <a:gd name="T27" fmla="*/ 2 h 537"/>
                  <a:gd name="T28" fmla="*/ 2 w 753"/>
                  <a:gd name="T29" fmla="*/ 4 h 53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3"/>
                  <a:gd name="T46" fmla="*/ 0 h 537"/>
                  <a:gd name="T47" fmla="*/ 753 w 753"/>
                  <a:gd name="T48" fmla="*/ 537 h 53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3" h="537">
                    <a:moveTo>
                      <a:pt x="144" y="241"/>
                    </a:moveTo>
                    <a:lnTo>
                      <a:pt x="281" y="164"/>
                    </a:lnTo>
                    <a:lnTo>
                      <a:pt x="570" y="279"/>
                    </a:lnTo>
                    <a:lnTo>
                      <a:pt x="570" y="384"/>
                    </a:lnTo>
                    <a:lnTo>
                      <a:pt x="338" y="444"/>
                    </a:lnTo>
                    <a:lnTo>
                      <a:pt x="619" y="434"/>
                    </a:lnTo>
                    <a:lnTo>
                      <a:pt x="753" y="537"/>
                    </a:lnTo>
                    <a:lnTo>
                      <a:pt x="666" y="345"/>
                    </a:lnTo>
                    <a:lnTo>
                      <a:pt x="541" y="204"/>
                    </a:lnTo>
                    <a:lnTo>
                      <a:pt x="263" y="127"/>
                    </a:lnTo>
                    <a:lnTo>
                      <a:pt x="155" y="0"/>
                    </a:lnTo>
                    <a:lnTo>
                      <a:pt x="0" y="127"/>
                    </a:lnTo>
                    <a:lnTo>
                      <a:pt x="137" y="50"/>
                    </a:lnTo>
                    <a:lnTo>
                      <a:pt x="183" y="115"/>
                    </a:lnTo>
                    <a:lnTo>
                      <a:pt x="144" y="2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5" name="Freeform 103">
                <a:extLst>
                  <a:ext uri="{FF2B5EF4-FFF2-40B4-BE49-F238E27FC236}">
                    <a16:creationId xmlns:a16="http://schemas.microsoft.com/office/drawing/2014/main" id="{2B6C559E-5F1D-E316-B140-5D057BF07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3641"/>
                <a:ext cx="111" cy="79"/>
              </a:xfrm>
              <a:custGeom>
                <a:avLst/>
                <a:gdLst>
                  <a:gd name="T0" fmla="*/ 0 w 444"/>
                  <a:gd name="T1" fmla="*/ 0 h 318"/>
                  <a:gd name="T2" fmla="*/ 6 w 444"/>
                  <a:gd name="T3" fmla="*/ 0 h 318"/>
                  <a:gd name="T4" fmla="*/ 7 w 444"/>
                  <a:gd name="T5" fmla="*/ 3 h 318"/>
                  <a:gd name="T6" fmla="*/ 7 w 444"/>
                  <a:gd name="T7" fmla="*/ 3 h 318"/>
                  <a:gd name="T8" fmla="*/ 6 w 444"/>
                  <a:gd name="T9" fmla="*/ 4 h 318"/>
                  <a:gd name="T10" fmla="*/ 4 w 444"/>
                  <a:gd name="T11" fmla="*/ 3 h 318"/>
                  <a:gd name="T12" fmla="*/ 2 w 444"/>
                  <a:gd name="T13" fmla="*/ 3 h 318"/>
                  <a:gd name="T14" fmla="*/ 6 w 444"/>
                  <a:gd name="T15" fmla="*/ 4 h 318"/>
                  <a:gd name="T16" fmla="*/ 6 w 444"/>
                  <a:gd name="T17" fmla="*/ 5 h 318"/>
                  <a:gd name="T18" fmla="*/ 6 w 444"/>
                  <a:gd name="T19" fmla="*/ 4 h 318"/>
                  <a:gd name="T20" fmla="*/ 0 w 444"/>
                  <a:gd name="T21" fmla="*/ 3 h 318"/>
                  <a:gd name="T22" fmla="*/ 0 w 444"/>
                  <a:gd name="T23" fmla="*/ 2 h 318"/>
                  <a:gd name="T24" fmla="*/ 6 w 444"/>
                  <a:gd name="T25" fmla="*/ 2 h 318"/>
                  <a:gd name="T26" fmla="*/ 6 w 444"/>
                  <a:gd name="T27" fmla="*/ 1 h 318"/>
                  <a:gd name="T28" fmla="*/ 0 w 444"/>
                  <a:gd name="T29" fmla="*/ 0 h 3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4"/>
                  <a:gd name="T46" fmla="*/ 0 h 318"/>
                  <a:gd name="T47" fmla="*/ 444 w 444"/>
                  <a:gd name="T48" fmla="*/ 318 h 31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4" h="318">
                    <a:moveTo>
                      <a:pt x="16" y="0"/>
                    </a:moveTo>
                    <a:lnTo>
                      <a:pt x="355" y="29"/>
                    </a:lnTo>
                    <a:lnTo>
                      <a:pt x="444" y="184"/>
                    </a:lnTo>
                    <a:lnTo>
                      <a:pt x="444" y="220"/>
                    </a:lnTo>
                    <a:lnTo>
                      <a:pt x="376" y="243"/>
                    </a:lnTo>
                    <a:lnTo>
                      <a:pt x="277" y="184"/>
                    </a:lnTo>
                    <a:lnTo>
                      <a:pt x="143" y="184"/>
                    </a:lnTo>
                    <a:lnTo>
                      <a:pt x="364" y="269"/>
                    </a:lnTo>
                    <a:lnTo>
                      <a:pt x="376" y="318"/>
                    </a:lnTo>
                    <a:lnTo>
                      <a:pt x="346" y="281"/>
                    </a:lnTo>
                    <a:lnTo>
                      <a:pt x="16" y="175"/>
                    </a:lnTo>
                    <a:lnTo>
                      <a:pt x="0" y="146"/>
                    </a:lnTo>
                    <a:lnTo>
                      <a:pt x="355" y="136"/>
                    </a:lnTo>
                    <a:lnTo>
                      <a:pt x="346" y="5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6" name="Freeform 104">
                <a:extLst>
                  <a:ext uri="{FF2B5EF4-FFF2-40B4-BE49-F238E27FC236}">
                    <a16:creationId xmlns:a16="http://schemas.microsoft.com/office/drawing/2014/main" id="{8204541C-4C06-0ADA-62F4-0FB44135A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" y="3711"/>
                <a:ext cx="44" cy="67"/>
              </a:xfrm>
              <a:custGeom>
                <a:avLst/>
                <a:gdLst>
                  <a:gd name="T0" fmla="*/ 2 w 176"/>
                  <a:gd name="T1" fmla="*/ 1 h 269"/>
                  <a:gd name="T2" fmla="*/ 2 w 176"/>
                  <a:gd name="T3" fmla="*/ 2 h 269"/>
                  <a:gd name="T4" fmla="*/ 1 w 176"/>
                  <a:gd name="T5" fmla="*/ 2 h 269"/>
                  <a:gd name="T6" fmla="*/ 0 w 176"/>
                  <a:gd name="T7" fmla="*/ 3 h 269"/>
                  <a:gd name="T8" fmla="*/ 1 w 176"/>
                  <a:gd name="T9" fmla="*/ 4 h 269"/>
                  <a:gd name="T10" fmla="*/ 1 w 176"/>
                  <a:gd name="T11" fmla="*/ 3 h 269"/>
                  <a:gd name="T12" fmla="*/ 3 w 176"/>
                  <a:gd name="T13" fmla="*/ 2 h 269"/>
                  <a:gd name="T14" fmla="*/ 3 w 176"/>
                  <a:gd name="T15" fmla="*/ 1 h 269"/>
                  <a:gd name="T16" fmla="*/ 2 w 176"/>
                  <a:gd name="T17" fmla="*/ 0 h 269"/>
                  <a:gd name="T18" fmla="*/ 2 w 176"/>
                  <a:gd name="T19" fmla="*/ 1 h 2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6"/>
                  <a:gd name="T31" fmla="*/ 0 h 269"/>
                  <a:gd name="T32" fmla="*/ 176 w 176"/>
                  <a:gd name="T33" fmla="*/ 269 h 26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6" h="269">
                    <a:moveTo>
                      <a:pt x="143" y="76"/>
                    </a:moveTo>
                    <a:lnTo>
                      <a:pt x="143" y="124"/>
                    </a:lnTo>
                    <a:lnTo>
                      <a:pt x="75" y="161"/>
                    </a:lnTo>
                    <a:lnTo>
                      <a:pt x="0" y="210"/>
                    </a:lnTo>
                    <a:lnTo>
                      <a:pt x="56" y="269"/>
                    </a:lnTo>
                    <a:lnTo>
                      <a:pt x="96" y="190"/>
                    </a:lnTo>
                    <a:lnTo>
                      <a:pt x="176" y="142"/>
                    </a:lnTo>
                    <a:lnTo>
                      <a:pt x="176" y="56"/>
                    </a:lnTo>
                    <a:lnTo>
                      <a:pt x="143" y="0"/>
                    </a:lnTo>
                    <a:lnTo>
                      <a:pt x="143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7" name="Freeform 105">
                <a:extLst>
                  <a:ext uri="{FF2B5EF4-FFF2-40B4-BE49-F238E27FC236}">
                    <a16:creationId xmlns:a16="http://schemas.microsoft.com/office/drawing/2014/main" id="{9D2D1FD6-E9D0-3699-B34B-C54636A06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3682"/>
                <a:ext cx="71" cy="98"/>
              </a:xfrm>
              <a:custGeom>
                <a:avLst/>
                <a:gdLst>
                  <a:gd name="T0" fmla="*/ 2 w 282"/>
                  <a:gd name="T1" fmla="*/ 1 h 391"/>
                  <a:gd name="T2" fmla="*/ 4 w 282"/>
                  <a:gd name="T3" fmla="*/ 5 h 391"/>
                  <a:gd name="T4" fmla="*/ 5 w 282"/>
                  <a:gd name="T5" fmla="*/ 6 h 391"/>
                  <a:gd name="T6" fmla="*/ 3 w 282"/>
                  <a:gd name="T7" fmla="*/ 5 h 391"/>
                  <a:gd name="T8" fmla="*/ 0 w 282"/>
                  <a:gd name="T9" fmla="*/ 0 h 3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2"/>
                  <a:gd name="T16" fmla="*/ 0 h 391"/>
                  <a:gd name="T17" fmla="*/ 282 w 282"/>
                  <a:gd name="T18" fmla="*/ 391 h 3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2" h="391">
                    <a:moveTo>
                      <a:pt x="99" y="53"/>
                    </a:moveTo>
                    <a:lnTo>
                      <a:pt x="249" y="301"/>
                    </a:lnTo>
                    <a:lnTo>
                      <a:pt x="282" y="391"/>
                    </a:lnTo>
                    <a:lnTo>
                      <a:pt x="206" y="32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8" name="Freeform 106">
                <a:extLst>
                  <a:ext uri="{FF2B5EF4-FFF2-40B4-BE49-F238E27FC236}">
                    <a16:creationId xmlns:a16="http://schemas.microsoft.com/office/drawing/2014/main" id="{2436B757-DFCB-A882-5A9D-A3E43BA97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" y="3539"/>
                <a:ext cx="80" cy="110"/>
              </a:xfrm>
              <a:custGeom>
                <a:avLst/>
                <a:gdLst>
                  <a:gd name="T0" fmla="*/ 4 w 316"/>
                  <a:gd name="T1" fmla="*/ 7 h 440"/>
                  <a:gd name="T2" fmla="*/ 0 w 316"/>
                  <a:gd name="T3" fmla="*/ 1 h 440"/>
                  <a:gd name="T4" fmla="*/ 0 w 316"/>
                  <a:gd name="T5" fmla="*/ 0 h 440"/>
                  <a:gd name="T6" fmla="*/ 0 w 316"/>
                  <a:gd name="T7" fmla="*/ 0 h 440"/>
                  <a:gd name="T8" fmla="*/ 0 w 316"/>
                  <a:gd name="T9" fmla="*/ 0 h 440"/>
                  <a:gd name="T10" fmla="*/ 1 w 316"/>
                  <a:gd name="T11" fmla="*/ 0 h 440"/>
                  <a:gd name="T12" fmla="*/ 1 w 316"/>
                  <a:gd name="T13" fmla="*/ 0 h 440"/>
                  <a:gd name="T14" fmla="*/ 5 w 316"/>
                  <a:gd name="T15" fmla="*/ 7 h 4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6"/>
                  <a:gd name="T25" fmla="*/ 0 h 440"/>
                  <a:gd name="T26" fmla="*/ 316 w 316"/>
                  <a:gd name="T27" fmla="*/ 440 h 4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6" h="440">
                    <a:moveTo>
                      <a:pt x="243" y="426"/>
                    </a:moveTo>
                    <a:lnTo>
                      <a:pt x="0" y="35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17" y="0"/>
                    </a:lnTo>
                    <a:lnTo>
                      <a:pt x="28" y="0"/>
                    </a:lnTo>
                    <a:lnTo>
                      <a:pt x="45" y="4"/>
                    </a:lnTo>
                    <a:lnTo>
                      <a:pt x="316" y="4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499" name="Freeform 107">
                <a:extLst>
                  <a:ext uri="{FF2B5EF4-FFF2-40B4-BE49-F238E27FC236}">
                    <a16:creationId xmlns:a16="http://schemas.microsoft.com/office/drawing/2014/main" id="{2E49AAFC-1900-933E-732D-C9841513E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" y="3653"/>
                <a:ext cx="91" cy="46"/>
              </a:xfrm>
              <a:custGeom>
                <a:avLst/>
                <a:gdLst>
                  <a:gd name="T0" fmla="*/ 1 w 365"/>
                  <a:gd name="T1" fmla="*/ 2 h 186"/>
                  <a:gd name="T2" fmla="*/ 1 w 365"/>
                  <a:gd name="T3" fmla="*/ 1 h 186"/>
                  <a:gd name="T4" fmla="*/ 2 w 365"/>
                  <a:gd name="T5" fmla="*/ 0 h 186"/>
                  <a:gd name="T6" fmla="*/ 3 w 365"/>
                  <a:gd name="T7" fmla="*/ 0 h 186"/>
                  <a:gd name="T8" fmla="*/ 5 w 365"/>
                  <a:gd name="T9" fmla="*/ 1 h 186"/>
                  <a:gd name="T10" fmla="*/ 6 w 365"/>
                  <a:gd name="T11" fmla="*/ 0 h 186"/>
                  <a:gd name="T12" fmla="*/ 4 w 365"/>
                  <a:gd name="T13" fmla="*/ 0 h 186"/>
                  <a:gd name="T14" fmla="*/ 2 w 365"/>
                  <a:gd name="T15" fmla="*/ 0 h 186"/>
                  <a:gd name="T16" fmla="*/ 1 w 365"/>
                  <a:gd name="T17" fmla="*/ 0 h 186"/>
                  <a:gd name="T18" fmla="*/ 0 w 365"/>
                  <a:gd name="T19" fmla="*/ 1 h 186"/>
                  <a:gd name="T20" fmla="*/ 0 w 365"/>
                  <a:gd name="T21" fmla="*/ 3 h 186"/>
                  <a:gd name="T22" fmla="*/ 1 w 365"/>
                  <a:gd name="T23" fmla="*/ 2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65"/>
                  <a:gd name="T37" fmla="*/ 0 h 186"/>
                  <a:gd name="T38" fmla="*/ 365 w 365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65" h="186">
                    <a:moveTo>
                      <a:pt x="50" y="137"/>
                    </a:moveTo>
                    <a:lnTo>
                      <a:pt x="75" y="62"/>
                    </a:lnTo>
                    <a:lnTo>
                      <a:pt x="138" y="25"/>
                    </a:lnTo>
                    <a:lnTo>
                      <a:pt x="213" y="25"/>
                    </a:lnTo>
                    <a:lnTo>
                      <a:pt x="326" y="47"/>
                    </a:lnTo>
                    <a:lnTo>
                      <a:pt x="365" y="25"/>
                    </a:lnTo>
                    <a:lnTo>
                      <a:pt x="237" y="0"/>
                    </a:lnTo>
                    <a:lnTo>
                      <a:pt x="152" y="0"/>
                    </a:lnTo>
                    <a:lnTo>
                      <a:pt x="75" y="25"/>
                    </a:lnTo>
                    <a:lnTo>
                      <a:pt x="39" y="75"/>
                    </a:lnTo>
                    <a:lnTo>
                      <a:pt x="0" y="186"/>
                    </a:lnTo>
                    <a:lnTo>
                      <a:pt x="50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0" name="Freeform 108">
                <a:extLst>
                  <a:ext uri="{FF2B5EF4-FFF2-40B4-BE49-F238E27FC236}">
                    <a16:creationId xmlns:a16="http://schemas.microsoft.com/office/drawing/2014/main" id="{E8D8B691-7774-2DB4-9224-DBDF242AB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" y="2751"/>
                <a:ext cx="309" cy="376"/>
              </a:xfrm>
              <a:custGeom>
                <a:avLst/>
                <a:gdLst>
                  <a:gd name="T0" fmla="*/ 19 w 1237"/>
                  <a:gd name="T1" fmla="*/ 8 h 1503"/>
                  <a:gd name="T2" fmla="*/ 19 w 1237"/>
                  <a:gd name="T3" fmla="*/ 4 h 1503"/>
                  <a:gd name="T4" fmla="*/ 17 w 1237"/>
                  <a:gd name="T5" fmla="*/ 2 h 1503"/>
                  <a:gd name="T6" fmla="*/ 12 w 1237"/>
                  <a:gd name="T7" fmla="*/ 0 h 1503"/>
                  <a:gd name="T8" fmla="*/ 7 w 1237"/>
                  <a:gd name="T9" fmla="*/ 3 h 1503"/>
                  <a:gd name="T10" fmla="*/ 5 w 1237"/>
                  <a:gd name="T11" fmla="*/ 8 h 1503"/>
                  <a:gd name="T12" fmla="*/ 4 w 1237"/>
                  <a:gd name="T13" fmla="*/ 11 h 1503"/>
                  <a:gd name="T14" fmla="*/ 5 w 1237"/>
                  <a:gd name="T15" fmla="*/ 13 h 1503"/>
                  <a:gd name="T16" fmla="*/ 2 w 1237"/>
                  <a:gd name="T17" fmla="*/ 15 h 1503"/>
                  <a:gd name="T18" fmla="*/ 1 w 1237"/>
                  <a:gd name="T19" fmla="*/ 18 h 1503"/>
                  <a:gd name="T20" fmla="*/ 1 w 1237"/>
                  <a:gd name="T21" fmla="*/ 19 h 1503"/>
                  <a:gd name="T22" fmla="*/ 0 w 1237"/>
                  <a:gd name="T23" fmla="*/ 21 h 1503"/>
                  <a:gd name="T24" fmla="*/ 4 w 1237"/>
                  <a:gd name="T25" fmla="*/ 20 h 1503"/>
                  <a:gd name="T26" fmla="*/ 6 w 1237"/>
                  <a:gd name="T27" fmla="*/ 24 h 1503"/>
                  <a:gd name="T28" fmla="*/ 5 w 1237"/>
                  <a:gd name="T29" fmla="*/ 22 h 1503"/>
                  <a:gd name="T30" fmla="*/ 6 w 1237"/>
                  <a:gd name="T31" fmla="*/ 21 h 1503"/>
                  <a:gd name="T32" fmla="*/ 7 w 1237"/>
                  <a:gd name="T33" fmla="*/ 22 h 1503"/>
                  <a:gd name="T34" fmla="*/ 7 w 1237"/>
                  <a:gd name="T35" fmla="*/ 21 h 1503"/>
                  <a:gd name="T36" fmla="*/ 7 w 1237"/>
                  <a:gd name="T37" fmla="*/ 18 h 1503"/>
                  <a:gd name="T38" fmla="*/ 8 w 1237"/>
                  <a:gd name="T39" fmla="*/ 18 h 1503"/>
                  <a:gd name="T40" fmla="*/ 10 w 1237"/>
                  <a:gd name="T41" fmla="*/ 20 h 1503"/>
                  <a:gd name="T42" fmla="*/ 10 w 1237"/>
                  <a:gd name="T43" fmla="*/ 20 h 1503"/>
                  <a:gd name="T44" fmla="*/ 8 w 1237"/>
                  <a:gd name="T45" fmla="*/ 18 h 1503"/>
                  <a:gd name="T46" fmla="*/ 7 w 1237"/>
                  <a:gd name="T47" fmla="*/ 17 h 1503"/>
                  <a:gd name="T48" fmla="*/ 7 w 1237"/>
                  <a:gd name="T49" fmla="*/ 15 h 1503"/>
                  <a:gd name="T50" fmla="*/ 7 w 1237"/>
                  <a:gd name="T51" fmla="*/ 13 h 1503"/>
                  <a:gd name="T52" fmla="*/ 7 w 1237"/>
                  <a:gd name="T53" fmla="*/ 15 h 1503"/>
                  <a:gd name="T54" fmla="*/ 6 w 1237"/>
                  <a:gd name="T55" fmla="*/ 15 h 1503"/>
                  <a:gd name="T56" fmla="*/ 6 w 1237"/>
                  <a:gd name="T57" fmla="*/ 14 h 1503"/>
                  <a:gd name="T58" fmla="*/ 6 w 1237"/>
                  <a:gd name="T59" fmla="*/ 13 h 1503"/>
                  <a:gd name="T60" fmla="*/ 5 w 1237"/>
                  <a:gd name="T61" fmla="*/ 12 h 1503"/>
                  <a:gd name="T62" fmla="*/ 5 w 1237"/>
                  <a:gd name="T63" fmla="*/ 10 h 1503"/>
                  <a:gd name="T64" fmla="*/ 5 w 1237"/>
                  <a:gd name="T65" fmla="*/ 9 h 1503"/>
                  <a:gd name="T66" fmla="*/ 6 w 1237"/>
                  <a:gd name="T67" fmla="*/ 9 h 1503"/>
                  <a:gd name="T68" fmla="*/ 6 w 1237"/>
                  <a:gd name="T69" fmla="*/ 10 h 1503"/>
                  <a:gd name="T70" fmla="*/ 7 w 1237"/>
                  <a:gd name="T71" fmla="*/ 9 h 1503"/>
                  <a:gd name="T72" fmla="*/ 8 w 1237"/>
                  <a:gd name="T73" fmla="*/ 7 h 1503"/>
                  <a:gd name="T74" fmla="*/ 9 w 1237"/>
                  <a:gd name="T75" fmla="*/ 4 h 1503"/>
                  <a:gd name="T76" fmla="*/ 12 w 1237"/>
                  <a:gd name="T77" fmla="*/ 4 h 1503"/>
                  <a:gd name="T78" fmla="*/ 16 w 1237"/>
                  <a:gd name="T79" fmla="*/ 4 h 1503"/>
                  <a:gd name="T80" fmla="*/ 18 w 1237"/>
                  <a:gd name="T81" fmla="*/ 6 h 1503"/>
                  <a:gd name="T82" fmla="*/ 19 w 1237"/>
                  <a:gd name="T83" fmla="*/ 11 h 15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237"/>
                  <a:gd name="T127" fmla="*/ 0 h 1503"/>
                  <a:gd name="T128" fmla="*/ 1237 w 1237"/>
                  <a:gd name="T129" fmla="*/ 1503 h 15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237" h="1503">
                    <a:moveTo>
                      <a:pt x="1207" y="627"/>
                    </a:moveTo>
                    <a:lnTo>
                      <a:pt x="1236" y="529"/>
                    </a:lnTo>
                    <a:lnTo>
                      <a:pt x="1237" y="391"/>
                    </a:lnTo>
                    <a:lnTo>
                      <a:pt x="1204" y="266"/>
                    </a:lnTo>
                    <a:lnTo>
                      <a:pt x="1152" y="177"/>
                    </a:lnTo>
                    <a:lnTo>
                      <a:pt x="1081" y="94"/>
                    </a:lnTo>
                    <a:lnTo>
                      <a:pt x="976" y="37"/>
                    </a:lnTo>
                    <a:lnTo>
                      <a:pt x="750" y="0"/>
                    </a:lnTo>
                    <a:lnTo>
                      <a:pt x="543" y="55"/>
                    </a:lnTo>
                    <a:lnTo>
                      <a:pt x="432" y="151"/>
                    </a:lnTo>
                    <a:lnTo>
                      <a:pt x="337" y="319"/>
                    </a:lnTo>
                    <a:lnTo>
                      <a:pt x="310" y="481"/>
                    </a:lnTo>
                    <a:lnTo>
                      <a:pt x="269" y="624"/>
                    </a:lnTo>
                    <a:lnTo>
                      <a:pt x="273" y="695"/>
                    </a:lnTo>
                    <a:lnTo>
                      <a:pt x="310" y="783"/>
                    </a:lnTo>
                    <a:lnTo>
                      <a:pt x="301" y="835"/>
                    </a:lnTo>
                    <a:lnTo>
                      <a:pt x="205" y="904"/>
                    </a:lnTo>
                    <a:lnTo>
                      <a:pt x="131" y="970"/>
                    </a:lnTo>
                    <a:lnTo>
                      <a:pt x="82" y="1077"/>
                    </a:lnTo>
                    <a:lnTo>
                      <a:pt x="82" y="1133"/>
                    </a:lnTo>
                    <a:lnTo>
                      <a:pt x="89" y="1186"/>
                    </a:lnTo>
                    <a:lnTo>
                      <a:pt x="100" y="1220"/>
                    </a:lnTo>
                    <a:lnTo>
                      <a:pt x="86" y="1261"/>
                    </a:lnTo>
                    <a:lnTo>
                      <a:pt x="0" y="1339"/>
                    </a:lnTo>
                    <a:lnTo>
                      <a:pt x="123" y="1307"/>
                    </a:lnTo>
                    <a:lnTo>
                      <a:pt x="266" y="1265"/>
                    </a:lnTo>
                    <a:lnTo>
                      <a:pt x="318" y="1420"/>
                    </a:lnTo>
                    <a:lnTo>
                      <a:pt x="367" y="1503"/>
                    </a:lnTo>
                    <a:lnTo>
                      <a:pt x="345" y="1429"/>
                    </a:lnTo>
                    <a:lnTo>
                      <a:pt x="345" y="1373"/>
                    </a:lnTo>
                    <a:lnTo>
                      <a:pt x="358" y="1342"/>
                    </a:lnTo>
                    <a:lnTo>
                      <a:pt x="387" y="1339"/>
                    </a:lnTo>
                    <a:lnTo>
                      <a:pt x="432" y="1349"/>
                    </a:lnTo>
                    <a:lnTo>
                      <a:pt x="481" y="1393"/>
                    </a:lnTo>
                    <a:lnTo>
                      <a:pt x="525" y="1453"/>
                    </a:lnTo>
                    <a:lnTo>
                      <a:pt x="489" y="1339"/>
                    </a:lnTo>
                    <a:lnTo>
                      <a:pt x="473" y="1253"/>
                    </a:lnTo>
                    <a:lnTo>
                      <a:pt x="463" y="1151"/>
                    </a:lnTo>
                    <a:lnTo>
                      <a:pt x="468" y="1077"/>
                    </a:lnTo>
                    <a:lnTo>
                      <a:pt x="516" y="1151"/>
                    </a:lnTo>
                    <a:lnTo>
                      <a:pt x="585" y="1216"/>
                    </a:lnTo>
                    <a:lnTo>
                      <a:pt x="666" y="1271"/>
                    </a:lnTo>
                    <a:lnTo>
                      <a:pt x="750" y="1300"/>
                    </a:lnTo>
                    <a:lnTo>
                      <a:pt x="680" y="1271"/>
                    </a:lnTo>
                    <a:lnTo>
                      <a:pt x="614" y="1231"/>
                    </a:lnTo>
                    <a:lnTo>
                      <a:pt x="549" y="1170"/>
                    </a:lnTo>
                    <a:lnTo>
                      <a:pt x="513" y="1119"/>
                    </a:lnTo>
                    <a:lnTo>
                      <a:pt x="484" y="1068"/>
                    </a:lnTo>
                    <a:lnTo>
                      <a:pt x="473" y="1021"/>
                    </a:lnTo>
                    <a:lnTo>
                      <a:pt x="468" y="963"/>
                    </a:lnTo>
                    <a:lnTo>
                      <a:pt x="458" y="901"/>
                    </a:lnTo>
                    <a:lnTo>
                      <a:pt x="453" y="795"/>
                    </a:lnTo>
                    <a:lnTo>
                      <a:pt x="448" y="944"/>
                    </a:lnTo>
                    <a:lnTo>
                      <a:pt x="436" y="963"/>
                    </a:lnTo>
                    <a:lnTo>
                      <a:pt x="412" y="974"/>
                    </a:lnTo>
                    <a:lnTo>
                      <a:pt x="382" y="963"/>
                    </a:lnTo>
                    <a:lnTo>
                      <a:pt x="367" y="929"/>
                    </a:lnTo>
                    <a:lnTo>
                      <a:pt x="367" y="890"/>
                    </a:lnTo>
                    <a:lnTo>
                      <a:pt x="379" y="850"/>
                    </a:lnTo>
                    <a:lnTo>
                      <a:pt x="400" y="818"/>
                    </a:lnTo>
                    <a:lnTo>
                      <a:pt x="373" y="833"/>
                    </a:lnTo>
                    <a:lnTo>
                      <a:pt x="328" y="734"/>
                    </a:lnTo>
                    <a:lnTo>
                      <a:pt x="315" y="695"/>
                    </a:lnTo>
                    <a:lnTo>
                      <a:pt x="310" y="651"/>
                    </a:lnTo>
                    <a:lnTo>
                      <a:pt x="315" y="613"/>
                    </a:lnTo>
                    <a:lnTo>
                      <a:pt x="333" y="592"/>
                    </a:lnTo>
                    <a:lnTo>
                      <a:pt x="353" y="573"/>
                    </a:lnTo>
                    <a:lnTo>
                      <a:pt x="373" y="573"/>
                    </a:lnTo>
                    <a:lnTo>
                      <a:pt x="394" y="585"/>
                    </a:lnTo>
                    <a:lnTo>
                      <a:pt x="412" y="613"/>
                    </a:lnTo>
                    <a:lnTo>
                      <a:pt x="432" y="680"/>
                    </a:lnTo>
                    <a:lnTo>
                      <a:pt x="439" y="597"/>
                    </a:lnTo>
                    <a:lnTo>
                      <a:pt x="477" y="525"/>
                    </a:lnTo>
                    <a:lnTo>
                      <a:pt x="534" y="419"/>
                    </a:lnTo>
                    <a:lnTo>
                      <a:pt x="567" y="332"/>
                    </a:lnTo>
                    <a:lnTo>
                      <a:pt x="611" y="270"/>
                    </a:lnTo>
                    <a:lnTo>
                      <a:pt x="680" y="231"/>
                    </a:lnTo>
                    <a:lnTo>
                      <a:pt x="794" y="218"/>
                    </a:lnTo>
                    <a:lnTo>
                      <a:pt x="914" y="231"/>
                    </a:lnTo>
                    <a:lnTo>
                      <a:pt x="1066" y="261"/>
                    </a:lnTo>
                    <a:lnTo>
                      <a:pt x="1125" y="310"/>
                    </a:lnTo>
                    <a:lnTo>
                      <a:pt x="1164" y="396"/>
                    </a:lnTo>
                    <a:lnTo>
                      <a:pt x="1185" y="490"/>
                    </a:lnTo>
                    <a:lnTo>
                      <a:pt x="1201" y="674"/>
                    </a:lnTo>
                    <a:lnTo>
                      <a:pt x="1207" y="6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1" name="Freeform 109">
                <a:extLst>
                  <a:ext uri="{FF2B5EF4-FFF2-40B4-BE49-F238E27FC236}">
                    <a16:creationId xmlns:a16="http://schemas.microsoft.com/office/drawing/2014/main" id="{70DF6665-645D-B333-75A9-0A3D390A0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2938"/>
                <a:ext cx="157" cy="224"/>
              </a:xfrm>
              <a:custGeom>
                <a:avLst/>
                <a:gdLst>
                  <a:gd name="T0" fmla="*/ 10 w 625"/>
                  <a:gd name="T1" fmla="*/ 0 h 896"/>
                  <a:gd name="T2" fmla="*/ 10 w 625"/>
                  <a:gd name="T3" fmla="*/ 1 h 896"/>
                  <a:gd name="T4" fmla="*/ 9 w 625"/>
                  <a:gd name="T5" fmla="*/ 4 h 896"/>
                  <a:gd name="T6" fmla="*/ 8 w 625"/>
                  <a:gd name="T7" fmla="*/ 6 h 896"/>
                  <a:gd name="T8" fmla="*/ 7 w 625"/>
                  <a:gd name="T9" fmla="*/ 7 h 896"/>
                  <a:gd name="T10" fmla="*/ 6 w 625"/>
                  <a:gd name="T11" fmla="*/ 9 h 896"/>
                  <a:gd name="T12" fmla="*/ 5 w 625"/>
                  <a:gd name="T13" fmla="*/ 9 h 896"/>
                  <a:gd name="T14" fmla="*/ 4 w 625"/>
                  <a:gd name="T15" fmla="*/ 9 h 896"/>
                  <a:gd name="T16" fmla="*/ 2 w 625"/>
                  <a:gd name="T17" fmla="*/ 9 h 896"/>
                  <a:gd name="T18" fmla="*/ 1 w 625"/>
                  <a:gd name="T19" fmla="*/ 8 h 896"/>
                  <a:gd name="T20" fmla="*/ 0 w 625"/>
                  <a:gd name="T21" fmla="*/ 7 h 896"/>
                  <a:gd name="T22" fmla="*/ 1 w 625"/>
                  <a:gd name="T23" fmla="*/ 8 h 896"/>
                  <a:gd name="T24" fmla="*/ 2 w 625"/>
                  <a:gd name="T25" fmla="*/ 9 h 896"/>
                  <a:gd name="T26" fmla="*/ 3 w 625"/>
                  <a:gd name="T27" fmla="*/ 10 h 896"/>
                  <a:gd name="T28" fmla="*/ 4 w 625"/>
                  <a:gd name="T29" fmla="*/ 10 h 896"/>
                  <a:gd name="T30" fmla="*/ 5 w 625"/>
                  <a:gd name="T31" fmla="*/ 10 h 896"/>
                  <a:gd name="T32" fmla="*/ 4 w 625"/>
                  <a:gd name="T33" fmla="*/ 14 h 896"/>
                  <a:gd name="T34" fmla="*/ 5 w 625"/>
                  <a:gd name="T35" fmla="*/ 13 h 896"/>
                  <a:gd name="T36" fmla="*/ 5 w 625"/>
                  <a:gd name="T37" fmla="*/ 10 h 896"/>
                  <a:gd name="T38" fmla="*/ 6 w 625"/>
                  <a:gd name="T39" fmla="*/ 9 h 896"/>
                  <a:gd name="T40" fmla="*/ 6 w 625"/>
                  <a:gd name="T41" fmla="*/ 10 h 896"/>
                  <a:gd name="T42" fmla="*/ 7 w 625"/>
                  <a:gd name="T43" fmla="*/ 11 h 896"/>
                  <a:gd name="T44" fmla="*/ 7 w 625"/>
                  <a:gd name="T45" fmla="*/ 10 h 896"/>
                  <a:gd name="T46" fmla="*/ 6 w 625"/>
                  <a:gd name="T47" fmla="*/ 9 h 896"/>
                  <a:gd name="T48" fmla="*/ 7 w 625"/>
                  <a:gd name="T49" fmla="*/ 7 h 896"/>
                  <a:gd name="T50" fmla="*/ 8 w 625"/>
                  <a:gd name="T51" fmla="*/ 6 h 896"/>
                  <a:gd name="T52" fmla="*/ 9 w 625"/>
                  <a:gd name="T53" fmla="*/ 5 h 896"/>
                  <a:gd name="T54" fmla="*/ 9 w 625"/>
                  <a:gd name="T55" fmla="*/ 4 h 896"/>
                  <a:gd name="T56" fmla="*/ 10 w 625"/>
                  <a:gd name="T57" fmla="*/ 2 h 896"/>
                  <a:gd name="T58" fmla="*/ 10 w 625"/>
                  <a:gd name="T59" fmla="*/ 0 h 89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625"/>
                  <a:gd name="T91" fmla="*/ 0 h 896"/>
                  <a:gd name="T92" fmla="*/ 625 w 625"/>
                  <a:gd name="T93" fmla="*/ 896 h 89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625" h="896">
                    <a:moveTo>
                      <a:pt x="625" y="0"/>
                    </a:moveTo>
                    <a:lnTo>
                      <a:pt x="601" y="79"/>
                    </a:lnTo>
                    <a:lnTo>
                      <a:pt x="549" y="273"/>
                    </a:lnTo>
                    <a:lnTo>
                      <a:pt x="485" y="392"/>
                    </a:lnTo>
                    <a:lnTo>
                      <a:pt x="435" y="464"/>
                    </a:lnTo>
                    <a:lnTo>
                      <a:pt x="367" y="537"/>
                    </a:lnTo>
                    <a:lnTo>
                      <a:pt x="319" y="552"/>
                    </a:lnTo>
                    <a:lnTo>
                      <a:pt x="233" y="559"/>
                    </a:lnTo>
                    <a:lnTo>
                      <a:pt x="143" y="540"/>
                    </a:lnTo>
                    <a:lnTo>
                      <a:pt x="72" y="505"/>
                    </a:lnTo>
                    <a:lnTo>
                      <a:pt x="0" y="454"/>
                    </a:lnTo>
                    <a:lnTo>
                      <a:pt x="44" y="528"/>
                    </a:lnTo>
                    <a:lnTo>
                      <a:pt x="104" y="579"/>
                    </a:lnTo>
                    <a:lnTo>
                      <a:pt x="158" y="610"/>
                    </a:lnTo>
                    <a:lnTo>
                      <a:pt x="230" y="629"/>
                    </a:lnTo>
                    <a:lnTo>
                      <a:pt x="290" y="629"/>
                    </a:lnTo>
                    <a:lnTo>
                      <a:pt x="251" y="896"/>
                    </a:lnTo>
                    <a:lnTo>
                      <a:pt x="287" y="812"/>
                    </a:lnTo>
                    <a:lnTo>
                      <a:pt x="338" y="607"/>
                    </a:lnTo>
                    <a:lnTo>
                      <a:pt x="364" y="570"/>
                    </a:lnTo>
                    <a:lnTo>
                      <a:pt x="403" y="625"/>
                    </a:lnTo>
                    <a:lnTo>
                      <a:pt x="438" y="717"/>
                    </a:lnTo>
                    <a:lnTo>
                      <a:pt x="421" y="610"/>
                    </a:lnTo>
                    <a:lnTo>
                      <a:pt x="385" y="540"/>
                    </a:lnTo>
                    <a:lnTo>
                      <a:pt x="443" y="472"/>
                    </a:lnTo>
                    <a:lnTo>
                      <a:pt x="510" y="376"/>
                    </a:lnTo>
                    <a:lnTo>
                      <a:pt x="550" y="285"/>
                    </a:lnTo>
                    <a:lnTo>
                      <a:pt x="576" y="218"/>
                    </a:lnTo>
                    <a:lnTo>
                      <a:pt x="606" y="87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2" name="Freeform 110">
                <a:extLst>
                  <a:ext uri="{FF2B5EF4-FFF2-40B4-BE49-F238E27FC236}">
                    <a16:creationId xmlns:a16="http://schemas.microsoft.com/office/drawing/2014/main" id="{45DE0822-E121-A413-CC84-AA4D35DF7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9" y="2906"/>
                <a:ext cx="19" cy="41"/>
              </a:xfrm>
              <a:custGeom>
                <a:avLst/>
                <a:gdLst>
                  <a:gd name="T0" fmla="*/ 0 w 75"/>
                  <a:gd name="T1" fmla="*/ 0 h 164"/>
                  <a:gd name="T2" fmla="*/ 1 w 75"/>
                  <a:gd name="T3" fmla="*/ 0 h 164"/>
                  <a:gd name="T4" fmla="*/ 1 w 75"/>
                  <a:gd name="T5" fmla="*/ 1 h 164"/>
                  <a:gd name="T6" fmla="*/ 1 w 75"/>
                  <a:gd name="T7" fmla="*/ 1 h 164"/>
                  <a:gd name="T8" fmla="*/ 1 w 75"/>
                  <a:gd name="T9" fmla="*/ 2 h 164"/>
                  <a:gd name="T10" fmla="*/ 1 w 75"/>
                  <a:gd name="T11" fmla="*/ 2 h 164"/>
                  <a:gd name="T12" fmla="*/ 1 w 75"/>
                  <a:gd name="T13" fmla="*/ 2 h 164"/>
                  <a:gd name="T14" fmla="*/ 1 w 75"/>
                  <a:gd name="T15" fmla="*/ 3 h 164"/>
                  <a:gd name="T16" fmla="*/ 0 w 75"/>
                  <a:gd name="T17" fmla="*/ 2 h 164"/>
                  <a:gd name="T18" fmla="*/ 0 w 75"/>
                  <a:gd name="T19" fmla="*/ 2 h 164"/>
                  <a:gd name="T20" fmla="*/ 1 w 75"/>
                  <a:gd name="T21" fmla="*/ 1 h 164"/>
                  <a:gd name="T22" fmla="*/ 1 w 75"/>
                  <a:gd name="T23" fmla="*/ 1 h 164"/>
                  <a:gd name="T24" fmla="*/ 1 w 75"/>
                  <a:gd name="T25" fmla="*/ 1 h 164"/>
                  <a:gd name="T26" fmla="*/ 1 w 75"/>
                  <a:gd name="T27" fmla="*/ 1 h 164"/>
                  <a:gd name="T28" fmla="*/ 1 w 75"/>
                  <a:gd name="T29" fmla="*/ 1 h 164"/>
                  <a:gd name="T30" fmla="*/ 1 w 75"/>
                  <a:gd name="T31" fmla="*/ 0 h 164"/>
                  <a:gd name="T32" fmla="*/ 0 w 75"/>
                  <a:gd name="T33" fmla="*/ 1 h 164"/>
                  <a:gd name="T34" fmla="*/ 0 w 75"/>
                  <a:gd name="T35" fmla="*/ 1 h 164"/>
                  <a:gd name="T36" fmla="*/ 0 w 75"/>
                  <a:gd name="T37" fmla="*/ 1 h 164"/>
                  <a:gd name="T38" fmla="*/ 0 w 75"/>
                  <a:gd name="T39" fmla="*/ 0 h 164"/>
                  <a:gd name="T40" fmla="*/ 0 w 75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"/>
                  <a:gd name="T64" fmla="*/ 0 h 164"/>
                  <a:gd name="T65" fmla="*/ 75 w 75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" h="164">
                    <a:moveTo>
                      <a:pt x="8" y="0"/>
                    </a:moveTo>
                    <a:lnTo>
                      <a:pt x="36" y="5"/>
                    </a:lnTo>
                    <a:lnTo>
                      <a:pt x="69" y="46"/>
                    </a:lnTo>
                    <a:lnTo>
                      <a:pt x="75" y="85"/>
                    </a:lnTo>
                    <a:lnTo>
                      <a:pt x="72" y="110"/>
                    </a:lnTo>
                    <a:lnTo>
                      <a:pt x="45" y="124"/>
                    </a:lnTo>
                    <a:lnTo>
                      <a:pt x="42" y="137"/>
                    </a:lnTo>
                    <a:lnTo>
                      <a:pt x="55" y="164"/>
                    </a:lnTo>
                    <a:lnTo>
                      <a:pt x="16" y="129"/>
                    </a:lnTo>
                    <a:lnTo>
                      <a:pt x="16" y="110"/>
                    </a:lnTo>
                    <a:lnTo>
                      <a:pt x="27" y="94"/>
                    </a:lnTo>
                    <a:lnTo>
                      <a:pt x="42" y="80"/>
                    </a:lnTo>
                    <a:lnTo>
                      <a:pt x="63" y="70"/>
                    </a:lnTo>
                    <a:lnTo>
                      <a:pt x="55" y="50"/>
                    </a:lnTo>
                    <a:lnTo>
                      <a:pt x="45" y="32"/>
                    </a:lnTo>
                    <a:lnTo>
                      <a:pt x="27" y="22"/>
                    </a:lnTo>
                    <a:lnTo>
                      <a:pt x="8" y="46"/>
                    </a:lnTo>
                    <a:lnTo>
                      <a:pt x="8" y="61"/>
                    </a:lnTo>
                    <a:lnTo>
                      <a:pt x="0" y="40"/>
                    </a:lnTo>
                    <a:lnTo>
                      <a:pt x="0" y="1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3" name="Line 111">
                <a:extLst>
                  <a:ext uri="{FF2B5EF4-FFF2-40B4-BE49-F238E27FC236}">
                    <a16:creationId xmlns:a16="http://schemas.microsoft.com/office/drawing/2014/main" id="{D1E0B766-D4C6-AC14-1117-E86E73E80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3" y="2921"/>
                <a:ext cx="10" cy="4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Line 112">
                <a:extLst>
                  <a:ext uri="{FF2B5EF4-FFF2-40B4-BE49-F238E27FC236}">
                    <a16:creationId xmlns:a16="http://schemas.microsoft.com/office/drawing/2014/main" id="{7AAE978E-B2E9-F18A-D5D5-37074772F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2928"/>
                <a:ext cx="11" cy="4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Line 113">
                <a:extLst>
                  <a:ext uri="{FF2B5EF4-FFF2-40B4-BE49-F238E27FC236}">
                    <a16:creationId xmlns:a16="http://schemas.microsoft.com/office/drawing/2014/main" id="{DFC71FE3-AF56-5F41-4ABA-3E509FC4F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2953"/>
                <a:ext cx="8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6" name="Freeform 114">
                <a:extLst>
                  <a:ext uri="{FF2B5EF4-FFF2-40B4-BE49-F238E27FC236}">
                    <a16:creationId xmlns:a16="http://schemas.microsoft.com/office/drawing/2014/main" id="{61A4B231-179D-13A4-E925-59D7A2443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960"/>
                <a:ext cx="15" cy="31"/>
              </a:xfrm>
              <a:custGeom>
                <a:avLst/>
                <a:gdLst>
                  <a:gd name="T0" fmla="*/ 1 w 59"/>
                  <a:gd name="T1" fmla="*/ 0 h 125"/>
                  <a:gd name="T2" fmla="*/ 1 w 59"/>
                  <a:gd name="T3" fmla="*/ 0 h 125"/>
                  <a:gd name="T4" fmla="*/ 1 w 59"/>
                  <a:gd name="T5" fmla="*/ 1 h 125"/>
                  <a:gd name="T6" fmla="*/ 1 w 59"/>
                  <a:gd name="T7" fmla="*/ 1 h 125"/>
                  <a:gd name="T8" fmla="*/ 1 w 59"/>
                  <a:gd name="T9" fmla="*/ 2 h 125"/>
                  <a:gd name="T10" fmla="*/ 1 w 59"/>
                  <a:gd name="T11" fmla="*/ 2 h 125"/>
                  <a:gd name="T12" fmla="*/ 1 w 59"/>
                  <a:gd name="T13" fmla="*/ 2 h 125"/>
                  <a:gd name="T14" fmla="*/ 0 w 59"/>
                  <a:gd name="T15" fmla="*/ 2 h 125"/>
                  <a:gd name="T16" fmla="*/ 0 w 59"/>
                  <a:gd name="T17" fmla="*/ 1 h 125"/>
                  <a:gd name="T18" fmla="*/ 1 w 59"/>
                  <a:gd name="T19" fmla="*/ 1 h 125"/>
                  <a:gd name="T20" fmla="*/ 1 w 59"/>
                  <a:gd name="T21" fmla="*/ 1 h 125"/>
                  <a:gd name="T22" fmla="*/ 1 w 59"/>
                  <a:gd name="T23" fmla="*/ 1 h 125"/>
                  <a:gd name="T24" fmla="*/ 1 w 59"/>
                  <a:gd name="T25" fmla="*/ 0 h 125"/>
                  <a:gd name="T26" fmla="*/ 1 w 59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9"/>
                  <a:gd name="T43" fmla="*/ 0 h 125"/>
                  <a:gd name="T44" fmla="*/ 59 w 59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9" h="125">
                    <a:moveTo>
                      <a:pt x="25" y="0"/>
                    </a:moveTo>
                    <a:lnTo>
                      <a:pt x="45" y="23"/>
                    </a:lnTo>
                    <a:lnTo>
                      <a:pt x="56" y="49"/>
                    </a:lnTo>
                    <a:lnTo>
                      <a:pt x="59" y="86"/>
                    </a:lnTo>
                    <a:lnTo>
                      <a:pt x="56" y="111"/>
                    </a:lnTo>
                    <a:lnTo>
                      <a:pt x="42" y="121"/>
                    </a:lnTo>
                    <a:lnTo>
                      <a:pt x="25" y="125"/>
                    </a:lnTo>
                    <a:lnTo>
                      <a:pt x="6" y="121"/>
                    </a:lnTo>
                    <a:lnTo>
                      <a:pt x="0" y="89"/>
                    </a:lnTo>
                    <a:lnTo>
                      <a:pt x="33" y="95"/>
                    </a:lnTo>
                    <a:lnTo>
                      <a:pt x="39" y="68"/>
                    </a:lnTo>
                    <a:lnTo>
                      <a:pt x="45" y="49"/>
                    </a:lnTo>
                    <a:lnTo>
                      <a:pt x="42" y="2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7" name="Freeform 115">
                <a:extLst>
                  <a:ext uri="{FF2B5EF4-FFF2-40B4-BE49-F238E27FC236}">
                    <a16:creationId xmlns:a16="http://schemas.microsoft.com/office/drawing/2014/main" id="{E96655C9-CFCB-1669-C250-60C9B94BB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3058"/>
                <a:ext cx="545" cy="288"/>
              </a:xfrm>
              <a:custGeom>
                <a:avLst/>
                <a:gdLst>
                  <a:gd name="T0" fmla="*/ 13 w 2179"/>
                  <a:gd name="T1" fmla="*/ 3 h 1153"/>
                  <a:gd name="T2" fmla="*/ 14 w 2179"/>
                  <a:gd name="T3" fmla="*/ 4 h 1153"/>
                  <a:gd name="T4" fmla="*/ 15 w 2179"/>
                  <a:gd name="T5" fmla="*/ 5 h 1153"/>
                  <a:gd name="T6" fmla="*/ 17 w 2179"/>
                  <a:gd name="T7" fmla="*/ 6 h 1153"/>
                  <a:gd name="T8" fmla="*/ 19 w 2179"/>
                  <a:gd name="T9" fmla="*/ 7 h 1153"/>
                  <a:gd name="T10" fmla="*/ 22 w 2179"/>
                  <a:gd name="T11" fmla="*/ 7 h 1153"/>
                  <a:gd name="T12" fmla="*/ 23 w 2179"/>
                  <a:gd name="T13" fmla="*/ 7 h 1153"/>
                  <a:gd name="T14" fmla="*/ 23 w 2179"/>
                  <a:gd name="T15" fmla="*/ 6 h 1153"/>
                  <a:gd name="T16" fmla="*/ 24 w 2179"/>
                  <a:gd name="T17" fmla="*/ 5 h 1153"/>
                  <a:gd name="T18" fmla="*/ 24 w 2179"/>
                  <a:gd name="T19" fmla="*/ 4 h 1153"/>
                  <a:gd name="T20" fmla="*/ 23 w 2179"/>
                  <a:gd name="T21" fmla="*/ 3 h 1153"/>
                  <a:gd name="T22" fmla="*/ 23 w 2179"/>
                  <a:gd name="T23" fmla="*/ 2 h 1153"/>
                  <a:gd name="T24" fmla="*/ 22 w 2179"/>
                  <a:gd name="T25" fmla="*/ 1 h 1153"/>
                  <a:gd name="T26" fmla="*/ 23 w 2179"/>
                  <a:gd name="T27" fmla="*/ 0 h 1153"/>
                  <a:gd name="T28" fmla="*/ 23 w 2179"/>
                  <a:gd name="T29" fmla="*/ 0 h 1153"/>
                  <a:gd name="T30" fmla="*/ 26 w 2179"/>
                  <a:gd name="T31" fmla="*/ 1 h 1153"/>
                  <a:gd name="T32" fmla="*/ 29 w 2179"/>
                  <a:gd name="T33" fmla="*/ 2 h 1153"/>
                  <a:gd name="T34" fmla="*/ 32 w 2179"/>
                  <a:gd name="T35" fmla="*/ 3 h 1153"/>
                  <a:gd name="T36" fmla="*/ 34 w 2179"/>
                  <a:gd name="T37" fmla="*/ 4 h 1153"/>
                  <a:gd name="T38" fmla="*/ 31 w 2179"/>
                  <a:gd name="T39" fmla="*/ 3 h 1153"/>
                  <a:gd name="T40" fmla="*/ 28 w 2179"/>
                  <a:gd name="T41" fmla="*/ 2 h 1153"/>
                  <a:gd name="T42" fmla="*/ 26 w 2179"/>
                  <a:gd name="T43" fmla="*/ 2 h 1153"/>
                  <a:gd name="T44" fmla="*/ 25 w 2179"/>
                  <a:gd name="T45" fmla="*/ 2 h 1153"/>
                  <a:gd name="T46" fmla="*/ 24 w 2179"/>
                  <a:gd name="T47" fmla="*/ 2 h 1153"/>
                  <a:gd name="T48" fmla="*/ 24 w 2179"/>
                  <a:gd name="T49" fmla="*/ 4 h 1153"/>
                  <a:gd name="T50" fmla="*/ 24 w 2179"/>
                  <a:gd name="T51" fmla="*/ 6 h 1153"/>
                  <a:gd name="T52" fmla="*/ 24 w 2179"/>
                  <a:gd name="T53" fmla="*/ 7 h 1153"/>
                  <a:gd name="T54" fmla="*/ 23 w 2179"/>
                  <a:gd name="T55" fmla="*/ 8 h 1153"/>
                  <a:gd name="T56" fmla="*/ 22 w 2179"/>
                  <a:gd name="T57" fmla="*/ 9 h 1153"/>
                  <a:gd name="T58" fmla="*/ 22 w 2179"/>
                  <a:gd name="T59" fmla="*/ 8 h 1153"/>
                  <a:gd name="T60" fmla="*/ 21 w 2179"/>
                  <a:gd name="T61" fmla="*/ 8 h 1153"/>
                  <a:gd name="T62" fmla="*/ 21 w 2179"/>
                  <a:gd name="T63" fmla="*/ 8 h 1153"/>
                  <a:gd name="T64" fmla="*/ 20 w 2179"/>
                  <a:gd name="T65" fmla="*/ 9 h 1153"/>
                  <a:gd name="T66" fmla="*/ 21 w 2179"/>
                  <a:gd name="T67" fmla="*/ 9 h 1153"/>
                  <a:gd name="T68" fmla="*/ 21 w 2179"/>
                  <a:gd name="T69" fmla="*/ 9 h 1153"/>
                  <a:gd name="T70" fmla="*/ 21 w 2179"/>
                  <a:gd name="T71" fmla="*/ 10 h 1153"/>
                  <a:gd name="T72" fmla="*/ 20 w 2179"/>
                  <a:gd name="T73" fmla="*/ 9 h 1153"/>
                  <a:gd name="T74" fmla="*/ 20 w 2179"/>
                  <a:gd name="T75" fmla="*/ 9 h 1153"/>
                  <a:gd name="T76" fmla="*/ 20 w 2179"/>
                  <a:gd name="T77" fmla="*/ 8 h 1153"/>
                  <a:gd name="T78" fmla="*/ 20 w 2179"/>
                  <a:gd name="T79" fmla="*/ 8 h 1153"/>
                  <a:gd name="T80" fmla="*/ 21 w 2179"/>
                  <a:gd name="T81" fmla="*/ 8 h 1153"/>
                  <a:gd name="T82" fmla="*/ 21 w 2179"/>
                  <a:gd name="T83" fmla="*/ 7 h 1153"/>
                  <a:gd name="T84" fmla="*/ 17 w 2179"/>
                  <a:gd name="T85" fmla="*/ 7 h 1153"/>
                  <a:gd name="T86" fmla="*/ 15 w 2179"/>
                  <a:gd name="T87" fmla="*/ 6 h 1153"/>
                  <a:gd name="T88" fmla="*/ 16 w 2179"/>
                  <a:gd name="T89" fmla="*/ 9 h 1153"/>
                  <a:gd name="T90" fmla="*/ 19 w 2179"/>
                  <a:gd name="T91" fmla="*/ 15 h 1153"/>
                  <a:gd name="T92" fmla="*/ 20 w 2179"/>
                  <a:gd name="T93" fmla="*/ 18 h 1153"/>
                  <a:gd name="T94" fmla="*/ 16 w 2179"/>
                  <a:gd name="T95" fmla="*/ 11 h 1153"/>
                  <a:gd name="T96" fmla="*/ 15 w 2179"/>
                  <a:gd name="T97" fmla="*/ 7 h 1153"/>
                  <a:gd name="T98" fmla="*/ 13 w 2179"/>
                  <a:gd name="T99" fmla="*/ 4 h 1153"/>
                  <a:gd name="T100" fmla="*/ 11 w 2179"/>
                  <a:gd name="T101" fmla="*/ 3 h 1153"/>
                  <a:gd name="T102" fmla="*/ 9 w 2179"/>
                  <a:gd name="T103" fmla="*/ 2 h 1153"/>
                  <a:gd name="T104" fmla="*/ 8 w 2179"/>
                  <a:gd name="T105" fmla="*/ 2 h 1153"/>
                  <a:gd name="T106" fmla="*/ 6 w 2179"/>
                  <a:gd name="T107" fmla="*/ 2 h 1153"/>
                  <a:gd name="T108" fmla="*/ 1 w 2179"/>
                  <a:gd name="T109" fmla="*/ 3 h 1153"/>
                  <a:gd name="T110" fmla="*/ 0 w 2179"/>
                  <a:gd name="T111" fmla="*/ 4 h 1153"/>
                  <a:gd name="T112" fmla="*/ 1 w 2179"/>
                  <a:gd name="T113" fmla="*/ 3 h 1153"/>
                  <a:gd name="T114" fmla="*/ 6 w 2179"/>
                  <a:gd name="T115" fmla="*/ 1 h 1153"/>
                  <a:gd name="T116" fmla="*/ 9 w 2179"/>
                  <a:gd name="T117" fmla="*/ 1 h 1153"/>
                  <a:gd name="T118" fmla="*/ 12 w 2179"/>
                  <a:gd name="T119" fmla="*/ 0 h 1153"/>
                  <a:gd name="T120" fmla="*/ 13 w 2179"/>
                  <a:gd name="T121" fmla="*/ 3 h 11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179"/>
                  <a:gd name="T184" fmla="*/ 0 h 1153"/>
                  <a:gd name="T185" fmla="*/ 2179 w 2179"/>
                  <a:gd name="T186" fmla="*/ 1153 h 11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179" h="1153">
                    <a:moveTo>
                      <a:pt x="820" y="189"/>
                    </a:moveTo>
                    <a:lnTo>
                      <a:pt x="864" y="282"/>
                    </a:lnTo>
                    <a:lnTo>
                      <a:pt x="940" y="337"/>
                    </a:lnTo>
                    <a:lnTo>
                      <a:pt x="1047" y="395"/>
                    </a:lnTo>
                    <a:lnTo>
                      <a:pt x="1191" y="434"/>
                    </a:lnTo>
                    <a:lnTo>
                      <a:pt x="1375" y="464"/>
                    </a:lnTo>
                    <a:lnTo>
                      <a:pt x="1456" y="440"/>
                    </a:lnTo>
                    <a:lnTo>
                      <a:pt x="1488" y="389"/>
                    </a:lnTo>
                    <a:lnTo>
                      <a:pt x="1506" y="312"/>
                    </a:lnTo>
                    <a:lnTo>
                      <a:pt x="1506" y="264"/>
                    </a:lnTo>
                    <a:lnTo>
                      <a:pt x="1476" y="184"/>
                    </a:lnTo>
                    <a:lnTo>
                      <a:pt x="1445" y="131"/>
                    </a:lnTo>
                    <a:lnTo>
                      <a:pt x="1406" y="92"/>
                    </a:lnTo>
                    <a:lnTo>
                      <a:pt x="1456" y="26"/>
                    </a:lnTo>
                    <a:lnTo>
                      <a:pt x="1488" y="0"/>
                    </a:lnTo>
                    <a:lnTo>
                      <a:pt x="1653" y="88"/>
                    </a:lnTo>
                    <a:lnTo>
                      <a:pt x="1836" y="125"/>
                    </a:lnTo>
                    <a:lnTo>
                      <a:pt x="2012" y="193"/>
                    </a:lnTo>
                    <a:lnTo>
                      <a:pt x="2179" y="289"/>
                    </a:lnTo>
                    <a:lnTo>
                      <a:pt x="1955" y="193"/>
                    </a:lnTo>
                    <a:lnTo>
                      <a:pt x="1792" y="146"/>
                    </a:lnTo>
                    <a:lnTo>
                      <a:pt x="1684" y="131"/>
                    </a:lnTo>
                    <a:lnTo>
                      <a:pt x="1570" y="131"/>
                    </a:lnTo>
                    <a:lnTo>
                      <a:pt x="1519" y="165"/>
                    </a:lnTo>
                    <a:lnTo>
                      <a:pt x="1533" y="296"/>
                    </a:lnTo>
                    <a:lnTo>
                      <a:pt x="1519" y="369"/>
                    </a:lnTo>
                    <a:lnTo>
                      <a:pt x="1495" y="452"/>
                    </a:lnTo>
                    <a:lnTo>
                      <a:pt x="1456" y="500"/>
                    </a:lnTo>
                    <a:lnTo>
                      <a:pt x="1368" y="581"/>
                    </a:lnTo>
                    <a:lnTo>
                      <a:pt x="1368" y="541"/>
                    </a:lnTo>
                    <a:lnTo>
                      <a:pt x="1338" y="514"/>
                    </a:lnTo>
                    <a:lnTo>
                      <a:pt x="1306" y="526"/>
                    </a:lnTo>
                    <a:lnTo>
                      <a:pt x="1298" y="565"/>
                    </a:lnTo>
                    <a:lnTo>
                      <a:pt x="1316" y="589"/>
                    </a:lnTo>
                    <a:lnTo>
                      <a:pt x="1343" y="596"/>
                    </a:lnTo>
                    <a:lnTo>
                      <a:pt x="1325" y="622"/>
                    </a:lnTo>
                    <a:lnTo>
                      <a:pt x="1281" y="613"/>
                    </a:lnTo>
                    <a:lnTo>
                      <a:pt x="1260" y="581"/>
                    </a:lnTo>
                    <a:lnTo>
                      <a:pt x="1269" y="541"/>
                    </a:lnTo>
                    <a:lnTo>
                      <a:pt x="1286" y="509"/>
                    </a:lnTo>
                    <a:lnTo>
                      <a:pt x="1316" y="496"/>
                    </a:lnTo>
                    <a:lnTo>
                      <a:pt x="1361" y="477"/>
                    </a:lnTo>
                    <a:lnTo>
                      <a:pt x="1097" y="434"/>
                    </a:lnTo>
                    <a:lnTo>
                      <a:pt x="945" y="383"/>
                    </a:lnTo>
                    <a:lnTo>
                      <a:pt x="1035" y="608"/>
                    </a:lnTo>
                    <a:lnTo>
                      <a:pt x="1185" y="985"/>
                    </a:lnTo>
                    <a:lnTo>
                      <a:pt x="1260" y="1153"/>
                    </a:lnTo>
                    <a:lnTo>
                      <a:pt x="1039" y="690"/>
                    </a:lnTo>
                    <a:lnTo>
                      <a:pt x="919" y="440"/>
                    </a:lnTo>
                    <a:lnTo>
                      <a:pt x="800" y="289"/>
                    </a:lnTo>
                    <a:lnTo>
                      <a:pt x="686" y="184"/>
                    </a:lnTo>
                    <a:lnTo>
                      <a:pt x="592" y="120"/>
                    </a:lnTo>
                    <a:lnTo>
                      <a:pt x="511" y="113"/>
                    </a:lnTo>
                    <a:lnTo>
                      <a:pt x="402" y="125"/>
                    </a:lnTo>
                    <a:lnTo>
                      <a:pt x="81" y="207"/>
                    </a:lnTo>
                    <a:lnTo>
                      <a:pt x="0" y="264"/>
                    </a:lnTo>
                    <a:lnTo>
                      <a:pt x="81" y="184"/>
                    </a:lnTo>
                    <a:lnTo>
                      <a:pt x="377" y="73"/>
                    </a:lnTo>
                    <a:lnTo>
                      <a:pt x="574" y="69"/>
                    </a:lnTo>
                    <a:lnTo>
                      <a:pt x="761" y="13"/>
                    </a:lnTo>
                    <a:lnTo>
                      <a:pt x="820" y="1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8" name="Freeform 116">
                <a:extLst>
                  <a:ext uri="{FF2B5EF4-FFF2-40B4-BE49-F238E27FC236}">
                    <a16:creationId xmlns:a16="http://schemas.microsoft.com/office/drawing/2014/main" id="{684F7840-24CD-E3BE-6996-DA1879C57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3138"/>
                <a:ext cx="217" cy="327"/>
              </a:xfrm>
              <a:custGeom>
                <a:avLst/>
                <a:gdLst>
                  <a:gd name="T0" fmla="*/ 2 w 867"/>
                  <a:gd name="T1" fmla="*/ 0 h 1308"/>
                  <a:gd name="T2" fmla="*/ 3 w 867"/>
                  <a:gd name="T3" fmla="*/ 0 h 1308"/>
                  <a:gd name="T4" fmla="*/ 5 w 867"/>
                  <a:gd name="T5" fmla="*/ 1 h 1308"/>
                  <a:gd name="T6" fmla="*/ 5 w 867"/>
                  <a:gd name="T7" fmla="*/ 3 h 1308"/>
                  <a:gd name="T8" fmla="*/ 6 w 867"/>
                  <a:gd name="T9" fmla="*/ 5 h 1308"/>
                  <a:gd name="T10" fmla="*/ 7 w 867"/>
                  <a:gd name="T11" fmla="*/ 6 h 1308"/>
                  <a:gd name="T12" fmla="*/ 7 w 867"/>
                  <a:gd name="T13" fmla="*/ 7 h 1308"/>
                  <a:gd name="T14" fmla="*/ 6 w 867"/>
                  <a:gd name="T15" fmla="*/ 5 h 1308"/>
                  <a:gd name="T16" fmla="*/ 5 w 867"/>
                  <a:gd name="T17" fmla="*/ 3 h 1308"/>
                  <a:gd name="T18" fmla="*/ 3 w 867"/>
                  <a:gd name="T19" fmla="*/ 3 h 1308"/>
                  <a:gd name="T20" fmla="*/ 2 w 867"/>
                  <a:gd name="T21" fmla="*/ 2 h 1308"/>
                  <a:gd name="T22" fmla="*/ 2 w 867"/>
                  <a:gd name="T23" fmla="*/ 4 h 1308"/>
                  <a:gd name="T24" fmla="*/ 3 w 867"/>
                  <a:gd name="T25" fmla="*/ 6 h 1308"/>
                  <a:gd name="T26" fmla="*/ 4 w 867"/>
                  <a:gd name="T27" fmla="*/ 8 h 1308"/>
                  <a:gd name="T28" fmla="*/ 5 w 867"/>
                  <a:gd name="T29" fmla="*/ 9 h 1308"/>
                  <a:gd name="T30" fmla="*/ 7 w 867"/>
                  <a:gd name="T31" fmla="*/ 10 h 1308"/>
                  <a:gd name="T32" fmla="*/ 9 w 867"/>
                  <a:gd name="T33" fmla="*/ 12 h 1308"/>
                  <a:gd name="T34" fmla="*/ 10 w 867"/>
                  <a:gd name="T35" fmla="*/ 12 h 1308"/>
                  <a:gd name="T36" fmla="*/ 10 w 867"/>
                  <a:gd name="T37" fmla="*/ 11 h 1308"/>
                  <a:gd name="T38" fmla="*/ 11 w 867"/>
                  <a:gd name="T39" fmla="*/ 13 h 1308"/>
                  <a:gd name="T40" fmla="*/ 12 w 867"/>
                  <a:gd name="T41" fmla="*/ 15 h 1308"/>
                  <a:gd name="T42" fmla="*/ 12 w 867"/>
                  <a:gd name="T43" fmla="*/ 18 h 1308"/>
                  <a:gd name="T44" fmla="*/ 13 w 867"/>
                  <a:gd name="T45" fmla="*/ 20 h 1308"/>
                  <a:gd name="T46" fmla="*/ 14 w 867"/>
                  <a:gd name="T47" fmla="*/ 20 h 1308"/>
                  <a:gd name="T48" fmla="*/ 12 w 867"/>
                  <a:gd name="T49" fmla="*/ 19 h 1308"/>
                  <a:gd name="T50" fmla="*/ 12 w 867"/>
                  <a:gd name="T51" fmla="*/ 20 h 1308"/>
                  <a:gd name="T52" fmla="*/ 11 w 867"/>
                  <a:gd name="T53" fmla="*/ 20 h 1308"/>
                  <a:gd name="T54" fmla="*/ 11 w 867"/>
                  <a:gd name="T55" fmla="*/ 19 h 1308"/>
                  <a:gd name="T56" fmla="*/ 11 w 867"/>
                  <a:gd name="T57" fmla="*/ 18 h 1308"/>
                  <a:gd name="T58" fmla="*/ 9 w 867"/>
                  <a:gd name="T59" fmla="*/ 17 h 1308"/>
                  <a:gd name="T60" fmla="*/ 11 w 867"/>
                  <a:gd name="T61" fmla="*/ 17 h 1308"/>
                  <a:gd name="T62" fmla="*/ 9 w 867"/>
                  <a:gd name="T63" fmla="*/ 14 h 1308"/>
                  <a:gd name="T64" fmla="*/ 10 w 867"/>
                  <a:gd name="T65" fmla="*/ 14 h 1308"/>
                  <a:gd name="T66" fmla="*/ 11 w 867"/>
                  <a:gd name="T67" fmla="*/ 14 h 1308"/>
                  <a:gd name="T68" fmla="*/ 9 w 867"/>
                  <a:gd name="T69" fmla="*/ 13 h 1308"/>
                  <a:gd name="T70" fmla="*/ 6 w 867"/>
                  <a:gd name="T71" fmla="*/ 13 h 1308"/>
                  <a:gd name="T72" fmla="*/ 3 w 867"/>
                  <a:gd name="T73" fmla="*/ 11 h 1308"/>
                  <a:gd name="T74" fmla="*/ 1 w 867"/>
                  <a:gd name="T75" fmla="*/ 10 h 1308"/>
                  <a:gd name="T76" fmla="*/ 1 w 867"/>
                  <a:gd name="T77" fmla="*/ 10 h 1308"/>
                  <a:gd name="T78" fmla="*/ 2 w 867"/>
                  <a:gd name="T79" fmla="*/ 12 h 1308"/>
                  <a:gd name="T80" fmla="*/ 3 w 867"/>
                  <a:gd name="T81" fmla="*/ 13 h 1308"/>
                  <a:gd name="T82" fmla="*/ 4 w 867"/>
                  <a:gd name="T83" fmla="*/ 13 h 1308"/>
                  <a:gd name="T84" fmla="*/ 5 w 867"/>
                  <a:gd name="T85" fmla="*/ 16 h 1308"/>
                  <a:gd name="T86" fmla="*/ 8 w 867"/>
                  <a:gd name="T87" fmla="*/ 17 h 1308"/>
                  <a:gd name="T88" fmla="*/ 6 w 867"/>
                  <a:gd name="T89" fmla="*/ 17 h 1308"/>
                  <a:gd name="T90" fmla="*/ 7 w 867"/>
                  <a:gd name="T91" fmla="*/ 18 h 1308"/>
                  <a:gd name="T92" fmla="*/ 9 w 867"/>
                  <a:gd name="T93" fmla="*/ 18 h 1308"/>
                  <a:gd name="T94" fmla="*/ 10 w 867"/>
                  <a:gd name="T95" fmla="*/ 19 h 1308"/>
                  <a:gd name="T96" fmla="*/ 10 w 867"/>
                  <a:gd name="T97" fmla="*/ 20 h 1308"/>
                  <a:gd name="T98" fmla="*/ 8 w 867"/>
                  <a:gd name="T99" fmla="*/ 19 h 1308"/>
                  <a:gd name="T100" fmla="*/ 7 w 867"/>
                  <a:gd name="T101" fmla="*/ 19 h 1308"/>
                  <a:gd name="T102" fmla="*/ 1 w 867"/>
                  <a:gd name="T103" fmla="*/ 13 h 1308"/>
                  <a:gd name="T104" fmla="*/ 0 w 867"/>
                  <a:gd name="T105" fmla="*/ 11 h 1308"/>
                  <a:gd name="T106" fmla="*/ 0 w 867"/>
                  <a:gd name="T107" fmla="*/ 10 h 1308"/>
                  <a:gd name="T108" fmla="*/ 1 w 867"/>
                  <a:gd name="T109" fmla="*/ 9 h 1308"/>
                  <a:gd name="T110" fmla="*/ 0 w 867"/>
                  <a:gd name="T111" fmla="*/ 7 h 1308"/>
                  <a:gd name="T112" fmla="*/ 0 w 867"/>
                  <a:gd name="T113" fmla="*/ 5 h 1308"/>
                  <a:gd name="T114" fmla="*/ 0 w 867"/>
                  <a:gd name="T115" fmla="*/ 3 h 1308"/>
                  <a:gd name="T116" fmla="*/ 1 w 867"/>
                  <a:gd name="T117" fmla="*/ 1 h 1308"/>
                  <a:gd name="T118" fmla="*/ 2 w 867"/>
                  <a:gd name="T119" fmla="*/ 0 h 13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67"/>
                  <a:gd name="T181" fmla="*/ 0 h 1308"/>
                  <a:gd name="T182" fmla="*/ 867 w 867"/>
                  <a:gd name="T183" fmla="*/ 1308 h 13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67" h="1308">
                    <a:moveTo>
                      <a:pt x="120" y="0"/>
                    </a:moveTo>
                    <a:lnTo>
                      <a:pt x="201" y="24"/>
                    </a:lnTo>
                    <a:lnTo>
                      <a:pt x="278" y="86"/>
                    </a:lnTo>
                    <a:lnTo>
                      <a:pt x="341" y="175"/>
                    </a:lnTo>
                    <a:lnTo>
                      <a:pt x="398" y="280"/>
                    </a:lnTo>
                    <a:lnTo>
                      <a:pt x="434" y="369"/>
                    </a:lnTo>
                    <a:lnTo>
                      <a:pt x="466" y="451"/>
                    </a:lnTo>
                    <a:lnTo>
                      <a:pt x="374" y="312"/>
                    </a:lnTo>
                    <a:lnTo>
                      <a:pt x="294" y="220"/>
                    </a:lnTo>
                    <a:lnTo>
                      <a:pt x="201" y="156"/>
                    </a:lnTo>
                    <a:lnTo>
                      <a:pt x="126" y="119"/>
                    </a:lnTo>
                    <a:lnTo>
                      <a:pt x="126" y="244"/>
                    </a:lnTo>
                    <a:lnTo>
                      <a:pt x="168" y="381"/>
                    </a:lnTo>
                    <a:lnTo>
                      <a:pt x="237" y="493"/>
                    </a:lnTo>
                    <a:lnTo>
                      <a:pt x="315" y="575"/>
                    </a:lnTo>
                    <a:lnTo>
                      <a:pt x="456" y="676"/>
                    </a:lnTo>
                    <a:lnTo>
                      <a:pt x="586" y="761"/>
                    </a:lnTo>
                    <a:lnTo>
                      <a:pt x="656" y="800"/>
                    </a:lnTo>
                    <a:lnTo>
                      <a:pt x="625" y="706"/>
                    </a:lnTo>
                    <a:lnTo>
                      <a:pt x="705" y="864"/>
                    </a:lnTo>
                    <a:lnTo>
                      <a:pt x="745" y="993"/>
                    </a:lnTo>
                    <a:lnTo>
                      <a:pt x="769" y="1151"/>
                    </a:lnTo>
                    <a:lnTo>
                      <a:pt x="826" y="1244"/>
                    </a:lnTo>
                    <a:lnTo>
                      <a:pt x="867" y="1308"/>
                    </a:lnTo>
                    <a:lnTo>
                      <a:pt x="732" y="1189"/>
                    </a:lnTo>
                    <a:lnTo>
                      <a:pt x="732" y="1253"/>
                    </a:lnTo>
                    <a:lnTo>
                      <a:pt x="670" y="1271"/>
                    </a:lnTo>
                    <a:lnTo>
                      <a:pt x="701" y="1228"/>
                    </a:lnTo>
                    <a:lnTo>
                      <a:pt x="693" y="1171"/>
                    </a:lnTo>
                    <a:lnTo>
                      <a:pt x="537" y="1070"/>
                    </a:lnTo>
                    <a:lnTo>
                      <a:pt x="670" y="1077"/>
                    </a:lnTo>
                    <a:lnTo>
                      <a:pt x="562" y="919"/>
                    </a:lnTo>
                    <a:lnTo>
                      <a:pt x="651" y="912"/>
                    </a:lnTo>
                    <a:lnTo>
                      <a:pt x="663" y="875"/>
                    </a:lnTo>
                    <a:lnTo>
                      <a:pt x="537" y="871"/>
                    </a:lnTo>
                    <a:lnTo>
                      <a:pt x="377" y="821"/>
                    </a:lnTo>
                    <a:lnTo>
                      <a:pt x="189" y="737"/>
                    </a:lnTo>
                    <a:lnTo>
                      <a:pt x="75" y="656"/>
                    </a:lnTo>
                    <a:lnTo>
                      <a:pt x="63" y="676"/>
                    </a:lnTo>
                    <a:lnTo>
                      <a:pt x="108" y="751"/>
                    </a:lnTo>
                    <a:lnTo>
                      <a:pt x="182" y="821"/>
                    </a:lnTo>
                    <a:lnTo>
                      <a:pt x="258" y="864"/>
                    </a:lnTo>
                    <a:lnTo>
                      <a:pt x="315" y="1021"/>
                    </a:lnTo>
                    <a:lnTo>
                      <a:pt x="491" y="1070"/>
                    </a:lnTo>
                    <a:lnTo>
                      <a:pt x="367" y="1058"/>
                    </a:lnTo>
                    <a:lnTo>
                      <a:pt x="424" y="1113"/>
                    </a:lnTo>
                    <a:lnTo>
                      <a:pt x="583" y="1151"/>
                    </a:lnTo>
                    <a:lnTo>
                      <a:pt x="651" y="1208"/>
                    </a:lnTo>
                    <a:lnTo>
                      <a:pt x="631" y="1244"/>
                    </a:lnTo>
                    <a:lnTo>
                      <a:pt x="530" y="1214"/>
                    </a:lnTo>
                    <a:lnTo>
                      <a:pt x="456" y="1220"/>
                    </a:lnTo>
                    <a:lnTo>
                      <a:pt x="37" y="845"/>
                    </a:lnTo>
                    <a:lnTo>
                      <a:pt x="15" y="719"/>
                    </a:lnTo>
                    <a:lnTo>
                      <a:pt x="6" y="630"/>
                    </a:lnTo>
                    <a:lnTo>
                      <a:pt x="37" y="587"/>
                    </a:lnTo>
                    <a:lnTo>
                      <a:pt x="15" y="489"/>
                    </a:lnTo>
                    <a:lnTo>
                      <a:pt x="0" y="337"/>
                    </a:lnTo>
                    <a:lnTo>
                      <a:pt x="18" y="213"/>
                    </a:lnTo>
                    <a:lnTo>
                      <a:pt x="58" y="10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09" name="Freeform 117">
                <a:extLst>
                  <a:ext uri="{FF2B5EF4-FFF2-40B4-BE49-F238E27FC236}">
                    <a16:creationId xmlns:a16="http://schemas.microsoft.com/office/drawing/2014/main" id="{72D0CD47-5334-022C-DB3A-6CD2B56A6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3451"/>
                <a:ext cx="61" cy="77"/>
              </a:xfrm>
              <a:custGeom>
                <a:avLst/>
                <a:gdLst>
                  <a:gd name="T0" fmla="*/ 0 w 245"/>
                  <a:gd name="T1" fmla="*/ 2 h 304"/>
                  <a:gd name="T2" fmla="*/ 1 w 245"/>
                  <a:gd name="T3" fmla="*/ 0 h 304"/>
                  <a:gd name="T4" fmla="*/ 2 w 245"/>
                  <a:gd name="T5" fmla="*/ 0 h 304"/>
                  <a:gd name="T6" fmla="*/ 2 w 245"/>
                  <a:gd name="T7" fmla="*/ 1 h 304"/>
                  <a:gd name="T8" fmla="*/ 2 w 245"/>
                  <a:gd name="T9" fmla="*/ 4 h 304"/>
                  <a:gd name="T10" fmla="*/ 3 w 245"/>
                  <a:gd name="T11" fmla="*/ 1 h 304"/>
                  <a:gd name="T12" fmla="*/ 4 w 245"/>
                  <a:gd name="T13" fmla="*/ 3 h 304"/>
                  <a:gd name="T14" fmla="*/ 4 w 245"/>
                  <a:gd name="T15" fmla="*/ 4 h 304"/>
                  <a:gd name="T16" fmla="*/ 3 w 245"/>
                  <a:gd name="T17" fmla="*/ 5 h 304"/>
                  <a:gd name="T18" fmla="*/ 2 w 245"/>
                  <a:gd name="T19" fmla="*/ 5 h 304"/>
                  <a:gd name="T20" fmla="*/ 0 w 245"/>
                  <a:gd name="T21" fmla="*/ 3 h 304"/>
                  <a:gd name="T22" fmla="*/ 0 w 245"/>
                  <a:gd name="T23" fmla="*/ 2 h 3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45"/>
                  <a:gd name="T37" fmla="*/ 0 h 304"/>
                  <a:gd name="T38" fmla="*/ 245 w 245"/>
                  <a:gd name="T39" fmla="*/ 304 h 30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45" h="304">
                    <a:moveTo>
                      <a:pt x="0" y="106"/>
                    </a:moveTo>
                    <a:lnTo>
                      <a:pt x="68" y="18"/>
                    </a:lnTo>
                    <a:lnTo>
                      <a:pt x="129" y="0"/>
                    </a:lnTo>
                    <a:lnTo>
                      <a:pt x="170" y="55"/>
                    </a:lnTo>
                    <a:lnTo>
                      <a:pt x="170" y="256"/>
                    </a:lnTo>
                    <a:lnTo>
                      <a:pt x="219" y="80"/>
                    </a:lnTo>
                    <a:lnTo>
                      <a:pt x="245" y="149"/>
                    </a:lnTo>
                    <a:lnTo>
                      <a:pt x="245" y="225"/>
                    </a:lnTo>
                    <a:lnTo>
                      <a:pt x="189" y="304"/>
                    </a:lnTo>
                    <a:lnTo>
                      <a:pt x="143" y="304"/>
                    </a:lnTo>
                    <a:lnTo>
                      <a:pt x="30" y="199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0" name="Freeform 118">
                <a:extLst>
                  <a:ext uri="{FF2B5EF4-FFF2-40B4-BE49-F238E27FC236}">
                    <a16:creationId xmlns:a16="http://schemas.microsoft.com/office/drawing/2014/main" id="{6CFF1CB2-C62D-5C46-EB46-54F3D5785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3158"/>
                <a:ext cx="446" cy="411"/>
              </a:xfrm>
              <a:custGeom>
                <a:avLst/>
                <a:gdLst>
                  <a:gd name="T0" fmla="*/ 1 w 1786"/>
                  <a:gd name="T1" fmla="*/ 20 h 1642"/>
                  <a:gd name="T2" fmla="*/ 0 w 1786"/>
                  <a:gd name="T3" fmla="*/ 23 h 1642"/>
                  <a:gd name="T4" fmla="*/ 2 w 1786"/>
                  <a:gd name="T5" fmla="*/ 23 h 1642"/>
                  <a:gd name="T6" fmla="*/ 9 w 1786"/>
                  <a:gd name="T7" fmla="*/ 24 h 1642"/>
                  <a:gd name="T8" fmla="*/ 9 w 1786"/>
                  <a:gd name="T9" fmla="*/ 24 h 1642"/>
                  <a:gd name="T10" fmla="*/ 9 w 1786"/>
                  <a:gd name="T11" fmla="*/ 24 h 1642"/>
                  <a:gd name="T12" fmla="*/ 10 w 1786"/>
                  <a:gd name="T13" fmla="*/ 25 h 1642"/>
                  <a:gd name="T14" fmla="*/ 11 w 1786"/>
                  <a:gd name="T15" fmla="*/ 25 h 1642"/>
                  <a:gd name="T16" fmla="*/ 17 w 1786"/>
                  <a:gd name="T17" fmla="*/ 22 h 1642"/>
                  <a:gd name="T18" fmla="*/ 22 w 1786"/>
                  <a:gd name="T19" fmla="*/ 25 h 1642"/>
                  <a:gd name="T20" fmla="*/ 22 w 1786"/>
                  <a:gd name="T21" fmla="*/ 26 h 1642"/>
                  <a:gd name="T22" fmla="*/ 22 w 1786"/>
                  <a:gd name="T23" fmla="*/ 23 h 1642"/>
                  <a:gd name="T24" fmla="*/ 21 w 1786"/>
                  <a:gd name="T25" fmla="*/ 21 h 1642"/>
                  <a:gd name="T26" fmla="*/ 24 w 1786"/>
                  <a:gd name="T27" fmla="*/ 20 h 1642"/>
                  <a:gd name="T28" fmla="*/ 26 w 1786"/>
                  <a:gd name="T29" fmla="*/ 20 h 1642"/>
                  <a:gd name="T30" fmla="*/ 27 w 1786"/>
                  <a:gd name="T31" fmla="*/ 23 h 1642"/>
                  <a:gd name="T32" fmla="*/ 27 w 1786"/>
                  <a:gd name="T33" fmla="*/ 20 h 1642"/>
                  <a:gd name="T34" fmla="*/ 25 w 1786"/>
                  <a:gd name="T35" fmla="*/ 18 h 1642"/>
                  <a:gd name="T36" fmla="*/ 23 w 1786"/>
                  <a:gd name="T37" fmla="*/ 17 h 1642"/>
                  <a:gd name="T38" fmla="*/ 22 w 1786"/>
                  <a:gd name="T39" fmla="*/ 18 h 1642"/>
                  <a:gd name="T40" fmla="*/ 23 w 1786"/>
                  <a:gd name="T41" fmla="*/ 16 h 1642"/>
                  <a:gd name="T42" fmla="*/ 27 w 1786"/>
                  <a:gd name="T43" fmla="*/ 14 h 1642"/>
                  <a:gd name="T44" fmla="*/ 26 w 1786"/>
                  <a:gd name="T45" fmla="*/ 14 h 1642"/>
                  <a:gd name="T46" fmla="*/ 23 w 1786"/>
                  <a:gd name="T47" fmla="*/ 15 h 1642"/>
                  <a:gd name="T48" fmla="*/ 22 w 1786"/>
                  <a:gd name="T49" fmla="*/ 15 h 1642"/>
                  <a:gd name="T50" fmla="*/ 24 w 1786"/>
                  <a:gd name="T51" fmla="*/ 13 h 1642"/>
                  <a:gd name="T52" fmla="*/ 26 w 1786"/>
                  <a:gd name="T53" fmla="*/ 12 h 1642"/>
                  <a:gd name="T54" fmla="*/ 26 w 1786"/>
                  <a:gd name="T55" fmla="*/ 9 h 1642"/>
                  <a:gd name="T56" fmla="*/ 26 w 1786"/>
                  <a:gd name="T57" fmla="*/ 4 h 1642"/>
                  <a:gd name="T58" fmla="*/ 25 w 1786"/>
                  <a:gd name="T59" fmla="*/ 0 h 1642"/>
                  <a:gd name="T60" fmla="*/ 25 w 1786"/>
                  <a:gd name="T61" fmla="*/ 5 h 1642"/>
                  <a:gd name="T62" fmla="*/ 24 w 1786"/>
                  <a:gd name="T63" fmla="*/ 11 h 1642"/>
                  <a:gd name="T64" fmla="*/ 25 w 1786"/>
                  <a:gd name="T65" fmla="*/ 9 h 1642"/>
                  <a:gd name="T66" fmla="*/ 25 w 1786"/>
                  <a:gd name="T67" fmla="*/ 11 h 1642"/>
                  <a:gd name="T68" fmla="*/ 22 w 1786"/>
                  <a:gd name="T69" fmla="*/ 14 h 1642"/>
                  <a:gd name="T70" fmla="*/ 20 w 1786"/>
                  <a:gd name="T71" fmla="*/ 15 h 1642"/>
                  <a:gd name="T72" fmla="*/ 14 w 1786"/>
                  <a:gd name="T73" fmla="*/ 19 h 1642"/>
                  <a:gd name="T74" fmla="*/ 7 w 1786"/>
                  <a:gd name="T75" fmla="*/ 19 h 1642"/>
                  <a:gd name="T76" fmla="*/ 2 w 1786"/>
                  <a:gd name="T77" fmla="*/ 20 h 164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786"/>
                  <a:gd name="T118" fmla="*/ 0 h 1642"/>
                  <a:gd name="T119" fmla="*/ 1786 w 1786"/>
                  <a:gd name="T120" fmla="*/ 1642 h 164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786" h="1642">
                    <a:moveTo>
                      <a:pt x="67" y="1246"/>
                    </a:moveTo>
                    <a:lnTo>
                      <a:pt x="85" y="1300"/>
                    </a:lnTo>
                    <a:lnTo>
                      <a:pt x="94" y="1446"/>
                    </a:lnTo>
                    <a:lnTo>
                      <a:pt x="0" y="1490"/>
                    </a:lnTo>
                    <a:lnTo>
                      <a:pt x="31" y="1509"/>
                    </a:lnTo>
                    <a:lnTo>
                      <a:pt x="139" y="1490"/>
                    </a:lnTo>
                    <a:lnTo>
                      <a:pt x="568" y="1577"/>
                    </a:lnTo>
                    <a:lnTo>
                      <a:pt x="560" y="1550"/>
                    </a:lnTo>
                    <a:lnTo>
                      <a:pt x="560" y="1534"/>
                    </a:lnTo>
                    <a:lnTo>
                      <a:pt x="579" y="1524"/>
                    </a:lnTo>
                    <a:lnTo>
                      <a:pt x="605" y="1528"/>
                    </a:lnTo>
                    <a:lnTo>
                      <a:pt x="617" y="1550"/>
                    </a:lnTo>
                    <a:lnTo>
                      <a:pt x="635" y="1573"/>
                    </a:lnTo>
                    <a:lnTo>
                      <a:pt x="676" y="1577"/>
                    </a:lnTo>
                    <a:lnTo>
                      <a:pt x="733" y="1622"/>
                    </a:lnTo>
                    <a:lnTo>
                      <a:pt x="718" y="1577"/>
                    </a:lnTo>
                    <a:lnTo>
                      <a:pt x="903" y="1534"/>
                    </a:lnTo>
                    <a:lnTo>
                      <a:pt x="1130" y="1408"/>
                    </a:lnTo>
                    <a:lnTo>
                      <a:pt x="1382" y="1472"/>
                    </a:lnTo>
                    <a:lnTo>
                      <a:pt x="1432" y="1573"/>
                    </a:lnTo>
                    <a:lnTo>
                      <a:pt x="1432" y="1635"/>
                    </a:lnTo>
                    <a:lnTo>
                      <a:pt x="1441" y="1642"/>
                    </a:lnTo>
                    <a:lnTo>
                      <a:pt x="1450" y="1573"/>
                    </a:lnTo>
                    <a:lnTo>
                      <a:pt x="1395" y="1458"/>
                    </a:lnTo>
                    <a:lnTo>
                      <a:pt x="1274" y="1385"/>
                    </a:lnTo>
                    <a:lnTo>
                      <a:pt x="1325" y="1308"/>
                    </a:lnTo>
                    <a:lnTo>
                      <a:pt x="1418" y="1273"/>
                    </a:lnTo>
                    <a:lnTo>
                      <a:pt x="1532" y="1252"/>
                    </a:lnTo>
                    <a:lnTo>
                      <a:pt x="1674" y="1278"/>
                    </a:lnTo>
                    <a:lnTo>
                      <a:pt x="1702" y="1300"/>
                    </a:lnTo>
                    <a:lnTo>
                      <a:pt x="1710" y="1377"/>
                    </a:lnTo>
                    <a:lnTo>
                      <a:pt x="1747" y="1440"/>
                    </a:lnTo>
                    <a:lnTo>
                      <a:pt x="1786" y="1351"/>
                    </a:lnTo>
                    <a:lnTo>
                      <a:pt x="1767" y="1297"/>
                    </a:lnTo>
                    <a:lnTo>
                      <a:pt x="1698" y="1227"/>
                    </a:lnTo>
                    <a:lnTo>
                      <a:pt x="1609" y="1152"/>
                    </a:lnTo>
                    <a:lnTo>
                      <a:pt x="1538" y="1070"/>
                    </a:lnTo>
                    <a:lnTo>
                      <a:pt x="1476" y="1099"/>
                    </a:lnTo>
                    <a:lnTo>
                      <a:pt x="1441" y="1190"/>
                    </a:lnTo>
                    <a:lnTo>
                      <a:pt x="1406" y="1172"/>
                    </a:lnTo>
                    <a:lnTo>
                      <a:pt x="1441" y="1090"/>
                    </a:lnTo>
                    <a:lnTo>
                      <a:pt x="1476" y="1021"/>
                    </a:lnTo>
                    <a:lnTo>
                      <a:pt x="1635" y="957"/>
                    </a:lnTo>
                    <a:lnTo>
                      <a:pt x="1710" y="888"/>
                    </a:lnTo>
                    <a:lnTo>
                      <a:pt x="1674" y="794"/>
                    </a:lnTo>
                    <a:lnTo>
                      <a:pt x="1659" y="871"/>
                    </a:lnTo>
                    <a:lnTo>
                      <a:pt x="1578" y="920"/>
                    </a:lnTo>
                    <a:lnTo>
                      <a:pt x="1501" y="940"/>
                    </a:lnTo>
                    <a:lnTo>
                      <a:pt x="1441" y="945"/>
                    </a:lnTo>
                    <a:lnTo>
                      <a:pt x="1418" y="925"/>
                    </a:lnTo>
                    <a:lnTo>
                      <a:pt x="1432" y="901"/>
                    </a:lnTo>
                    <a:lnTo>
                      <a:pt x="1560" y="813"/>
                    </a:lnTo>
                    <a:lnTo>
                      <a:pt x="1659" y="719"/>
                    </a:lnTo>
                    <a:lnTo>
                      <a:pt x="1681" y="764"/>
                    </a:lnTo>
                    <a:lnTo>
                      <a:pt x="1684" y="662"/>
                    </a:lnTo>
                    <a:lnTo>
                      <a:pt x="1668" y="549"/>
                    </a:lnTo>
                    <a:lnTo>
                      <a:pt x="1659" y="431"/>
                    </a:lnTo>
                    <a:lnTo>
                      <a:pt x="1668" y="256"/>
                    </a:lnTo>
                    <a:lnTo>
                      <a:pt x="1647" y="86"/>
                    </a:lnTo>
                    <a:lnTo>
                      <a:pt x="1615" y="0"/>
                    </a:lnTo>
                    <a:lnTo>
                      <a:pt x="1640" y="139"/>
                    </a:lnTo>
                    <a:lnTo>
                      <a:pt x="1640" y="304"/>
                    </a:lnTo>
                    <a:lnTo>
                      <a:pt x="1615" y="444"/>
                    </a:lnTo>
                    <a:lnTo>
                      <a:pt x="1516" y="662"/>
                    </a:lnTo>
                    <a:lnTo>
                      <a:pt x="1597" y="538"/>
                    </a:lnTo>
                    <a:lnTo>
                      <a:pt x="1627" y="588"/>
                    </a:lnTo>
                    <a:lnTo>
                      <a:pt x="1640" y="656"/>
                    </a:lnTo>
                    <a:lnTo>
                      <a:pt x="1621" y="714"/>
                    </a:lnTo>
                    <a:lnTo>
                      <a:pt x="1532" y="794"/>
                    </a:lnTo>
                    <a:lnTo>
                      <a:pt x="1427" y="858"/>
                    </a:lnTo>
                    <a:lnTo>
                      <a:pt x="1432" y="801"/>
                    </a:lnTo>
                    <a:lnTo>
                      <a:pt x="1279" y="971"/>
                    </a:lnTo>
                    <a:lnTo>
                      <a:pt x="1072" y="1127"/>
                    </a:lnTo>
                    <a:lnTo>
                      <a:pt x="894" y="1208"/>
                    </a:lnTo>
                    <a:lnTo>
                      <a:pt x="738" y="1246"/>
                    </a:lnTo>
                    <a:lnTo>
                      <a:pt x="470" y="1221"/>
                    </a:lnTo>
                    <a:lnTo>
                      <a:pt x="315" y="1227"/>
                    </a:lnTo>
                    <a:lnTo>
                      <a:pt x="149" y="1240"/>
                    </a:lnTo>
                    <a:lnTo>
                      <a:pt x="67" y="12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1" name="Freeform 119">
                <a:extLst>
                  <a:ext uri="{FF2B5EF4-FFF2-40B4-BE49-F238E27FC236}">
                    <a16:creationId xmlns:a16="http://schemas.microsoft.com/office/drawing/2014/main" id="{7B35C3CB-E9E9-F70B-6BEB-A8722744D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" y="3141"/>
                <a:ext cx="34" cy="269"/>
              </a:xfrm>
              <a:custGeom>
                <a:avLst/>
                <a:gdLst>
                  <a:gd name="T0" fmla="*/ 0 w 138"/>
                  <a:gd name="T1" fmla="*/ 0 h 1076"/>
                  <a:gd name="T2" fmla="*/ 1 w 138"/>
                  <a:gd name="T3" fmla="*/ 3 h 1076"/>
                  <a:gd name="T4" fmla="*/ 1 w 138"/>
                  <a:gd name="T5" fmla="*/ 6 h 1076"/>
                  <a:gd name="T6" fmla="*/ 1 w 138"/>
                  <a:gd name="T7" fmla="*/ 9 h 1076"/>
                  <a:gd name="T8" fmla="*/ 1 w 138"/>
                  <a:gd name="T9" fmla="*/ 13 h 1076"/>
                  <a:gd name="T10" fmla="*/ 0 w 138"/>
                  <a:gd name="T11" fmla="*/ 17 h 1076"/>
                  <a:gd name="T12" fmla="*/ 1 w 138"/>
                  <a:gd name="T13" fmla="*/ 17 h 1076"/>
                  <a:gd name="T14" fmla="*/ 2 w 138"/>
                  <a:gd name="T15" fmla="*/ 15 h 1076"/>
                  <a:gd name="T16" fmla="*/ 2 w 138"/>
                  <a:gd name="T17" fmla="*/ 13 h 1076"/>
                  <a:gd name="T18" fmla="*/ 2 w 138"/>
                  <a:gd name="T19" fmla="*/ 10 h 1076"/>
                  <a:gd name="T20" fmla="*/ 2 w 138"/>
                  <a:gd name="T21" fmla="*/ 6 h 1076"/>
                  <a:gd name="T22" fmla="*/ 2 w 138"/>
                  <a:gd name="T23" fmla="*/ 4 h 1076"/>
                  <a:gd name="T24" fmla="*/ 1 w 138"/>
                  <a:gd name="T25" fmla="*/ 2 h 1076"/>
                  <a:gd name="T26" fmla="*/ 0 w 138"/>
                  <a:gd name="T27" fmla="*/ 0 h 1076"/>
                  <a:gd name="T28" fmla="*/ 0 w 138"/>
                  <a:gd name="T29" fmla="*/ 0 h 1076"/>
                  <a:gd name="T30" fmla="*/ 0 w 138"/>
                  <a:gd name="T31" fmla="*/ 0 h 10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8"/>
                  <a:gd name="T49" fmla="*/ 0 h 1076"/>
                  <a:gd name="T50" fmla="*/ 138 w 138"/>
                  <a:gd name="T51" fmla="*/ 1076 h 10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8" h="1076">
                    <a:moveTo>
                      <a:pt x="0" y="25"/>
                    </a:moveTo>
                    <a:lnTo>
                      <a:pt x="76" y="201"/>
                    </a:lnTo>
                    <a:lnTo>
                      <a:pt x="99" y="369"/>
                    </a:lnTo>
                    <a:lnTo>
                      <a:pt x="96" y="612"/>
                    </a:lnTo>
                    <a:lnTo>
                      <a:pt x="63" y="820"/>
                    </a:lnTo>
                    <a:lnTo>
                      <a:pt x="7" y="1076"/>
                    </a:lnTo>
                    <a:lnTo>
                      <a:pt x="69" y="1058"/>
                    </a:lnTo>
                    <a:lnTo>
                      <a:pt x="108" y="994"/>
                    </a:lnTo>
                    <a:lnTo>
                      <a:pt x="131" y="870"/>
                    </a:lnTo>
                    <a:lnTo>
                      <a:pt x="138" y="676"/>
                    </a:lnTo>
                    <a:lnTo>
                      <a:pt x="131" y="424"/>
                    </a:lnTo>
                    <a:lnTo>
                      <a:pt x="112" y="263"/>
                    </a:lnTo>
                    <a:lnTo>
                      <a:pt x="81" y="137"/>
                    </a:lnTo>
                    <a:lnTo>
                      <a:pt x="30" y="17"/>
                    </a:lnTo>
                    <a:lnTo>
                      <a:pt x="7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2" name="Freeform 120">
                <a:extLst>
                  <a:ext uri="{FF2B5EF4-FFF2-40B4-BE49-F238E27FC236}">
                    <a16:creationId xmlns:a16="http://schemas.microsoft.com/office/drawing/2014/main" id="{C887976B-BB90-18E0-7B2D-79FEEB4C6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317"/>
                <a:ext cx="27" cy="27"/>
              </a:xfrm>
              <a:custGeom>
                <a:avLst/>
                <a:gdLst>
                  <a:gd name="T0" fmla="*/ 1 w 108"/>
                  <a:gd name="T1" fmla="*/ 0 h 107"/>
                  <a:gd name="T2" fmla="*/ 1 w 108"/>
                  <a:gd name="T3" fmla="*/ 0 h 107"/>
                  <a:gd name="T4" fmla="*/ 1 w 108"/>
                  <a:gd name="T5" fmla="*/ 1 h 107"/>
                  <a:gd name="T6" fmla="*/ 1 w 108"/>
                  <a:gd name="T7" fmla="*/ 1 h 107"/>
                  <a:gd name="T8" fmla="*/ 1 w 108"/>
                  <a:gd name="T9" fmla="*/ 1 h 107"/>
                  <a:gd name="T10" fmla="*/ 1 w 108"/>
                  <a:gd name="T11" fmla="*/ 1 h 107"/>
                  <a:gd name="T12" fmla="*/ 2 w 108"/>
                  <a:gd name="T13" fmla="*/ 1 h 107"/>
                  <a:gd name="T14" fmla="*/ 2 w 108"/>
                  <a:gd name="T15" fmla="*/ 1 h 107"/>
                  <a:gd name="T16" fmla="*/ 2 w 108"/>
                  <a:gd name="T17" fmla="*/ 1 h 107"/>
                  <a:gd name="T18" fmla="*/ 2 w 108"/>
                  <a:gd name="T19" fmla="*/ 2 h 107"/>
                  <a:gd name="T20" fmla="*/ 1 w 108"/>
                  <a:gd name="T21" fmla="*/ 2 h 107"/>
                  <a:gd name="T22" fmla="*/ 0 w 108"/>
                  <a:gd name="T23" fmla="*/ 1 h 107"/>
                  <a:gd name="T24" fmla="*/ 0 w 108"/>
                  <a:gd name="T25" fmla="*/ 1 h 107"/>
                  <a:gd name="T26" fmla="*/ 1 w 108"/>
                  <a:gd name="T27" fmla="*/ 0 h 107"/>
                  <a:gd name="T28" fmla="*/ 1 w 108"/>
                  <a:gd name="T29" fmla="*/ 0 h 107"/>
                  <a:gd name="T30" fmla="*/ 1 w 108"/>
                  <a:gd name="T31" fmla="*/ 0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8"/>
                  <a:gd name="T49" fmla="*/ 0 h 107"/>
                  <a:gd name="T50" fmla="*/ 108 w 108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8" h="107">
                    <a:moveTo>
                      <a:pt x="76" y="5"/>
                    </a:moveTo>
                    <a:lnTo>
                      <a:pt x="51" y="5"/>
                    </a:lnTo>
                    <a:lnTo>
                      <a:pt x="31" y="23"/>
                    </a:lnTo>
                    <a:lnTo>
                      <a:pt x="38" y="47"/>
                    </a:lnTo>
                    <a:lnTo>
                      <a:pt x="58" y="67"/>
                    </a:lnTo>
                    <a:lnTo>
                      <a:pt x="84" y="56"/>
                    </a:lnTo>
                    <a:lnTo>
                      <a:pt x="94" y="37"/>
                    </a:lnTo>
                    <a:lnTo>
                      <a:pt x="94" y="23"/>
                    </a:lnTo>
                    <a:lnTo>
                      <a:pt x="108" y="47"/>
                    </a:lnTo>
                    <a:lnTo>
                      <a:pt x="94" y="86"/>
                    </a:lnTo>
                    <a:lnTo>
                      <a:pt x="58" y="107"/>
                    </a:lnTo>
                    <a:lnTo>
                      <a:pt x="13" y="81"/>
                    </a:lnTo>
                    <a:lnTo>
                      <a:pt x="0" y="37"/>
                    </a:lnTo>
                    <a:lnTo>
                      <a:pt x="31" y="5"/>
                    </a:lnTo>
                    <a:lnTo>
                      <a:pt x="51" y="0"/>
                    </a:lnTo>
                    <a:lnTo>
                      <a:pt x="76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3" name="Freeform 121">
                <a:extLst>
                  <a:ext uri="{FF2B5EF4-FFF2-40B4-BE49-F238E27FC236}">
                    <a16:creationId xmlns:a16="http://schemas.microsoft.com/office/drawing/2014/main" id="{85434F21-7AF6-D579-41D8-15DBC3210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3386"/>
                <a:ext cx="51" cy="97"/>
              </a:xfrm>
              <a:custGeom>
                <a:avLst/>
                <a:gdLst>
                  <a:gd name="T0" fmla="*/ 3 w 202"/>
                  <a:gd name="T1" fmla="*/ 0 h 385"/>
                  <a:gd name="T2" fmla="*/ 3 w 202"/>
                  <a:gd name="T3" fmla="*/ 1 h 385"/>
                  <a:gd name="T4" fmla="*/ 0 w 202"/>
                  <a:gd name="T5" fmla="*/ 2 h 385"/>
                  <a:gd name="T6" fmla="*/ 2 w 202"/>
                  <a:gd name="T7" fmla="*/ 2 h 385"/>
                  <a:gd name="T8" fmla="*/ 2 w 202"/>
                  <a:gd name="T9" fmla="*/ 3 h 385"/>
                  <a:gd name="T10" fmla="*/ 1 w 202"/>
                  <a:gd name="T11" fmla="*/ 3 h 385"/>
                  <a:gd name="T12" fmla="*/ 3 w 202"/>
                  <a:gd name="T13" fmla="*/ 5 h 385"/>
                  <a:gd name="T14" fmla="*/ 3 w 202"/>
                  <a:gd name="T15" fmla="*/ 6 h 385"/>
                  <a:gd name="T16" fmla="*/ 3 w 202"/>
                  <a:gd name="T17" fmla="*/ 5 h 385"/>
                  <a:gd name="T18" fmla="*/ 2 w 202"/>
                  <a:gd name="T19" fmla="*/ 4 h 385"/>
                  <a:gd name="T20" fmla="*/ 2 w 202"/>
                  <a:gd name="T21" fmla="*/ 2 h 385"/>
                  <a:gd name="T22" fmla="*/ 3 w 202"/>
                  <a:gd name="T23" fmla="*/ 1 h 385"/>
                  <a:gd name="T24" fmla="*/ 3 w 202"/>
                  <a:gd name="T25" fmla="*/ 1 h 385"/>
                  <a:gd name="T26" fmla="*/ 3 w 202"/>
                  <a:gd name="T27" fmla="*/ 0 h 3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02"/>
                  <a:gd name="T43" fmla="*/ 0 h 385"/>
                  <a:gd name="T44" fmla="*/ 202 w 202"/>
                  <a:gd name="T45" fmla="*/ 385 h 38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02" h="385">
                    <a:moveTo>
                      <a:pt x="163" y="0"/>
                    </a:moveTo>
                    <a:lnTo>
                      <a:pt x="163" y="54"/>
                    </a:lnTo>
                    <a:lnTo>
                      <a:pt x="0" y="148"/>
                    </a:lnTo>
                    <a:lnTo>
                      <a:pt x="100" y="116"/>
                    </a:lnTo>
                    <a:lnTo>
                      <a:pt x="100" y="211"/>
                    </a:lnTo>
                    <a:lnTo>
                      <a:pt x="43" y="196"/>
                    </a:lnTo>
                    <a:lnTo>
                      <a:pt x="183" y="328"/>
                    </a:lnTo>
                    <a:lnTo>
                      <a:pt x="202" y="385"/>
                    </a:lnTo>
                    <a:lnTo>
                      <a:pt x="195" y="309"/>
                    </a:lnTo>
                    <a:lnTo>
                      <a:pt x="138" y="235"/>
                    </a:lnTo>
                    <a:lnTo>
                      <a:pt x="138" y="109"/>
                    </a:lnTo>
                    <a:lnTo>
                      <a:pt x="177" y="71"/>
                    </a:lnTo>
                    <a:lnTo>
                      <a:pt x="177" y="39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4" name="Freeform 122">
                <a:extLst>
                  <a:ext uri="{FF2B5EF4-FFF2-40B4-BE49-F238E27FC236}">
                    <a16:creationId xmlns:a16="http://schemas.microsoft.com/office/drawing/2014/main" id="{2D320A4B-2848-54B9-F0E7-339ADDD32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3492"/>
                <a:ext cx="176" cy="103"/>
              </a:xfrm>
              <a:custGeom>
                <a:avLst/>
                <a:gdLst>
                  <a:gd name="T0" fmla="*/ 6 w 704"/>
                  <a:gd name="T1" fmla="*/ 2 h 412"/>
                  <a:gd name="T2" fmla="*/ 6 w 704"/>
                  <a:gd name="T3" fmla="*/ 3 h 412"/>
                  <a:gd name="T4" fmla="*/ 6 w 704"/>
                  <a:gd name="T5" fmla="*/ 3 h 412"/>
                  <a:gd name="T6" fmla="*/ 5 w 704"/>
                  <a:gd name="T7" fmla="*/ 1 h 412"/>
                  <a:gd name="T8" fmla="*/ 3 w 704"/>
                  <a:gd name="T9" fmla="*/ 0 h 412"/>
                  <a:gd name="T10" fmla="*/ 1 w 704"/>
                  <a:gd name="T11" fmla="*/ 1 h 412"/>
                  <a:gd name="T12" fmla="*/ 0 w 704"/>
                  <a:gd name="T13" fmla="*/ 2 h 412"/>
                  <a:gd name="T14" fmla="*/ 1 w 704"/>
                  <a:gd name="T15" fmla="*/ 2 h 412"/>
                  <a:gd name="T16" fmla="*/ 1 w 704"/>
                  <a:gd name="T17" fmla="*/ 3 h 412"/>
                  <a:gd name="T18" fmla="*/ 3 w 704"/>
                  <a:gd name="T19" fmla="*/ 2 h 412"/>
                  <a:gd name="T20" fmla="*/ 5 w 704"/>
                  <a:gd name="T21" fmla="*/ 2 h 412"/>
                  <a:gd name="T22" fmla="*/ 6 w 704"/>
                  <a:gd name="T23" fmla="*/ 3 h 412"/>
                  <a:gd name="T24" fmla="*/ 7 w 704"/>
                  <a:gd name="T25" fmla="*/ 4 h 412"/>
                  <a:gd name="T26" fmla="*/ 7 w 704"/>
                  <a:gd name="T27" fmla="*/ 5 h 412"/>
                  <a:gd name="T28" fmla="*/ 6 w 704"/>
                  <a:gd name="T29" fmla="*/ 6 h 412"/>
                  <a:gd name="T30" fmla="*/ 7 w 704"/>
                  <a:gd name="T31" fmla="*/ 6 h 412"/>
                  <a:gd name="T32" fmla="*/ 11 w 704"/>
                  <a:gd name="T33" fmla="*/ 6 h 412"/>
                  <a:gd name="T34" fmla="*/ 10 w 704"/>
                  <a:gd name="T35" fmla="*/ 5 h 412"/>
                  <a:gd name="T36" fmla="*/ 9 w 704"/>
                  <a:gd name="T37" fmla="*/ 5 h 412"/>
                  <a:gd name="T38" fmla="*/ 8 w 704"/>
                  <a:gd name="T39" fmla="*/ 3 h 412"/>
                  <a:gd name="T40" fmla="*/ 7 w 704"/>
                  <a:gd name="T41" fmla="*/ 3 h 412"/>
                  <a:gd name="T42" fmla="*/ 6 w 704"/>
                  <a:gd name="T43" fmla="*/ 2 h 41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04"/>
                  <a:gd name="T67" fmla="*/ 0 h 412"/>
                  <a:gd name="T68" fmla="*/ 704 w 704"/>
                  <a:gd name="T69" fmla="*/ 412 h 41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04" h="412">
                    <a:moveTo>
                      <a:pt x="406" y="137"/>
                    </a:moveTo>
                    <a:lnTo>
                      <a:pt x="398" y="161"/>
                    </a:lnTo>
                    <a:lnTo>
                      <a:pt x="361" y="161"/>
                    </a:lnTo>
                    <a:lnTo>
                      <a:pt x="291" y="42"/>
                    </a:lnTo>
                    <a:lnTo>
                      <a:pt x="167" y="0"/>
                    </a:lnTo>
                    <a:lnTo>
                      <a:pt x="27" y="42"/>
                    </a:lnTo>
                    <a:lnTo>
                      <a:pt x="0" y="93"/>
                    </a:lnTo>
                    <a:lnTo>
                      <a:pt x="51" y="141"/>
                    </a:lnTo>
                    <a:lnTo>
                      <a:pt x="95" y="224"/>
                    </a:lnTo>
                    <a:lnTo>
                      <a:pt x="189" y="131"/>
                    </a:lnTo>
                    <a:lnTo>
                      <a:pt x="286" y="149"/>
                    </a:lnTo>
                    <a:lnTo>
                      <a:pt x="424" y="215"/>
                    </a:lnTo>
                    <a:lnTo>
                      <a:pt x="469" y="242"/>
                    </a:lnTo>
                    <a:lnTo>
                      <a:pt x="475" y="313"/>
                    </a:lnTo>
                    <a:lnTo>
                      <a:pt x="406" y="361"/>
                    </a:lnTo>
                    <a:lnTo>
                      <a:pt x="475" y="412"/>
                    </a:lnTo>
                    <a:lnTo>
                      <a:pt x="704" y="412"/>
                    </a:lnTo>
                    <a:lnTo>
                      <a:pt x="607" y="323"/>
                    </a:lnTo>
                    <a:lnTo>
                      <a:pt x="558" y="323"/>
                    </a:lnTo>
                    <a:lnTo>
                      <a:pt x="506" y="193"/>
                    </a:lnTo>
                    <a:lnTo>
                      <a:pt x="442" y="155"/>
                    </a:lnTo>
                    <a:lnTo>
                      <a:pt x="406" y="1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5" name="Freeform 123">
                <a:extLst>
                  <a:ext uri="{FF2B5EF4-FFF2-40B4-BE49-F238E27FC236}">
                    <a16:creationId xmlns:a16="http://schemas.microsoft.com/office/drawing/2014/main" id="{F172AF9C-4AD3-B867-84AA-D8880F49C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" y="3539"/>
                <a:ext cx="250" cy="89"/>
              </a:xfrm>
              <a:custGeom>
                <a:avLst/>
                <a:gdLst>
                  <a:gd name="T0" fmla="*/ 15 w 998"/>
                  <a:gd name="T1" fmla="*/ 2 h 354"/>
                  <a:gd name="T2" fmla="*/ 14 w 998"/>
                  <a:gd name="T3" fmla="*/ 2 h 354"/>
                  <a:gd name="T4" fmla="*/ 14 w 998"/>
                  <a:gd name="T5" fmla="*/ 1 h 354"/>
                  <a:gd name="T6" fmla="*/ 13 w 998"/>
                  <a:gd name="T7" fmla="*/ 1 h 354"/>
                  <a:gd name="T8" fmla="*/ 13 w 998"/>
                  <a:gd name="T9" fmla="*/ 3 h 354"/>
                  <a:gd name="T10" fmla="*/ 13 w 998"/>
                  <a:gd name="T11" fmla="*/ 4 h 354"/>
                  <a:gd name="T12" fmla="*/ 11 w 998"/>
                  <a:gd name="T13" fmla="*/ 4 h 354"/>
                  <a:gd name="T14" fmla="*/ 10 w 998"/>
                  <a:gd name="T15" fmla="*/ 4 h 354"/>
                  <a:gd name="T16" fmla="*/ 6 w 998"/>
                  <a:gd name="T17" fmla="*/ 5 h 354"/>
                  <a:gd name="T18" fmla="*/ 4 w 998"/>
                  <a:gd name="T19" fmla="*/ 6 h 354"/>
                  <a:gd name="T20" fmla="*/ 2 w 998"/>
                  <a:gd name="T21" fmla="*/ 6 h 354"/>
                  <a:gd name="T22" fmla="*/ 1 w 998"/>
                  <a:gd name="T23" fmla="*/ 5 h 354"/>
                  <a:gd name="T24" fmla="*/ 0 w 998"/>
                  <a:gd name="T25" fmla="*/ 4 h 354"/>
                  <a:gd name="T26" fmla="*/ 1 w 998"/>
                  <a:gd name="T27" fmla="*/ 4 h 354"/>
                  <a:gd name="T28" fmla="*/ 3 w 998"/>
                  <a:gd name="T29" fmla="*/ 5 h 354"/>
                  <a:gd name="T30" fmla="*/ 4 w 998"/>
                  <a:gd name="T31" fmla="*/ 5 h 354"/>
                  <a:gd name="T32" fmla="*/ 7 w 998"/>
                  <a:gd name="T33" fmla="*/ 5 h 354"/>
                  <a:gd name="T34" fmla="*/ 9 w 998"/>
                  <a:gd name="T35" fmla="*/ 4 h 354"/>
                  <a:gd name="T36" fmla="*/ 10 w 998"/>
                  <a:gd name="T37" fmla="*/ 4 h 354"/>
                  <a:gd name="T38" fmla="*/ 9 w 998"/>
                  <a:gd name="T39" fmla="*/ 2 h 354"/>
                  <a:gd name="T40" fmla="*/ 8 w 998"/>
                  <a:gd name="T41" fmla="*/ 1 h 354"/>
                  <a:gd name="T42" fmla="*/ 7 w 998"/>
                  <a:gd name="T43" fmla="*/ 0 h 354"/>
                  <a:gd name="T44" fmla="*/ 9 w 998"/>
                  <a:gd name="T45" fmla="*/ 1 h 354"/>
                  <a:gd name="T46" fmla="*/ 10 w 998"/>
                  <a:gd name="T47" fmla="*/ 1 h 354"/>
                  <a:gd name="T48" fmla="*/ 11 w 998"/>
                  <a:gd name="T49" fmla="*/ 1 h 354"/>
                  <a:gd name="T50" fmla="*/ 11 w 998"/>
                  <a:gd name="T51" fmla="*/ 2 h 354"/>
                  <a:gd name="T52" fmla="*/ 13 w 998"/>
                  <a:gd name="T53" fmla="*/ 0 h 354"/>
                  <a:gd name="T54" fmla="*/ 15 w 998"/>
                  <a:gd name="T55" fmla="*/ 1 h 354"/>
                  <a:gd name="T56" fmla="*/ 16 w 998"/>
                  <a:gd name="T57" fmla="*/ 2 h 354"/>
                  <a:gd name="T58" fmla="*/ 15 w 998"/>
                  <a:gd name="T59" fmla="*/ 2 h 35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98"/>
                  <a:gd name="T91" fmla="*/ 0 h 354"/>
                  <a:gd name="T92" fmla="*/ 998 w 998"/>
                  <a:gd name="T93" fmla="*/ 354 h 354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98" h="354">
                    <a:moveTo>
                      <a:pt x="954" y="141"/>
                    </a:moveTo>
                    <a:lnTo>
                      <a:pt x="906" y="98"/>
                    </a:lnTo>
                    <a:lnTo>
                      <a:pt x="879" y="40"/>
                    </a:lnTo>
                    <a:lnTo>
                      <a:pt x="815" y="53"/>
                    </a:lnTo>
                    <a:lnTo>
                      <a:pt x="789" y="184"/>
                    </a:lnTo>
                    <a:lnTo>
                      <a:pt x="834" y="223"/>
                    </a:lnTo>
                    <a:lnTo>
                      <a:pt x="723" y="223"/>
                    </a:lnTo>
                    <a:lnTo>
                      <a:pt x="631" y="259"/>
                    </a:lnTo>
                    <a:lnTo>
                      <a:pt x="380" y="330"/>
                    </a:lnTo>
                    <a:lnTo>
                      <a:pt x="235" y="354"/>
                    </a:lnTo>
                    <a:lnTo>
                      <a:pt x="114" y="354"/>
                    </a:lnTo>
                    <a:lnTo>
                      <a:pt x="39" y="330"/>
                    </a:lnTo>
                    <a:lnTo>
                      <a:pt x="0" y="267"/>
                    </a:lnTo>
                    <a:lnTo>
                      <a:pt x="39" y="267"/>
                    </a:lnTo>
                    <a:lnTo>
                      <a:pt x="153" y="317"/>
                    </a:lnTo>
                    <a:lnTo>
                      <a:pt x="267" y="324"/>
                    </a:lnTo>
                    <a:lnTo>
                      <a:pt x="418" y="298"/>
                    </a:lnTo>
                    <a:lnTo>
                      <a:pt x="588" y="237"/>
                    </a:lnTo>
                    <a:lnTo>
                      <a:pt x="631" y="219"/>
                    </a:lnTo>
                    <a:lnTo>
                      <a:pt x="588" y="134"/>
                    </a:lnTo>
                    <a:lnTo>
                      <a:pt x="531" y="83"/>
                    </a:lnTo>
                    <a:lnTo>
                      <a:pt x="462" y="10"/>
                    </a:lnTo>
                    <a:lnTo>
                      <a:pt x="588" y="35"/>
                    </a:lnTo>
                    <a:lnTo>
                      <a:pt x="620" y="83"/>
                    </a:lnTo>
                    <a:lnTo>
                      <a:pt x="666" y="49"/>
                    </a:lnTo>
                    <a:lnTo>
                      <a:pt x="666" y="98"/>
                    </a:lnTo>
                    <a:lnTo>
                      <a:pt x="789" y="0"/>
                    </a:lnTo>
                    <a:lnTo>
                      <a:pt x="962" y="35"/>
                    </a:lnTo>
                    <a:lnTo>
                      <a:pt x="998" y="111"/>
                    </a:lnTo>
                    <a:lnTo>
                      <a:pt x="954" y="1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6" name="Line 124">
                <a:extLst>
                  <a:ext uri="{FF2B5EF4-FFF2-40B4-BE49-F238E27FC236}">
                    <a16:creationId xmlns:a16="http://schemas.microsoft.com/office/drawing/2014/main" id="{A6A7E047-41CC-A8FD-6BDE-660C52C36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9" y="3598"/>
                <a:ext cx="57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7" name="Freeform 125">
                <a:extLst>
                  <a:ext uri="{FF2B5EF4-FFF2-40B4-BE49-F238E27FC236}">
                    <a16:creationId xmlns:a16="http://schemas.microsoft.com/office/drawing/2014/main" id="{A80CC480-DDAF-ABAB-38BD-DB9AF77E8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2969"/>
                <a:ext cx="9" cy="24"/>
              </a:xfrm>
              <a:custGeom>
                <a:avLst/>
                <a:gdLst>
                  <a:gd name="T0" fmla="*/ 0 w 39"/>
                  <a:gd name="T1" fmla="*/ 0 h 94"/>
                  <a:gd name="T2" fmla="*/ 0 w 39"/>
                  <a:gd name="T3" fmla="*/ 1 h 94"/>
                  <a:gd name="T4" fmla="*/ 0 w 39"/>
                  <a:gd name="T5" fmla="*/ 1 h 94"/>
                  <a:gd name="T6" fmla="*/ 0 w 39"/>
                  <a:gd name="T7" fmla="*/ 2 h 94"/>
                  <a:gd name="T8" fmla="*/ 0 w 39"/>
                  <a:gd name="T9" fmla="*/ 2 h 94"/>
                  <a:gd name="T10" fmla="*/ 0 w 39"/>
                  <a:gd name="T11" fmla="*/ 2 h 94"/>
                  <a:gd name="T12" fmla="*/ 0 w 39"/>
                  <a:gd name="T13" fmla="*/ 2 h 94"/>
                  <a:gd name="T14" fmla="*/ 0 w 39"/>
                  <a:gd name="T15" fmla="*/ 2 h 94"/>
                  <a:gd name="T16" fmla="*/ 0 w 39"/>
                  <a:gd name="T17" fmla="*/ 1 h 94"/>
                  <a:gd name="T18" fmla="*/ 0 w 39"/>
                  <a:gd name="T19" fmla="*/ 1 h 94"/>
                  <a:gd name="T20" fmla="*/ 0 w 39"/>
                  <a:gd name="T21" fmla="*/ 0 h 94"/>
                  <a:gd name="T22" fmla="*/ 0 w 39"/>
                  <a:gd name="T23" fmla="*/ 0 h 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9"/>
                  <a:gd name="T37" fmla="*/ 0 h 94"/>
                  <a:gd name="T38" fmla="*/ 39 w 39"/>
                  <a:gd name="T39" fmla="*/ 94 h 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9" h="94">
                    <a:moveTo>
                      <a:pt x="25" y="0"/>
                    </a:moveTo>
                    <a:lnTo>
                      <a:pt x="39" y="32"/>
                    </a:lnTo>
                    <a:lnTo>
                      <a:pt x="39" y="63"/>
                    </a:lnTo>
                    <a:lnTo>
                      <a:pt x="25" y="91"/>
                    </a:lnTo>
                    <a:lnTo>
                      <a:pt x="12" y="94"/>
                    </a:lnTo>
                    <a:lnTo>
                      <a:pt x="0" y="94"/>
                    </a:lnTo>
                    <a:lnTo>
                      <a:pt x="0" y="86"/>
                    </a:lnTo>
                    <a:lnTo>
                      <a:pt x="15" y="86"/>
                    </a:lnTo>
                    <a:lnTo>
                      <a:pt x="25" y="63"/>
                    </a:lnTo>
                    <a:lnTo>
                      <a:pt x="30" y="37"/>
                    </a:lnTo>
                    <a:lnTo>
                      <a:pt x="15" y="1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8" name="Freeform 126">
                <a:extLst>
                  <a:ext uri="{FF2B5EF4-FFF2-40B4-BE49-F238E27FC236}">
                    <a16:creationId xmlns:a16="http://schemas.microsoft.com/office/drawing/2014/main" id="{709979E6-1DA6-A2C3-78D1-7A65F95D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2" y="2909"/>
                <a:ext cx="59" cy="27"/>
              </a:xfrm>
              <a:custGeom>
                <a:avLst/>
                <a:gdLst>
                  <a:gd name="T0" fmla="*/ 0 w 237"/>
                  <a:gd name="T1" fmla="*/ 0 h 110"/>
                  <a:gd name="T2" fmla="*/ 0 w 237"/>
                  <a:gd name="T3" fmla="*/ 0 h 110"/>
                  <a:gd name="T4" fmla="*/ 0 w 237"/>
                  <a:gd name="T5" fmla="*/ 0 h 110"/>
                  <a:gd name="T6" fmla="*/ 0 w 237"/>
                  <a:gd name="T7" fmla="*/ 0 h 110"/>
                  <a:gd name="T8" fmla="*/ 1 w 237"/>
                  <a:gd name="T9" fmla="*/ 0 h 110"/>
                  <a:gd name="T10" fmla="*/ 2 w 237"/>
                  <a:gd name="T11" fmla="*/ 0 h 110"/>
                  <a:gd name="T12" fmla="*/ 3 w 237"/>
                  <a:gd name="T13" fmla="*/ 0 h 110"/>
                  <a:gd name="T14" fmla="*/ 2 w 237"/>
                  <a:gd name="T15" fmla="*/ 0 h 110"/>
                  <a:gd name="T16" fmla="*/ 3 w 237"/>
                  <a:gd name="T17" fmla="*/ 1 h 110"/>
                  <a:gd name="T18" fmla="*/ 3 w 237"/>
                  <a:gd name="T19" fmla="*/ 0 h 110"/>
                  <a:gd name="T20" fmla="*/ 4 w 237"/>
                  <a:gd name="T21" fmla="*/ 1 h 110"/>
                  <a:gd name="T22" fmla="*/ 3 w 237"/>
                  <a:gd name="T23" fmla="*/ 2 h 110"/>
                  <a:gd name="T24" fmla="*/ 3 w 237"/>
                  <a:gd name="T25" fmla="*/ 1 h 110"/>
                  <a:gd name="T26" fmla="*/ 2 w 237"/>
                  <a:gd name="T27" fmla="*/ 1 h 110"/>
                  <a:gd name="T28" fmla="*/ 2 w 237"/>
                  <a:gd name="T29" fmla="*/ 1 h 110"/>
                  <a:gd name="T30" fmla="*/ 3 w 237"/>
                  <a:gd name="T31" fmla="*/ 1 h 110"/>
                  <a:gd name="T32" fmla="*/ 3 w 237"/>
                  <a:gd name="T33" fmla="*/ 1 h 110"/>
                  <a:gd name="T34" fmla="*/ 3 w 237"/>
                  <a:gd name="T35" fmla="*/ 1 h 110"/>
                  <a:gd name="T36" fmla="*/ 2 w 237"/>
                  <a:gd name="T37" fmla="*/ 0 h 110"/>
                  <a:gd name="T38" fmla="*/ 2 w 237"/>
                  <a:gd name="T39" fmla="*/ 0 h 110"/>
                  <a:gd name="T40" fmla="*/ 1 w 237"/>
                  <a:gd name="T41" fmla="*/ 0 h 110"/>
                  <a:gd name="T42" fmla="*/ 1 w 237"/>
                  <a:gd name="T43" fmla="*/ 0 h 110"/>
                  <a:gd name="T44" fmla="*/ 1 w 237"/>
                  <a:gd name="T45" fmla="*/ 1 h 110"/>
                  <a:gd name="T46" fmla="*/ 1 w 237"/>
                  <a:gd name="T47" fmla="*/ 1 h 110"/>
                  <a:gd name="T48" fmla="*/ 1 w 237"/>
                  <a:gd name="T49" fmla="*/ 1 h 110"/>
                  <a:gd name="T50" fmla="*/ 1 w 237"/>
                  <a:gd name="T51" fmla="*/ 1 h 110"/>
                  <a:gd name="T52" fmla="*/ 1 w 237"/>
                  <a:gd name="T53" fmla="*/ 1 h 110"/>
                  <a:gd name="T54" fmla="*/ 1 w 237"/>
                  <a:gd name="T55" fmla="*/ 1 h 110"/>
                  <a:gd name="T56" fmla="*/ 0 w 237"/>
                  <a:gd name="T57" fmla="*/ 1 h 110"/>
                  <a:gd name="T58" fmla="*/ 0 w 237"/>
                  <a:gd name="T59" fmla="*/ 1 h 110"/>
                  <a:gd name="T60" fmla="*/ 0 w 237"/>
                  <a:gd name="T61" fmla="*/ 0 h 11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37"/>
                  <a:gd name="T94" fmla="*/ 0 h 110"/>
                  <a:gd name="T95" fmla="*/ 237 w 237"/>
                  <a:gd name="T96" fmla="*/ 110 h 11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37" h="110">
                    <a:moveTo>
                      <a:pt x="0" y="39"/>
                    </a:moveTo>
                    <a:lnTo>
                      <a:pt x="37" y="30"/>
                    </a:lnTo>
                    <a:lnTo>
                      <a:pt x="10" y="21"/>
                    </a:lnTo>
                    <a:lnTo>
                      <a:pt x="42" y="0"/>
                    </a:lnTo>
                    <a:lnTo>
                      <a:pt x="89" y="2"/>
                    </a:lnTo>
                    <a:lnTo>
                      <a:pt x="136" y="2"/>
                    </a:lnTo>
                    <a:lnTo>
                      <a:pt x="195" y="29"/>
                    </a:lnTo>
                    <a:lnTo>
                      <a:pt x="166" y="29"/>
                    </a:lnTo>
                    <a:lnTo>
                      <a:pt x="203" y="65"/>
                    </a:lnTo>
                    <a:lnTo>
                      <a:pt x="212" y="42"/>
                    </a:lnTo>
                    <a:lnTo>
                      <a:pt x="237" y="83"/>
                    </a:lnTo>
                    <a:lnTo>
                      <a:pt x="208" y="110"/>
                    </a:lnTo>
                    <a:lnTo>
                      <a:pt x="211" y="84"/>
                    </a:lnTo>
                    <a:lnTo>
                      <a:pt x="170" y="95"/>
                    </a:lnTo>
                    <a:lnTo>
                      <a:pt x="143" y="93"/>
                    </a:lnTo>
                    <a:lnTo>
                      <a:pt x="184" y="84"/>
                    </a:lnTo>
                    <a:lnTo>
                      <a:pt x="193" y="71"/>
                    </a:lnTo>
                    <a:lnTo>
                      <a:pt x="179" y="48"/>
                    </a:lnTo>
                    <a:lnTo>
                      <a:pt x="146" y="30"/>
                    </a:lnTo>
                    <a:lnTo>
                      <a:pt x="119" y="29"/>
                    </a:lnTo>
                    <a:lnTo>
                      <a:pt x="77" y="33"/>
                    </a:lnTo>
                    <a:lnTo>
                      <a:pt x="46" y="36"/>
                    </a:lnTo>
                    <a:lnTo>
                      <a:pt x="72" y="63"/>
                    </a:lnTo>
                    <a:lnTo>
                      <a:pt x="106" y="84"/>
                    </a:lnTo>
                    <a:lnTo>
                      <a:pt x="92" y="95"/>
                    </a:lnTo>
                    <a:lnTo>
                      <a:pt x="80" y="81"/>
                    </a:lnTo>
                    <a:lnTo>
                      <a:pt x="53" y="84"/>
                    </a:lnTo>
                    <a:lnTo>
                      <a:pt x="50" y="63"/>
                    </a:lnTo>
                    <a:lnTo>
                      <a:pt x="27" y="60"/>
                    </a:lnTo>
                    <a:lnTo>
                      <a:pt x="32" y="4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19" name="Freeform 127">
                <a:extLst>
                  <a:ext uri="{FF2B5EF4-FFF2-40B4-BE49-F238E27FC236}">
                    <a16:creationId xmlns:a16="http://schemas.microsoft.com/office/drawing/2014/main" id="{50E619DA-FD7F-3591-D8C5-9FEC423B1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" y="2915"/>
                <a:ext cx="50" cy="23"/>
              </a:xfrm>
              <a:custGeom>
                <a:avLst/>
                <a:gdLst>
                  <a:gd name="T0" fmla="*/ 0 w 202"/>
                  <a:gd name="T1" fmla="*/ 1 h 92"/>
                  <a:gd name="T2" fmla="*/ 0 w 202"/>
                  <a:gd name="T3" fmla="*/ 0 h 92"/>
                  <a:gd name="T4" fmla="*/ 1 w 202"/>
                  <a:gd name="T5" fmla="*/ 0 h 92"/>
                  <a:gd name="T6" fmla="*/ 1 w 202"/>
                  <a:gd name="T7" fmla="*/ 0 h 92"/>
                  <a:gd name="T8" fmla="*/ 1 w 202"/>
                  <a:gd name="T9" fmla="*/ 0 h 92"/>
                  <a:gd name="T10" fmla="*/ 2 w 202"/>
                  <a:gd name="T11" fmla="*/ 0 h 92"/>
                  <a:gd name="T12" fmla="*/ 2 w 202"/>
                  <a:gd name="T13" fmla="*/ 0 h 92"/>
                  <a:gd name="T14" fmla="*/ 2 w 202"/>
                  <a:gd name="T15" fmla="*/ 0 h 92"/>
                  <a:gd name="T16" fmla="*/ 2 w 202"/>
                  <a:gd name="T17" fmla="*/ 0 h 92"/>
                  <a:gd name="T18" fmla="*/ 2 w 202"/>
                  <a:gd name="T19" fmla="*/ 0 h 92"/>
                  <a:gd name="T20" fmla="*/ 3 w 202"/>
                  <a:gd name="T21" fmla="*/ 0 h 92"/>
                  <a:gd name="T22" fmla="*/ 3 w 202"/>
                  <a:gd name="T23" fmla="*/ 1 h 92"/>
                  <a:gd name="T24" fmla="*/ 3 w 202"/>
                  <a:gd name="T25" fmla="*/ 1 h 92"/>
                  <a:gd name="T26" fmla="*/ 2 w 202"/>
                  <a:gd name="T27" fmla="*/ 1 h 92"/>
                  <a:gd name="T28" fmla="*/ 2 w 202"/>
                  <a:gd name="T29" fmla="*/ 1 h 92"/>
                  <a:gd name="T30" fmla="*/ 2 w 202"/>
                  <a:gd name="T31" fmla="*/ 1 h 92"/>
                  <a:gd name="T32" fmla="*/ 2 w 202"/>
                  <a:gd name="T33" fmla="*/ 1 h 92"/>
                  <a:gd name="T34" fmla="*/ 1 w 202"/>
                  <a:gd name="T35" fmla="*/ 1 h 92"/>
                  <a:gd name="T36" fmla="*/ 1 w 202"/>
                  <a:gd name="T37" fmla="*/ 1 h 92"/>
                  <a:gd name="T38" fmla="*/ 2 w 202"/>
                  <a:gd name="T39" fmla="*/ 1 h 92"/>
                  <a:gd name="T40" fmla="*/ 2 w 202"/>
                  <a:gd name="T41" fmla="*/ 1 h 92"/>
                  <a:gd name="T42" fmla="*/ 2 w 202"/>
                  <a:gd name="T43" fmla="*/ 1 h 92"/>
                  <a:gd name="T44" fmla="*/ 2 w 202"/>
                  <a:gd name="T45" fmla="*/ 1 h 92"/>
                  <a:gd name="T46" fmla="*/ 1 w 202"/>
                  <a:gd name="T47" fmla="*/ 1 h 92"/>
                  <a:gd name="T48" fmla="*/ 1 w 202"/>
                  <a:gd name="T49" fmla="*/ 0 h 92"/>
                  <a:gd name="T50" fmla="*/ 0 w 202"/>
                  <a:gd name="T51" fmla="*/ 1 h 92"/>
                  <a:gd name="T52" fmla="*/ 0 w 202"/>
                  <a:gd name="T53" fmla="*/ 1 h 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02"/>
                  <a:gd name="T82" fmla="*/ 0 h 92"/>
                  <a:gd name="T83" fmla="*/ 202 w 202"/>
                  <a:gd name="T84" fmla="*/ 92 h 9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02" h="92">
                    <a:moveTo>
                      <a:pt x="0" y="57"/>
                    </a:moveTo>
                    <a:lnTo>
                      <a:pt x="21" y="24"/>
                    </a:lnTo>
                    <a:lnTo>
                      <a:pt x="71" y="0"/>
                    </a:lnTo>
                    <a:lnTo>
                      <a:pt x="97" y="0"/>
                    </a:lnTo>
                    <a:lnTo>
                      <a:pt x="84" y="18"/>
                    </a:lnTo>
                    <a:lnTo>
                      <a:pt x="111" y="18"/>
                    </a:lnTo>
                    <a:lnTo>
                      <a:pt x="116" y="3"/>
                    </a:lnTo>
                    <a:lnTo>
                      <a:pt x="135" y="13"/>
                    </a:lnTo>
                    <a:lnTo>
                      <a:pt x="159" y="9"/>
                    </a:lnTo>
                    <a:lnTo>
                      <a:pt x="167" y="22"/>
                    </a:lnTo>
                    <a:lnTo>
                      <a:pt x="198" y="18"/>
                    </a:lnTo>
                    <a:lnTo>
                      <a:pt x="173" y="43"/>
                    </a:lnTo>
                    <a:lnTo>
                      <a:pt x="202" y="58"/>
                    </a:lnTo>
                    <a:lnTo>
                      <a:pt x="159" y="65"/>
                    </a:lnTo>
                    <a:lnTo>
                      <a:pt x="158" y="78"/>
                    </a:lnTo>
                    <a:lnTo>
                      <a:pt x="138" y="73"/>
                    </a:lnTo>
                    <a:lnTo>
                      <a:pt x="116" y="92"/>
                    </a:lnTo>
                    <a:lnTo>
                      <a:pt x="102" y="84"/>
                    </a:lnTo>
                    <a:lnTo>
                      <a:pt x="74" y="84"/>
                    </a:lnTo>
                    <a:lnTo>
                      <a:pt x="116" y="73"/>
                    </a:lnTo>
                    <a:lnTo>
                      <a:pt x="141" y="58"/>
                    </a:lnTo>
                    <a:lnTo>
                      <a:pt x="158" y="52"/>
                    </a:lnTo>
                    <a:lnTo>
                      <a:pt x="129" y="39"/>
                    </a:lnTo>
                    <a:lnTo>
                      <a:pt x="102" y="28"/>
                    </a:lnTo>
                    <a:lnTo>
                      <a:pt x="66" y="24"/>
                    </a:lnTo>
                    <a:lnTo>
                      <a:pt x="28" y="43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0" name="Freeform 128">
                <a:extLst>
                  <a:ext uri="{FF2B5EF4-FFF2-40B4-BE49-F238E27FC236}">
                    <a16:creationId xmlns:a16="http://schemas.microsoft.com/office/drawing/2014/main" id="{3023A14F-B189-3B68-0DFA-44A80764D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" y="2933"/>
                <a:ext cx="10" cy="3"/>
              </a:xfrm>
              <a:custGeom>
                <a:avLst/>
                <a:gdLst>
                  <a:gd name="T0" fmla="*/ 0 w 39"/>
                  <a:gd name="T1" fmla="*/ 0 h 14"/>
                  <a:gd name="T2" fmla="*/ 1 w 39"/>
                  <a:gd name="T3" fmla="*/ 0 h 14"/>
                  <a:gd name="T4" fmla="*/ 0 w 39"/>
                  <a:gd name="T5" fmla="*/ 0 h 14"/>
                  <a:gd name="T6" fmla="*/ 0 w 39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14"/>
                  <a:gd name="T14" fmla="*/ 39 w 39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14">
                    <a:moveTo>
                      <a:pt x="10" y="0"/>
                    </a:moveTo>
                    <a:lnTo>
                      <a:pt x="39" y="14"/>
                    </a:lnTo>
                    <a:lnTo>
                      <a:pt x="0" y="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1" name="Freeform 129">
                <a:extLst>
                  <a:ext uri="{FF2B5EF4-FFF2-40B4-BE49-F238E27FC236}">
                    <a16:creationId xmlns:a16="http://schemas.microsoft.com/office/drawing/2014/main" id="{7327BA09-34DA-5A82-5648-291EC374D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2888"/>
                <a:ext cx="59" cy="27"/>
              </a:xfrm>
              <a:custGeom>
                <a:avLst/>
                <a:gdLst>
                  <a:gd name="T0" fmla="*/ 0 w 237"/>
                  <a:gd name="T1" fmla="*/ 0 h 107"/>
                  <a:gd name="T2" fmla="*/ 1 w 237"/>
                  <a:gd name="T3" fmla="*/ 0 h 107"/>
                  <a:gd name="T4" fmla="*/ 3 w 237"/>
                  <a:gd name="T5" fmla="*/ 1 h 107"/>
                  <a:gd name="T6" fmla="*/ 4 w 237"/>
                  <a:gd name="T7" fmla="*/ 2 h 107"/>
                  <a:gd name="T8" fmla="*/ 3 w 237"/>
                  <a:gd name="T9" fmla="*/ 1 h 107"/>
                  <a:gd name="T10" fmla="*/ 2 w 237"/>
                  <a:gd name="T11" fmla="*/ 0 h 107"/>
                  <a:gd name="T12" fmla="*/ 1 w 237"/>
                  <a:gd name="T13" fmla="*/ 0 h 107"/>
                  <a:gd name="T14" fmla="*/ 0 w 237"/>
                  <a:gd name="T15" fmla="*/ 0 h 1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7"/>
                  <a:gd name="T25" fmla="*/ 0 h 107"/>
                  <a:gd name="T26" fmla="*/ 237 w 237"/>
                  <a:gd name="T27" fmla="*/ 107 h 1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7" h="107">
                    <a:moveTo>
                      <a:pt x="0" y="21"/>
                    </a:moveTo>
                    <a:lnTo>
                      <a:pt x="70" y="0"/>
                    </a:lnTo>
                    <a:lnTo>
                      <a:pt x="181" y="43"/>
                    </a:lnTo>
                    <a:lnTo>
                      <a:pt x="237" y="107"/>
                    </a:lnTo>
                    <a:lnTo>
                      <a:pt x="186" y="57"/>
                    </a:lnTo>
                    <a:lnTo>
                      <a:pt x="111" y="21"/>
                    </a:lnTo>
                    <a:lnTo>
                      <a:pt x="63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2" name="Freeform 130">
                <a:extLst>
                  <a:ext uri="{FF2B5EF4-FFF2-40B4-BE49-F238E27FC236}">
                    <a16:creationId xmlns:a16="http://schemas.microsoft.com/office/drawing/2014/main" id="{B0618CCD-1722-8BCA-75DF-F969042A9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" y="2896"/>
                <a:ext cx="47" cy="12"/>
              </a:xfrm>
              <a:custGeom>
                <a:avLst/>
                <a:gdLst>
                  <a:gd name="T0" fmla="*/ 0 w 187"/>
                  <a:gd name="T1" fmla="*/ 1 h 48"/>
                  <a:gd name="T2" fmla="*/ 1 w 187"/>
                  <a:gd name="T3" fmla="*/ 1 h 48"/>
                  <a:gd name="T4" fmla="*/ 2 w 187"/>
                  <a:gd name="T5" fmla="*/ 0 h 48"/>
                  <a:gd name="T6" fmla="*/ 3 w 187"/>
                  <a:gd name="T7" fmla="*/ 0 h 48"/>
                  <a:gd name="T8" fmla="*/ 3 w 187"/>
                  <a:gd name="T9" fmla="*/ 1 h 48"/>
                  <a:gd name="T10" fmla="*/ 3 w 187"/>
                  <a:gd name="T11" fmla="*/ 0 h 48"/>
                  <a:gd name="T12" fmla="*/ 2 w 187"/>
                  <a:gd name="T13" fmla="*/ 0 h 48"/>
                  <a:gd name="T14" fmla="*/ 1 w 187"/>
                  <a:gd name="T15" fmla="*/ 0 h 48"/>
                  <a:gd name="T16" fmla="*/ 0 w 187"/>
                  <a:gd name="T17" fmla="*/ 1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7"/>
                  <a:gd name="T28" fmla="*/ 0 h 48"/>
                  <a:gd name="T29" fmla="*/ 187 w 187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7" h="48">
                    <a:moveTo>
                      <a:pt x="0" y="48"/>
                    </a:moveTo>
                    <a:lnTo>
                      <a:pt x="66" y="23"/>
                    </a:lnTo>
                    <a:lnTo>
                      <a:pt x="120" y="13"/>
                    </a:lnTo>
                    <a:lnTo>
                      <a:pt x="167" y="13"/>
                    </a:lnTo>
                    <a:lnTo>
                      <a:pt x="187" y="27"/>
                    </a:lnTo>
                    <a:lnTo>
                      <a:pt x="176" y="0"/>
                    </a:lnTo>
                    <a:lnTo>
                      <a:pt x="128" y="0"/>
                    </a:lnTo>
                    <a:lnTo>
                      <a:pt x="53" y="13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3" name="Freeform 131">
                <a:extLst>
                  <a:ext uri="{FF2B5EF4-FFF2-40B4-BE49-F238E27FC236}">
                    <a16:creationId xmlns:a16="http://schemas.microsoft.com/office/drawing/2014/main" id="{20BBBE10-889F-65D1-A5BA-95908BDB0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2981"/>
                <a:ext cx="39" cy="20"/>
              </a:xfrm>
              <a:custGeom>
                <a:avLst/>
                <a:gdLst>
                  <a:gd name="T0" fmla="*/ 2 w 158"/>
                  <a:gd name="T1" fmla="*/ 1 h 78"/>
                  <a:gd name="T2" fmla="*/ 2 w 158"/>
                  <a:gd name="T3" fmla="*/ 1 h 78"/>
                  <a:gd name="T4" fmla="*/ 1 w 158"/>
                  <a:gd name="T5" fmla="*/ 1 h 78"/>
                  <a:gd name="T6" fmla="*/ 1 w 158"/>
                  <a:gd name="T7" fmla="*/ 1 h 78"/>
                  <a:gd name="T8" fmla="*/ 1 w 158"/>
                  <a:gd name="T9" fmla="*/ 1 h 78"/>
                  <a:gd name="T10" fmla="*/ 0 w 158"/>
                  <a:gd name="T11" fmla="*/ 0 h 78"/>
                  <a:gd name="T12" fmla="*/ 0 w 158"/>
                  <a:gd name="T13" fmla="*/ 0 h 78"/>
                  <a:gd name="T14" fmla="*/ 0 w 158"/>
                  <a:gd name="T15" fmla="*/ 0 h 78"/>
                  <a:gd name="T16" fmla="*/ 0 w 158"/>
                  <a:gd name="T17" fmla="*/ 1 h 78"/>
                  <a:gd name="T18" fmla="*/ 1 w 158"/>
                  <a:gd name="T19" fmla="*/ 1 h 78"/>
                  <a:gd name="T20" fmla="*/ 1 w 158"/>
                  <a:gd name="T21" fmla="*/ 1 h 78"/>
                  <a:gd name="T22" fmla="*/ 2 w 158"/>
                  <a:gd name="T23" fmla="*/ 1 h 78"/>
                  <a:gd name="T24" fmla="*/ 2 w 158"/>
                  <a:gd name="T25" fmla="*/ 1 h 78"/>
                  <a:gd name="T26" fmla="*/ 2 w 158"/>
                  <a:gd name="T27" fmla="*/ 1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8"/>
                  <a:gd name="T43" fmla="*/ 0 h 78"/>
                  <a:gd name="T44" fmla="*/ 158 w 158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8" h="78">
                    <a:moveTo>
                      <a:pt x="158" y="29"/>
                    </a:moveTo>
                    <a:lnTo>
                      <a:pt x="116" y="55"/>
                    </a:lnTo>
                    <a:lnTo>
                      <a:pt x="100" y="51"/>
                    </a:lnTo>
                    <a:lnTo>
                      <a:pt x="77" y="29"/>
                    </a:lnTo>
                    <a:lnTo>
                      <a:pt x="44" y="22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0" y="16"/>
                    </a:lnTo>
                    <a:lnTo>
                      <a:pt x="8" y="29"/>
                    </a:lnTo>
                    <a:lnTo>
                      <a:pt x="50" y="44"/>
                    </a:lnTo>
                    <a:lnTo>
                      <a:pt x="96" y="78"/>
                    </a:lnTo>
                    <a:lnTo>
                      <a:pt x="113" y="78"/>
                    </a:lnTo>
                    <a:lnTo>
                      <a:pt x="158" y="51"/>
                    </a:lnTo>
                    <a:lnTo>
                      <a:pt x="158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4" name="Freeform 132">
                <a:extLst>
                  <a:ext uri="{FF2B5EF4-FFF2-40B4-BE49-F238E27FC236}">
                    <a16:creationId xmlns:a16="http://schemas.microsoft.com/office/drawing/2014/main" id="{26F59247-1F65-5D1C-3CDB-C9011FFE6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2912"/>
                <a:ext cx="11" cy="32"/>
              </a:xfrm>
              <a:custGeom>
                <a:avLst/>
                <a:gdLst>
                  <a:gd name="T0" fmla="*/ 1 w 44"/>
                  <a:gd name="T1" fmla="*/ 0 h 131"/>
                  <a:gd name="T2" fmla="*/ 0 w 44"/>
                  <a:gd name="T3" fmla="*/ 0 h 131"/>
                  <a:gd name="T4" fmla="*/ 0 w 44"/>
                  <a:gd name="T5" fmla="*/ 1 h 131"/>
                  <a:gd name="T6" fmla="*/ 0 w 44"/>
                  <a:gd name="T7" fmla="*/ 1 h 131"/>
                  <a:gd name="T8" fmla="*/ 0 w 44"/>
                  <a:gd name="T9" fmla="*/ 2 h 131"/>
                  <a:gd name="T10" fmla="*/ 0 w 44"/>
                  <a:gd name="T11" fmla="*/ 1 h 131"/>
                  <a:gd name="T12" fmla="*/ 0 w 44"/>
                  <a:gd name="T13" fmla="*/ 1 h 131"/>
                  <a:gd name="T14" fmla="*/ 0 w 44"/>
                  <a:gd name="T15" fmla="*/ 0 h 131"/>
                  <a:gd name="T16" fmla="*/ 1 w 44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4"/>
                  <a:gd name="T28" fmla="*/ 0 h 131"/>
                  <a:gd name="T29" fmla="*/ 44 w 44"/>
                  <a:gd name="T30" fmla="*/ 131 h 1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4" h="131">
                    <a:moveTo>
                      <a:pt x="44" y="0"/>
                    </a:moveTo>
                    <a:lnTo>
                      <a:pt x="12" y="39"/>
                    </a:lnTo>
                    <a:lnTo>
                      <a:pt x="0" y="80"/>
                    </a:lnTo>
                    <a:lnTo>
                      <a:pt x="5" y="107"/>
                    </a:lnTo>
                    <a:lnTo>
                      <a:pt x="26" y="131"/>
                    </a:lnTo>
                    <a:lnTo>
                      <a:pt x="12" y="102"/>
                    </a:lnTo>
                    <a:lnTo>
                      <a:pt x="12" y="72"/>
                    </a:lnTo>
                    <a:lnTo>
                      <a:pt x="23" y="37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5" name="Freeform 133">
                <a:extLst>
                  <a:ext uri="{FF2B5EF4-FFF2-40B4-BE49-F238E27FC236}">
                    <a16:creationId xmlns:a16="http://schemas.microsoft.com/office/drawing/2014/main" id="{C2BE5B4B-B6C0-830A-6FB7-B278A251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5" y="2916"/>
                <a:ext cx="16" cy="14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1 h 57"/>
                  <a:gd name="T4" fmla="*/ 1 w 63"/>
                  <a:gd name="T5" fmla="*/ 1 h 57"/>
                  <a:gd name="T6" fmla="*/ 1 w 63"/>
                  <a:gd name="T7" fmla="*/ 1 h 57"/>
                  <a:gd name="T8" fmla="*/ 1 w 63"/>
                  <a:gd name="T9" fmla="*/ 0 h 57"/>
                  <a:gd name="T10" fmla="*/ 1 w 63"/>
                  <a:gd name="T11" fmla="*/ 0 h 57"/>
                  <a:gd name="T12" fmla="*/ 1 w 63"/>
                  <a:gd name="T13" fmla="*/ 0 h 57"/>
                  <a:gd name="T14" fmla="*/ 1 w 63"/>
                  <a:gd name="T15" fmla="*/ 0 h 57"/>
                  <a:gd name="T16" fmla="*/ 1 w 63"/>
                  <a:gd name="T17" fmla="*/ 0 h 57"/>
                  <a:gd name="T18" fmla="*/ 1 w 63"/>
                  <a:gd name="T19" fmla="*/ 0 h 57"/>
                  <a:gd name="T20" fmla="*/ 0 w 63"/>
                  <a:gd name="T21" fmla="*/ 0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57"/>
                  <a:gd name="T35" fmla="*/ 63 w 63"/>
                  <a:gd name="T36" fmla="*/ 57 h 5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57">
                    <a:moveTo>
                      <a:pt x="0" y="6"/>
                    </a:moveTo>
                    <a:lnTo>
                      <a:pt x="6" y="44"/>
                    </a:lnTo>
                    <a:lnTo>
                      <a:pt x="24" y="57"/>
                    </a:lnTo>
                    <a:lnTo>
                      <a:pt x="44" y="57"/>
                    </a:lnTo>
                    <a:lnTo>
                      <a:pt x="56" y="30"/>
                    </a:lnTo>
                    <a:lnTo>
                      <a:pt x="63" y="14"/>
                    </a:lnTo>
                    <a:lnTo>
                      <a:pt x="44" y="26"/>
                    </a:lnTo>
                    <a:lnTo>
                      <a:pt x="29" y="39"/>
                    </a:lnTo>
                    <a:lnTo>
                      <a:pt x="24" y="30"/>
                    </a:lnTo>
                    <a:lnTo>
                      <a:pt x="27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6" name="Freeform 134">
                <a:extLst>
                  <a:ext uri="{FF2B5EF4-FFF2-40B4-BE49-F238E27FC236}">
                    <a16:creationId xmlns:a16="http://schemas.microsoft.com/office/drawing/2014/main" id="{18C50457-9B8F-8414-8CF4-7B7B2A4F7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922"/>
                <a:ext cx="18" cy="12"/>
              </a:xfrm>
              <a:custGeom>
                <a:avLst/>
                <a:gdLst>
                  <a:gd name="T0" fmla="*/ 0 w 71"/>
                  <a:gd name="T1" fmla="*/ 0 h 48"/>
                  <a:gd name="T2" fmla="*/ 0 w 71"/>
                  <a:gd name="T3" fmla="*/ 1 h 48"/>
                  <a:gd name="T4" fmla="*/ 1 w 71"/>
                  <a:gd name="T5" fmla="*/ 1 h 48"/>
                  <a:gd name="T6" fmla="*/ 1 w 71"/>
                  <a:gd name="T7" fmla="*/ 1 h 48"/>
                  <a:gd name="T8" fmla="*/ 1 w 71"/>
                  <a:gd name="T9" fmla="*/ 0 h 48"/>
                  <a:gd name="T10" fmla="*/ 1 w 71"/>
                  <a:gd name="T11" fmla="*/ 0 h 48"/>
                  <a:gd name="T12" fmla="*/ 1 w 71"/>
                  <a:gd name="T13" fmla="*/ 1 h 48"/>
                  <a:gd name="T14" fmla="*/ 1 w 71"/>
                  <a:gd name="T15" fmla="*/ 1 h 48"/>
                  <a:gd name="T16" fmla="*/ 0 w 71"/>
                  <a:gd name="T17" fmla="*/ 0 h 48"/>
                  <a:gd name="T18" fmla="*/ 0 w 71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48"/>
                  <a:gd name="T32" fmla="*/ 71 w 71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48">
                    <a:moveTo>
                      <a:pt x="0" y="7"/>
                    </a:moveTo>
                    <a:lnTo>
                      <a:pt x="5" y="48"/>
                    </a:lnTo>
                    <a:lnTo>
                      <a:pt x="50" y="48"/>
                    </a:lnTo>
                    <a:lnTo>
                      <a:pt x="68" y="27"/>
                    </a:lnTo>
                    <a:lnTo>
                      <a:pt x="71" y="0"/>
                    </a:lnTo>
                    <a:lnTo>
                      <a:pt x="43" y="0"/>
                    </a:lnTo>
                    <a:lnTo>
                      <a:pt x="50" y="22"/>
                    </a:lnTo>
                    <a:lnTo>
                      <a:pt x="31" y="31"/>
                    </a:lnTo>
                    <a:lnTo>
                      <a:pt x="2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7" name="Freeform 135">
                <a:extLst>
                  <a:ext uri="{FF2B5EF4-FFF2-40B4-BE49-F238E27FC236}">
                    <a16:creationId xmlns:a16="http://schemas.microsoft.com/office/drawing/2014/main" id="{80310C5D-0A3A-0332-887A-5C85B1A06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8" y="3013"/>
                <a:ext cx="67" cy="6"/>
              </a:xfrm>
              <a:custGeom>
                <a:avLst/>
                <a:gdLst>
                  <a:gd name="T0" fmla="*/ 0 w 268"/>
                  <a:gd name="T1" fmla="*/ 0 h 23"/>
                  <a:gd name="T2" fmla="*/ 1 w 268"/>
                  <a:gd name="T3" fmla="*/ 0 h 23"/>
                  <a:gd name="T4" fmla="*/ 2 w 268"/>
                  <a:gd name="T5" fmla="*/ 0 h 23"/>
                  <a:gd name="T6" fmla="*/ 3 w 268"/>
                  <a:gd name="T7" fmla="*/ 0 h 23"/>
                  <a:gd name="T8" fmla="*/ 4 w 268"/>
                  <a:gd name="T9" fmla="*/ 0 h 23"/>
                  <a:gd name="T10" fmla="*/ 3 w 268"/>
                  <a:gd name="T11" fmla="*/ 0 h 23"/>
                  <a:gd name="T12" fmla="*/ 2 w 268"/>
                  <a:gd name="T13" fmla="*/ 1 h 23"/>
                  <a:gd name="T14" fmla="*/ 1 w 268"/>
                  <a:gd name="T15" fmla="*/ 0 h 23"/>
                  <a:gd name="T16" fmla="*/ 0 w 268"/>
                  <a:gd name="T17" fmla="*/ 0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8"/>
                  <a:gd name="T28" fmla="*/ 0 h 23"/>
                  <a:gd name="T29" fmla="*/ 268 w 268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8" h="23">
                    <a:moveTo>
                      <a:pt x="0" y="3"/>
                    </a:moveTo>
                    <a:lnTo>
                      <a:pt x="85" y="0"/>
                    </a:lnTo>
                    <a:lnTo>
                      <a:pt x="152" y="9"/>
                    </a:lnTo>
                    <a:lnTo>
                      <a:pt x="193" y="3"/>
                    </a:lnTo>
                    <a:lnTo>
                      <a:pt x="268" y="9"/>
                    </a:lnTo>
                    <a:lnTo>
                      <a:pt x="211" y="18"/>
                    </a:lnTo>
                    <a:lnTo>
                      <a:pt x="152" y="23"/>
                    </a:lnTo>
                    <a:lnTo>
                      <a:pt x="35" y="1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8" name="Freeform 136">
                <a:extLst>
                  <a:ext uri="{FF2B5EF4-FFF2-40B4-BE49-F238E27FC236}">
                    <a16:creationId xmlns:a16="http://schemas.microsoft.com/office/drawing/2014/main" id="{B112C1D1-1269-B6A1-37EB-28C271A09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3023"/>
                <a:ext cx="44" cy="8"/>
              </a:xfrm>
              <a:custGeom>
                <a:avLst/>
                <a:gdLst>
                  <a:gd name="T0" fmla="*/ 0 w 178"/>
                  <a:gd name="T1" fmla="*/ 0 h 32"/>
                  <a:gd name="T2" fmla="*/ 1 w 178"/>
                  <a:gd name="T3" fmla="*/ 0 h 32"/>
                  <a:gd name="T4" fmla="*/ 2 w 178"/>
                  <a:gd name="T5" fmla="*/ 1 h 32"/>
                  <a:gd name="T6" fmla="*/ 3 w 178"/>
                  <a:gd name="T7" fmla="*/ 0 h 32"/>
                  <a:gd name="T8" fmla="*/ 2 w 178"/>
                  <a:gd name="T9" fmla="*/ 0 h 32"/>
                  <a:gd name="T10" fmla="*/ 1 w 178"/>
                  <a:gd name="T11" fmla="*/ 0 h 32"/>
                  <a:gd name="T12" fmla="*/ 0 w 178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8"/>
                  <a:gd name="T22" fmla="*/ 0 h 32"/>
                  <a:gd name="T23" fmla="*/ 178 w 178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8" h="32">
                    <a:moveTo>
                      <a:pt x="0" y="0"/>
                    </a:moveTo>
                    <a:lnTo>
                      <a:pt x="46" y="26"/>
                    </a:lnTo>
                    <a:lnTo>
                      <a:pt x="121" y="32"/>
                    </a:lnTo>
                    <a:lnTo>
                      <a:pt x="178" y="5"/>
                    </a:lnTo>
                    <a:lnTo>
                      <a:pt x="124" y="18"/>
                    </a:lnTo>
                    <a:lnTo>
                      <a:pt x="59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29" name="Freeform 137">
                <a:extLst>
                  <a:ext uri="{FF2B5EF4-FFF2-40B4-BE49-F238E27FC236}">
                    <a16:creationId xmlns:a16="http://schemas.microsoft.com/office/drawing/2014/main" id="{FD9AA6F0-FC01-99D8-4F63-1C457C7D6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3048"/>
                <a:ext cx="114" cy="98"/>
              </a:xfrm>
              <a:custGeom>
                <a:avLst/>
                <a:gdLst>
                  <a:gd name="T0" fmla="*/ 1 w 456"/>
                  <a:gd name="T1" fmla="*/ 3 h 391"/>
                  <a:gd name="T2" fmla="*/ 2 w 456"/>
                  <a:gd name="T3" fmla="*/ 2 h 391"/>
                  <a:gd name="T4" fmla="*/ 4 w 456"/>
                  <a:gd name="T5" fmla="*/ 0 h 391"/>
                  <a:gd name="T6" fmla="*/ 6 w 456"/>
                  <a:gd name="T7" fmla="*/ 1 h 391"/>
                  <a:gd name="T8" fmla="*/ 5 w 456"/>
                  <a:gd name="T9" fmla="*/ 1 h 391"/>
                  <a:gd name="T10" fmla="*/ 6 w 456"/>
                  <a:gd name="T11" fmla="*/ 3 h 391"/>
                  <a:gd name="T12" fmla="*/ 7 w 456"/>
                  <a:gd name="T13" fmla="*/ 2 h 391"/>
                  <a:gd name="T14" fmla="*/ 6 w 456"/>
                  <a:gd name="T15" fmla="*/ 1 h 391"/>
                  <a:gd name="T16" fmla="*/ 7 w 456"/>
                  <a:gd name="T17" fmla="*/ 3 h 391"/>
                  <a:gd name="T18" fmla="*/ 7 w 456"/>
                  <a:gd name="T19" fmla="*/ 3 h 391"/>
                  <a:gd name="T20" fmla="*/ 7 w 456"/>
                  <a:gd name="T21" fmla="*/ 6 h 391"/>
                  <a:gd name="T22" fmla="*/ 7 w 456"/>
                  <a:gd name="T23" fmla="*/ 6 h 391"/>
                  <a:gd name="T24" fmla="*/ 6 w 456"/>
                  <a:gd name="T25" fmla="*/ 6 h 391"/>
                  <a:gd name="T26" fmla="*/ 7 w 456"/>
                  <a:gd name="T27" fmla="*/ 6 h 391"/>
                  <a:gd name="T28" fmla="*/ 6 w 456"/>
                  <a:gd name="T29" fmla="*/ 4 h 391"/>
                  <a:gd name="T30" fmla="*/ 4 w 456"/>
                  <a:gd name="T31" fmla="*/ 3 h 391"/>
                  <a:gd name="T32" fmla="*/ 6 w 456"/>
                  <a:gd name="T33" fmla="*/ 4 h 391"/>
                  <a:gd name="T34" fmla="*/ 7 w 456"/>
                  <a:gd name="T35" fmla="*/ 5 h 391"/>
                  <a:gd name="T36" fmla="*/ 6 w 456"/>
                  <a:gd name="T37" fmla="*/ 3 h 391"/>
                  <a:gd name="T38" fmla="*/ 4 w 456"/>
                  <a:gd name="T39" fmla="*/ 1 h 391"/>
                  <a:gd name="T40" fmla="*/ 3 w 456"/>
                  <a:gd name="T41" fmla="*/ 2 h 391"/>
                  <a:gd name="T42" fmla="*/ 4 w 456"/>
                  <a:gd name="T43" fmla="*/ 2 h 391"/>
                  <a:gd name="T44" fmla="*/ 3 w 456"/>
                  <a:gd name="T45" fmla="*/ 2 h 391"/>
                  <a:gd name="T46" fmla="*/ 4 w 456"/>
                  <a:gd name="T47" fmla="*/ 4 h 391"/>
                  <a:gd name="T48" fmla="*/ 2 w 456"/>
                  <a:gd name="T49" fmla="*/ 3 h 391"/>
                  <a:gd name="T50" fmla="*/ 0 w 456"/>
                  <a:gd name="T51" fmla="*/ 5 h 391"/>
                  <a:gd name="T52" fmla="*/ 0 w 456"/>
                  <a:gd name="T53" fmla="*/ 3 h 391"/>
                  <a:gd name="T54" fmla="*/ 1 w 456"/>
                  <a:gd name="T55" fmla="*/ 3 h 39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56"/>
                  <a:gd name="T85" fmla="*/ 0 h 391"/>
                  <a:gd name="T86" fmla="*/ 456 w 456"/>
                  <a:gd name="T87" fmla="*/ 391 h 39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56" h="391">
                    <a:moveTo>
                      <a:pt x="74" y="163"/>
                    </a:moveTo>
                    <a:lnTo>
                      <a:pt x="93" y="94"/>
                    </a:lnTo>
                    <a:lnTo>
                      <a:pt x="233" y="0"/>
                    </a:lnTo>
                    <a:lnTo>
                      <a:pt x="382" y="52"/>
                    </a:lnTo>
                    <a:lnTo>
                      <a:pt x="302" y="52"/>
                    </a:lnTo>
                    <a:lnTo>
                      <a:pt x="394" y="159"/>
                    </a:lnTo>
                    <a:lnTo>
                      <a:pt x="436" y="145"/>
                    </a:lnTo>
                    <a:lnTo>
                      <a:pt x="402" y="73"/>
                    </a:lnTo>
                    <a:lnTo>
                      <a:pt x="456" y="159"/>
                    </a:lnTo>
                    <a:lnTo>
                      <a:pt x="422" y="199"/>
                    </a:lnTo>
                    <a:lnTo>
                      <a:pt x="456" y="384"/>
                    </a:lnTo>
                    <a:lnTo>
                      <a:pt x="409" y="391"/>
                    </a:lnTo>
                    <a:lnTo>
                      <a:pt x="355" y="377"/>
                    </a:lnTo>
                    <a:lnTo>
                      <a:pt x="415" y="371"/>
                    </a:lnTo>
                    <a:lnTo>
                      <a:pt x="364" y="251"/>
                    </a:lnTo>
                    <a:lnTo>
                      <a:pt x="269" y="153"/>
                    </a:lnTo>
                    <a:lnTo>
                      <a:pt x="374" y="238"/>
                    </a:lnTo>
                    <a:lnTo>
                      <a:pt x="415" y="323"/>
                    </a:lnTo>
                    <a:lnTo>
                      <a:pt x="389" y="186"/>
                    </a:lnTo>
                    <a:lnTo>
                      <a:pt x="233" y="31"/>
                    </a:lnTo>
                    <a:lnTo>
                      <a:pt x="200" y="94"/>
                    </a:lnTo>
                    <a:lnTo>
                      <a:pt x="233" y="132"/>
                    </a:lnTo>
                    <a:lnTo>
                      <a:pt x="174" y="132"/>
                    </a:lnTo>
                    <a:lnTo>
                      <a:pt x="247" y="233"/>
                    </a:lnTo>
                    <a:lnTo>
                      <a:pt x="146" y="159"/>
                    </a:lnTo>
                    <a:lnTo>
                      <a:pt x="0" y="285"/>
                    </a:lnTo>
                    <a:lnTo>
                      <a:pt x="13" y="192"/>
                    </a:lnTo>
                    <a:lnTo>
                      <a:pt x="74" y="1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0" name="Freeform 138">
                <a:extLst>
                  <a:ext uri="{FF2B5EF4-FFF2-40B4-BE49-F238E27FC236}">
                    <a16:creationId xmlns:a16="http://schemas.microsoft.com/office/drawing/2014/main" id="{C3B2D17A-C2BF-12FE-098E-4F6A2793B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112"/>
                <a:ext cx="80" cy="102"/>
              </a:xfrm>
              <a:custGeom>
                <a:avLst/>
                <a:gdLst>
                  <a:gd name="T0" fmla="*/ 4 w 320"/>
                  <a:gd name="T1" fmla="*/ 3 h 406"/>
                  <a:gd name="T2" fmla="*/ 4 w 320"/>
                  <a:gd name="T3" fmla="*/ 2 h 406"/>
                  <a:gd name="T4" fmla="*/ 3 w 320"/>
                  <a:gd name="T5" fmla="*/ 2 h 406"/>
                  <a:gd name="T6" fmla="*/ 3 w 320"/>
                  <a:gd name="T7" fmla="*/ 2 h 406"/>
                  <a:gd name="T8" fmla="*/ 2 w 320"/>
                  <a:gd name="T9" fmla="*/ 1 h 406"/>
                  <a:gd name="T10" fmla="*/ 2 w 320"/>
                  <a:gd name="T11" fmla="*/ 1 h 406"/>
                  <a:gd name="T12" fmla="*/ 1 w 320"/>
                  <a:gd name="T13" fmla="*/ 2 h 406"/>
                  <a:gd name="T14" fmla="*/ 1 w 320"/>
                  <a:gd name="T15" fmla="*/ 1 h 406"/>
                  <a:gd name="T16" fmla="*/ 1 w 320"/>
                  <a:gd name="T17" fmla="*/ 2 h 406"/>
                  <a:gd name="T18" fmla="*/ 0 w 320"/>
                  <a:gd name="T19" fmla="*/ 2 h 406"/>
                  <a:gd name="T20" fmla="*/ 1 w 320"/>
                  <a:gd name="T21" fmla="*/ 2 h 406"/>
                  <a:gd name="T22" fmla="*/ 1 w 320"/>
                  <a:gd name="T23" fmla="*/ 3 h 406"/>
                  <a:gd name="T24" fmla="*/ 1 w 320"/>
                  <a:gd name="T25" fmla="*/ 5 h 406"/>
                  <a:gd name="T26" fmla="*/ 1 w 320"/>
                  <a:gd name="T27" fmla="*/ 4 h 406"/>
                  <a:gd name="T28" fmla="*/ 2 w 320"/>
                  <a:gd name="T29" fmla="*/ 3 h 406"/>
                  <a:gd name="T30" fmla="*/ 2 w 320"/>
                  <a:gd name="T31" fmla="*/ 4 h 406"/>
                  <a:gd name="T32" fmla="*/ 3 w 320"/>
                  <a:gd name="T33" fmla="*/ 4 h 406"/>
                  <a:gd name="T34" fmla="*/ 3 w 320"/>
                  <a:gd name="T35" fmla="*/ 4 h 406"/>
                  <a:gd name="T36" fmla="*/ 4 w 320"/>
                  <a:gd name="T37" fmla="*/ 4 h 406"/>
                  <a:gd name="T38" fmla="*/ 4 w 320"/>
                  <a:gd name="T39" fmla="*/ 5 h 406"/>
                  <a:gd name="T40" fmla="*/ 3 w 320"/>
                  <a:gd name="T41" fmla="*/ 7 h 406"/>
                  <a:gd name="T42" fmla="*/ 5 w 320"/>
                  <a:gd name="T43" fmla="*/ 5 h 406"/>
                  <a:gd name="T44" fmla="*/ 5 w 320"/>
                  <a:gd name="T45" fmla="*/ 4 h 406"/>
                  <a:gd name="T46" fmla="*/ 5 w 320"/>
                  <a:gd name="T47" fmla="*/ 2 h 406"/>
                  <a:gd name="T48" fmla="*/ 5 w 320"/>
                  <a:gd name="T49" fmla="*/ 2 h 406"/>
                  <a:gd name="T50" fmla="*/ 4 w 320"/>
                  <a:gd name="T51" fmla="*/ 1 h 406"/>
                  <a:gd name="T52" fmla="*/ 3 w 320"/>
                  <a:gd name="T53" fmla="*/ 0 h 406"/>
                  <a:gd name="T54" fmla="*/ 4 w 320"/>
                  <a:gd name="T55" fmla="*/ 1 h 406"/>
                  <a:gd name="T56" fmla="*/ 4 w 320"/>
                  <a:gd name="T57" fmla="*/ 2 h 406"/>
                  <a:gd name="T58" fmla="*/ 4 w 320"/>
                  <a:gd name="T59" fmla="*/ 3 h 4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20"/>
                  <a:gd name="T91" fmla="*/ 0 h 406"/>
                  <a:gd name="T92" fmla="*/ 320 w 320"/>
                  <a:gd name="T93" fmla="*/ 406 h 40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20" h="406">
                    <a:moveTo>
                      <a:pt x="269" y="151"/>
                    </a:moveTo>
                    <a:lnTo>
                      <a:pt x="236" y="139"/>
                    </a:lnTo>
                    <a:lnTo>
                      <a:pt x="195" y="87"/>
                    </a:lnTo>
                    <a:lnTo>
                      <a:pt x="159" y="87"/>
                    </a:lnTo>
                    <a:lnTo>
                      <a:pt x="112" y="47"/>
                    </a:lnTo>
                    <a:lnTo>
                      <a:pt x="112" y="79"/>
                    </a:lnTo>
                    <a:lnTo>
                      <a:pt x="72" y="87"/>
                    </a:lnTo>
                    <a:lnTo>
                      <a:pt x="34" y="41"/>
                    </a:lnTo>
                    <a:lnTo>
                      <a:pt x="55" y="101"/>
                    </a:lnTo>
                    <a:lnTo>
                      <a:pt x="0" y="101"/>
                    </a:lnTo>
                    <a:lnTo>
                      <a:pt x="67" y="144"/>
                    </a:lnTo>
                    <a:lnTo>
                      <a:pt x="61" y="206"/>
                    </a:lnTo>
                    <a:lnTo>
                      <a:pt x="100" y="292"/>
                    </a:lnTo>
                    <a:lnTo>
                      <a:pt x="100" y="233"/>
                    </a:lnTo>
                    <a:lnTo>
                      <a:pt x="126" y="212"/>
                    </a:lnTo>
                    <a:lnTo>
                      <a:pt x="139" y="245"/>
                    </a:lnTo>
                    <a:lnTo>
                      <a:pt x="168" y="220"/>
                    </a:lnTo>
                    <a:lnTo>
                      <a:pt x="208" y="220"/>
                    </a:lnTo>
                    <a:lnTo>
                      <a:pt x="261" y="265"/>
                    </a:lnTo>
                    <a:lnTo>
                      <a:pt x="254" y="333"/>
                    </a:lnTo>
                    <a:lnTo>
                      <a:pt x="223" y="406"/>
                    </a:lnTo>
                    <a:lnTo>
                      <a:pt x="294" y="292"/>
                    </a:lnTo>
                    <a:lnTo>
                      <a:pt x="315" y="220"/>
                    </a:lnTo>
                    <a:lnTo>
                      <a:pt x="320" y="119"/>
                    </a:lnTo>
                    <a:lnTo>
                      <a:pt x="294" y="119"/>
                    </a:lnTo>
                    <a:lnTo>
                      <a:pt x="247" y="32"/>
                    </a:lnTo>
                    <a:lnTo>
                      <a:pt x="200" y="0"/>
                    </a:lnTo>
                    <a:lnTo>
                      <a:pt x="240" y="59"/>
                    </a:lnTo>
                    <a:lnTo>
                      <a:pt x="269" y="113"/>
                    </a:lnTo>
                    <a:lnTo>
                      <a:pt x="269" y="1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1" name="Freeform 139">
                <a:extLst>
                  <a:ext uri="{FF2B5EF4-FFF2-40B4-BE49-F238E27FC236}">
                    <a16:creationId xmlns:a16="http://schemas.microsoft.com/office/drawing/2014/main" id="{DD6CDA6A-1A6A-E282-CCE1-396DA645F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3126"/>
                <a:ext cx="327" cy="467"/>
              </a:xfrm>
              <a:custGeom>
                <a:avLst/>
                <a:gdLst>
                  <a:gd name="T0" fmla="*/ 6 w 1310"/>
                  <a:gd name="T1" fmla="*/ 5 h 1868"/>
                  <a:gd name="T2" fmla="*/ 7 w 1310"/>
                  <a:gd name="T3" fmla="*/ 6 h 1868"/>
                  <a:gd name="T4" fmla="*/ 6 w 1310"/>
                  <a:gd name="T5" fmla="*/ 6 h 1868"/>
                  <a:gd name="T6" fmla="*/ 6 w 1310"/>
                  <a:gd name="T7" fmla="*/ 7 h 1868"/>
                  <a:gd name="T8" fmla="*/ 7 w 1310"/>
                  <a:gd name="T9" fmla="*/ 7 h 1868"/>
                  <a:gd name="T10" fmla="*/ 8 w 1310"/>
                  <a:gd name="T11" fmla="*/ 6 h 1868"/>
                  <a:gd name="T12" fmla="*/ 9 w 1310"/>
                  <a:gd name="T13" fmla="*/ 5 h 1868"/>
                  <a:gd name="T14" fmla="*/ 9 w 1310"/>
                  <a:gd name="T15" fmla="*/ 6 h 1868"/>
                  <a:gd name="T16" fmla="*/ 9 w 1310"/>
                  <a:gd name="T17" fmla="*/ 6 h 1868"/>
                  <a:gd name="T18" fmla="*/ 8 w 1310"/>
                  <a:gd name="T19" fmla="*/ 8 h 1868"/>
                  <a:gd name="T20" fmla="*/ 11 w 1310"/>
                  <a:gd name="T21" fmla="*/ 5 h 1868"/>
                  <a:gd name="T22" fmla="*/ 10 w 1310"/>
                  <a:gd name="T23" fmla="*/ 15 h 1868"/>
                  <a:gd name="T24" fmla="*/ 16 w 1310"/>
                  <a:gd name="T25" fmla="*/ 17 h 1868"/>
                  <a:gd name="T26" fmla="*/ 17 w 1310"/>
                  <a:gd name="T27" fmla="*/ 17 h 1868"/>
                  <a:gd name="T28" fmla="*/ 11 w 1310"/>
                  <a:gd name="T29" fmla="*/ 15 h 1868"/>
                  <a:gd name="T30" fmla="*/ 11 w 1310"/>
                  <a:gd name="T31" fmla="*/ 17 h 1868"/>
                  <a:gd name="T32" fmla="*/ 11 w 1310"/>
                  <a:gd name="T33" fmla="*/ 18 h 1868"/>
                  <a:gd name="T34" fmla="*/ 11 w 1310"/>
                  <a:gd name="T35" fmla="*/ 18 h 1868"/>
                  <a:gd name="T36" fmla="*/ 14 w 1310"/>
                  <a:gd name="T37" fmla="*/ 20 h 1868"/>
                  <a:gd name="T38" fmla="*/ 11 w 1310"/>
                  <a:gd name="T39" fmla="*/ 20 h 1868"/>
                  <a:gd name="T40" fmla="*/ 19 w 1310"/>
                  <a:gd name="T41" fmla="*/ 23 h 1868"/>
                  <a:gd name="T42" fmla="*/ 14 w 1310"/>
                  <a:gd name="T43" fmla="*/ 21 h 1868"/>
                  <a:gd name="T44" fmla="*/ 13 w 1310"/>
                  <a:gd name="T45" fmla="*/ 22 h 1868"/>
                  <a:gd name="T46" fmla="*/ 13 w 1310"/>
                  <a:gd name="T47" fmla="*/ 22 h 1868"/>
                  <a:gd name="T48" fmla="*/ 11 w 1310"/>
                  <a:gd name="T49" fmla="*/ 22 h 1868"/>
                  <a:gd name="T50" fmla="*/ 16 w 1310"/>
                  <a:gd name="T51" fmla="*/ 24 h 1868"/>
                  <a:gd name="T52" fmla="*/ 15 w 1310"/>
                  <a:gd name="T53" fmla="*/ 25 h 1868"/>
                  <a:gd name="T54" fmla="*/ 11 w 1310"/>
                  <a:gd name="T55" fmla="*/ 24 h 1868"/>
                  <a:gd name="T56" fmla="*/ 12 w 1310"/>
                  <a:gd name="T57" fmla="*/ 26 h 1868"/>
                  <a:gd name="T58" fmla="*/ 12 w 1310"/>
                  <a:gd name="T59" fmla="*/ 28 h 1868"/>
                  <a:gd name="T60" fmla="*/ 11 w 1310"/>
                  <a:gd name="T61" fmla="*/ 25 h 1868"/>
                  <a:gd name="T62" fmla="*/ 10 w 1310"/>
                  <a:gd name="T63" fmla="*/ 29 h 1868"/>
                  <a:gd name="T64" fmla="*/ 11 w 1310"/>
                  <a:gd name="T65" fmla="*/ 24 h 1868"/>
                  <a:gd name="T66" fmla="*/ 10 w 1310"/>
                  <a:gd name="T67" fmla="*/ 21 h 1868"/>
                  <a:gd name="T68" fmla="*/ 8 w 1310"/>
                  <a:gd name="T69" fmla="*/ 15 h 1868"/>
                  <a:gd name="T70" fmla="*/ 6 w 1310"/>
                  <a:gd name="T71" fmla="*/ 21 h 1868"/>
                  <a:gd name="T72" fmla="*/ 0 w 1310"/>
                  <a:gd name="T73" fmla="*/ 26 h 1868"/>
                  <a:gd name="T74" fmla="*/ 2 w 1310"/>
                  <a:gd name="T75" fmla="*/ 22 h 1868"/>
                  <a:gd name="T76" fmla="*/ 6 w 1310"/>
                  <a:gd name="T77" fmla="*/ 17 h 1868"/>
                  <a:gd name="T78" fmla="*/ 7 w 1310"/>
                  <a:gd name="T79" fmla="*/ 12 h 1868"/>
                  <a:gd name="T80" fmla="*/ 5 w 1310"/>
                  <a:gd name="T81" fmla="*/ 11 h 1868"/>
                  <a:gd name="T82" fmla="*/ 6 w 1310"/>
                  <a:gd name="T83" fmla="*/ 7 h 1868"/>
                  <a:gd name="T84" fmla="*/ 5 w 1310"/>
                  <a:gd name="T85" fmla="*/ 5 h 1868"/>
                  <a:gd name="T86" fmla="*/ 5 w 1310"/>
                  <a:gd name="T87" fmla="*/ 0 h 186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10"/>
                  <a:gd name="T133" fmla="*/ 0 h 1868"/>
                  <a:gd name="T134" fmla="*/ 1310 w 1310"/>
                  <a:gd name="T135" fmla="*/ 1868 h 186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10" h="1868">
                    <a:moveTo>
                      <a:pt x="321" y="0"/>
                    </a:moveTo>
                    <a:lnTo>
                      <a:pt x="381" y="324"/>
                    </a:lnTo>
                    <a:lnTo>
                      <a:pt x="400" y="343"/>
                    </a:lnTo>
                    <a:lnTo>
                      <a:pt x="429" y="357"/>
                    </a:lnTo>
                    <a:lnTo>
                      <a:pt x="408" y="377"/>
                    </a:lnTo>
                    <a:lnTo>
                      <a:pt x="369" y="370"/>
                    </a:lnTo>
                    <a:lnTo>
                      <a:pt x="363" y="419"/>
                    </a:lnTo>
                    <a:lnTo>
                      <a:pt x="381" y="456"/>
                    </a:lnTo>
                    <a:lnTo>
                      <a:pt x="414" y="470"/>
                    </a:lnTo>
                    <a:lnTo>
                      <a:pt x="450" y="462"/>
                    </a:lnTo>
                    <a:lnTo>
                      <a:pt x="467" y="366"/>
                    </a:lnTo>
                    <a:lnTo>
                      <a:pt x="507" y="366"/>
                    </a:lnTo>
                    <a:lnTo>
                      <a:pt x="545" y="343"/>
                    </a:lnTo>
                    <a:lnTo>
                      <a:pt x="568" y="303"/>
                    </a:lnTo>
                    <a:lnTo>
                      <a:pt x="568" y="352"/>
                    </a:lnTo>
                    <a:lnTo>
                      <a:pt x="590" y="343"/>
                    </a:lnTo>
                    <a:lnTo>
                      <a:pt x="631" y="324"/>
                    </a:lnTo>
                    <a:lnTo>
                      <a:pt x="610" y="352"/>
                    </a:lnTo>
                    <a:lnTo>
                      <a:pt x="568" y="404"/>
                    </a:lnTo>
                    <a:lnTo>
                      <a:pt x="534" y="495"/>
                    </a:lnTo>
                    <a:lnTo>
                      <a:pt x="695" y="316"/>
                    </a:lnTo>
                    <a:lnTo>
                      <a:pt x="723" y="339"/>
                    </a:lnTo>
                    <a:lnTo>
                      <a:pt x="623" y="608"/>
                    </a:lnTo>
                    <a:lnTo>
                      <a:pt x="631" y="961"/>
                    </a:lnTo>
                    <a:lnTo>
                      <a:pt x="895" y="987"/>
                    </a:lnTo>
                    <a:lnTo>
                      <a:pt x="1018" y="1046"/>
                    </a:lnTo>
                    <a:lnTo>
                      <a:pt x="1084" y="1046"/>
                    </a:lnTo>
                    <a:lnTo>
                      <a:pt x="1116" y="1100"/>
                    </a:lnTo>
                    <a:lnTo>
                      <a:pt x="895" y="1016"/>
                    </a:lnTo>
                    <a:lnTo>
                      <a:pt x="730" y="1002"/>
                    </a:lnTo>
                    <a:lnTo>
                      <a:pt x="811" y="1053"/>
                    </a:lnTo>
                    <a:lnTo>
                      <a:pt x="730" y="1053"/>
                    </a:lnTo>
                    <a:lnTo>
                      <a:pt x="610" y="1040"/>
                    </a:lnTo>
                    <a:lnTo>
                      <a:pt x="695" y="1114"/>
                    </a:lnTo>
                    <a:lnTo>
                      <a:pt x="992" y="1162"/>
                    </a:lnTo>
                    <a:lnTo>
                      <a:pt x="743" y="1138"/>
                    </a:lnTo>
                    <a:lnTo>
                      <a:pt x="895" y="1230"/>
                    </a:lnTo>
                    <a:lnTo>
                      <a:pt x="877" y="1248"/>
                    </a:lnTo>
                    <a:lnTo>
                      <a:pt x="669" y="1147"/>
                    </a:lnTo>
                    <a:lnTo>
                      <a:pt x="703" y="1248"/>
                    </a:lnTo>
                    <a:lnTo>
                      <a:pt x="1032" y="1333"/>
                    </a:lnTo>
                    <a:lnTo>
                      <a:pt x="1244" y="1466"/>
                    </a:lnTo>
                    <a:lnTo>
                      <a:pt x="1032" y="1424"/>
                    </a:lnTo>
                    <a:lnTo>
                      <a:pt x="911" y="1347"/>
                    </a:lnTo>
                    <a:lnTo>
                      <a:pt x="730" y="1298"/>
                    </a:lnTo>
                    <a:lnTo>
                      <a:pt x="817" y="1393"/>
                    </a:lnTo>
                    <a:lnTo>
                      <a:pt x="1310" y="1562"/>
                    </a:lnTo>
                    <a:lnTo>
                      <a:pt x="817" y="1424"/>
                    </a:lnTo>
                    <a:lnTo>
                      <a:pt x="676" y="1324"/>
                    </a:lnTo>
                    <a:lnTo>
                      <a:pt x="685" y="1380"/>
                    </a:lnTo>
                    <a:lnTo>
                      <a:pt x="817" y="1505"/>
                    </a:lnTo>
                    <a:lnTo>
                      <a:pt x="1011" y="1544"/>
                    </a:lnTo>
                    <a:lnTo>
                      <a:pt x="1116" y="1618"/>
                    </a:lnTo>
                    <a:lnTo>
                      <a:pt x="963" y="1600"/>
                    </a:lnTo>
                    <a:lnTo>
                      <a:pt x="772" y="1505"/>
                    </a:lnTo>
                    <a:lnTo>
                      <a:pt x="715" y="1513"/>
                    </a:lnTo>
                    <a:lnTo>
                      <a:pt x="743" y="1612"/>
                    </a:lnTo>
                    <a:lnTo>
                      <a:pt x="790" y="1645"/>
                    </a:lnTo>
                    <a:lnTo>
                      <a:pt x="1032" y="1657"/>
                    </a:lnTo>
                    <a:lnTo>
                      <a:pt x="784" y="1777"/>
                    </a:lnTo>
                    <a:lnTo>
                      <a:pt x="749" y="1766"/>
                    </a:lnTo>
                    <a:lnTo>
                      <a:pt x="695" y="1589"/>
                    </a:lnTo>
                    <a:lnTo>
                      <a:pt x="635" y="1785"/>
                    </a:lnTo>
                    <a:lnTo>
                      <a:pt x="649" y="1868"/>
                    </a:lnTo>
                    <a:lnTo>
                      <a:pt x="581" y="1796"/>
                    </a:lnTo>
                    <a:lnTo>
                      <a:pt x="685" y="1536"/>
                    </a:lnTo>
                    <a:lnTo>
                      <a:pt x="676" y="1466"/>
                    </a:lnTo>
                    <a:lnTo>
                      <a:pt x="631" y="1347"/>
                    </a:lnTo>
                    <a:lnTo>
                      <a:pt x="595" y="1192"/>
                    </a:lnTo>
                    <a:lnTo>
                      <a:pt x="516" y="995"/>
                    </a:lnTo>
                    <a:lnTo>
                      <a:pt x="423" y="1162"/>
                    </a:lnTo>
                    <a:lnTo>
                      <a:pt x="423" y="1333"/>
                    </a:lnTo>
                    <a:lnTo>
                      <a:pt x="241" y="1552"/>
                    </a:lnTo>
                    <a:lnTo>
                      <a:pt x="0" y="1639"/>
                    </a:lnTo>
                    <a:lnTo>
                      <a:pt x="28" y="1505"/>
                    </a:lnTo>
                    <a:lnTo>
                      <a:pt x="166" y="1367"/>
                    </a:lnTo>
                    <a:lnTo>
                      <a:pt x="334" y="1285"/>
                    </a:lnTo>
                    <a:lnTo>
                      <a:pt x="408" y="1094"/>
                    </a:lnTo>
                    <a:lnTo>
                      <a:pt x="400" y="1002"/>
                    </a:lnTo>
                    <a:lnTo>
                      <a:pt x="467" y="783"/>
                    </a:lnTo>
                    <a:lnTo>
                      <a:pt x="390" y="763"/>
                    </a:lnTo>
                    <a:lnTo>
                      <a:pt x="321" y="716"/>
                    </a:lnTo>
                    <a:lnTo>
                      <a:pt x="400" y="495"/>
                    </a:lnTo>
                    <a:lnTo>
                      <a:pt x="363" y="477"/>
                    </a:lnTo>
                    <a:lnTo>
                      <a:pt x="343" y="412"/>
                    </a:lnTo>
                    <a:lnTo>
                      <a:pt x="343" y="330"/>
                    </a:lnTo>
                    <a:lnTo>
                      <a:pt x="321" y="40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2" name="Freeform 140">
                <a:extLst>
                  <a:ext uri="{FF2B5EF4-FFF2-40B4-BE49-F238E27FC236}">
                    <a16:creationId xmlns:a16="http://schemas.microsoft.com/office/drawing/2014/main" id="{2388E01F-C11C-4EDA-33F7-903DFF426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3165"/>
                <a:ext cx="132" cy="334"/>
              </a:xfrm>
              <a:custGeom>
                <a:avLst/>
                <a:gdLst>
                  <a:gd name="T0" fmla="*/ 8 w 529"/>
                  <a:gd name="T1" fmla="*/ 4 h 1335"/>
                  <a:gd name="T2" fmla="*/ 7 w 529"/>
                  <a:gd name="T3" fmla="*/ 7 h 1335"/>
                  <a:gd name="T4" fmla="*/ 6 w 529"/>
                  <a:gd name="T5" fmla="*/ 9 h 1335"/>
                  <a:gd name="T6" fmla="*/ 5 w 529"/>
                  <a:gd name="T7" fmla="*/ 12 h 1335"/>
                  <a:gd name="T8" fmla="*/ 4 w 529"/>
                  <a:gd name="T9" fmla="*/ 12 h 1335"/>
                  <a:gd name="T10" fmla="*/ 4 w 529"/>
                  <a:gd name="T11" fmla="*/ 15 h 1335"/>
                  <a:gd name="T12" fmla="*/ 5 w 529"/>
                  <a:gd name="T13" fmla="*/ 18 h 1335"/>
                  <a:gd name="T14" fmla="*/ 5 w 529"/>
                  <a:gd name="T15" fmla="*/ 21 h 1335"/>
                  <a:gd name="T16" fmla="*/ 4 w 529"/>
                  <a:gd name="T17" fmla="*/ 18 h 1335"/>
                  <a:gd name="T18" fmla="*/ 4 w 529"/>
                  <a:gd name="T19" fmla="*/ 15 h 1335"/>
                  <a:gd name="T20" fmla="*/ 3 w 529"/>
                  <a:gd name="T21" fmla="*/ 14 h 1335"/>
                  <a:gd name="T22" fmla="*/ 3 w 529"/>
                  <a:gd name="T23" fmla="*/ 16 h 1335"/>
                  <a:gd name="T24" fmla="*/ 4 w 529"/>
                  <a:gd name="T25" fmla="*/ 19 h 1335"/>
                  <a:gd name="T26" fmla="*/ 3 w 529"/>
                  <a:gd name="T27" fmla="*/ 16 h 1335"/>
                  <a:gd name="T28" fmla="*/ 2 w 529"/>
                  <a:gd name="T29" fmla="*/ 14 h 1335"/>
                  <a:gd name="T30" fmla="*/ 1 w 529"/>
                  <a:gd name="T31" fmla="*/ 14 h 1335"/>
                  <a:gd name="T32" fmla="*/ 0 w 529"/>
                  <a:gd name="T33" fmla="*/ 15 h 1335"/>
                  <a:gd name="T34" fmla="*/ 1 w 529"/>
                  <a:gd name="T35" fmla="*/ 14 h 1335"/>
                  <a:gd name="T36" fmla="*/ 2 w 529"/>
                  <a:gd name="T37" fmla="*/ 13 h 1335"/>
                  <a:gd name="T38" fmla="*/ 2 w 529"/>
                  <a:gd name="T39" fmla="*/ 11 h 1335"/>
                  <a:gd name="T40" fmla="*/ 2 w 529"/>
                  <a:gd name="T41" fmla="*/ 10 h 1335"/>
                  <a:gd name="T42" fmla="*/ 2 w 529"/>
                  <a:gd name="T43" fmla="*/ 9 h 1335"/>
                  <a:gd name="T44" fmla="*/ 2 w 529"/>
                  <a:gd name="T45" fmla="*/ 8 h 1335"/>
                  <a:gd name="T46" fmla="*/ 3 w 529"/>
                  <a:gd name="T47" fmla="*/ 3 h 1335"/>
                  <a:gd name="T48" fmla="*/ 4 w 529"/>
                  <a:gd name="T49" fmla="*/ 0 h 1335"/>
                  <a:gd name="T50" fmla="*/ 4 w 529"/>
                  <a:gd name="T51" fmla="*/ 4 h 1335"/>
                  <a:gd name="T52" fmla="*/ 2 w 529"/>
                  <a:gd name="T53" fmla="*/ 8 h 1335"/>
                  <a:gd name="T54" fmla="*/ 4 w 529"/>
                  <a:gd name="T55" fmla="*/ 10 h 1335"/>
                  <a:gd name="T56" fmla="*/ 4 w 529"/>
                  <a:gd name="T57" fmla="*/ 11 h 1335"/>
                  <a:gd name="T58" fmla="*/ 7 w 529"/>
                  <a:gd name="T59" fmla="*/ 6 h 1335"/>
                  <a:gd name="T60" fmla="*/ 8 w 529"/>
                  <a:gd name="T61" fmla="*/ 4 h 13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29"/>
                  <a:gd name="T94" fmla="*/ 0 h 1335"/>
                  <a:gd name="T95" fmla="*/ 529 w 529"/>
                  <a:gd name="T96" fmla="*/ 1335 h 133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29" h="1335">
                    <a:moveTo>
                      <a:pt x="529" y="239"/>
                    </a:moveTo>
                    <a:lnTo>
                      <a:pt x="450" y="437"/>
                    </a:lnTo>
                    <a:lnTo>
                      <a:pt x="396" y="558"/>
                    </a:lnTo>
                    <a:lnTo>
                      <a:pt x="301" y="751"/>
                    </a:lnTo>
                    <a:lnTo>
                      <a:pt x="256" y="778"/>
                    </a:lnTo>
                    <a:lnTo>
                      <a:pt x="269" y="950"/>
                    </a:lnTo>
                    <a:lnTo>
                      <a:pt x="316" y="1166"/>
                    </a:lnTo>
                    <a:lnTo>
                      <a:pt x="362" y="1335"/>
                    </a:lnTo>
                    <a:lnTo>
                      <a:pt x="298" y="1135"/>
                    </a:lnTo>
                    <a:lnTo>
                      <a:pt x="256" y="942"/>
                    </a:lnTo>
                    <a:lnTo>
                      <a:pt x="187" y="895"/>
                    </a:lnTo>
                    <a:lnTo>
                      <a:pt x="196" y="1016"/>
                    </a:lnTo>
                    <a:lnTo>
                      <a:pt x="269" y="1215"/>
                    </a:lnTo>
                    <a:lnTo>
                      <a:pt x="184" y="1028"/>
                    </a:lnTo>
                    <a:lnTo>
                      <a:pt x="149" y="882"/>
                    </a:lnTo>
                    <a:lnTo>
                      <a:pt x="68" y="882"/>
                    </a:lnTo>
                    <a:lnTo>
                      <a:pt x="0" y="936"/>
                    </a:lnTo>
                    <a:lnTo>
                      <a:pt x="68" y="870"/>
                    </a:lnTo>
                    <a:lnTo>
                      <a:pt x="122" y="849"/>
                    </a:lnTo>
                    <a:lnTo>
                      <a:pt x="168" y="683"/>
                    </a:lnTo>
                    <a:lnTo>
                      <a:pt x="168" y="598"/>
                    </a:lnTo>
                    <a:lnTo>
                      <a:pt x="135" y="551"/>
                    </a:lnTo>
                    <a:lnTo>
                      <a:pt x="135" y="492"/>
                    </a:lnTo>
                    <a:lnTo>
                      <a:pt x="214" y="181"/>
                    </a:lnTo>
                    <a:lnTo>
                      <a:pt x="298" y="0"/>
                    </a:lnTo>
                    <a:lnTo>
                      <a:pt x="236" y="261"/>
                    </a:lnTo>
                    <a:lnTo>
                      <a:pt x="168" y="524"/>
                    </a:lnTo>
                    <a:lnTo>
                      <a:pt x="236" y="610"/>
                    </a:lnTo>
                    <a:lnTo>
                      <a:pt x="281" y="698"/>
                    </a:lnTo>
                    <a:lnTo>
                      <a:pt x="465" y="354"/>
                    </a:lnTo>
                    <a:lnTo>
                      <a:pt x="529" y="2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3" name="Freeform 141">
                <a:extLst>
                  <a:ext uri="{FF2B5EF4-FFF2-40B4-BE49-F238E27FC236}">
                    <a16:creationId xmlns:a16="http://schemas.microsoft.com/office/drawing/2014/main" id="{97321B9B-93D5-8928-DB87-6DF267E6B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3" y="3334"/>
                <a:ext cx="16" cy="82"/>
              </a:xfrm>
              <a:custGeom>
                <a:avLst/>
                <a:gdLst>
                  <a:gd name="T0" fmla="*/ 0 w 63"/>
                  <a:gd name="T1" fmla="*/ 0 h 328"/>
                  <a:gd name="T2" fmla="*/ 1 w 63"/>
                  <a:gd name="T3" fmla="*/ 1 h 328"/>
                  <a:gd name="T4" fmla="*/ 1 w 63"/>
                  <a:gd name="T5" fmla="*/ 3 h 328"/>
                  <a:gd name="T6" fmla="*/ 1 w 63"/>
                  <a:gd name="T7" fmla="*/ 5 h 328"/>
                  <a:gd name="T8" fmla="*/ 1 w 63"/>
                  <a:gd name="T9" fmla="*/ 5 h 328"/>
                  <a:gd name="T10" fmla="*/ 0 w 63"/>
                  <a:gd name="T11" fmla="*/ 3 h 328"/>
                  <a:gd name="T12" fmla="*/ 0 w 63"/>
                  <a:gd name="T13" fmla="*/ 0 h 3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"/>
                  <a:gd name="T22" fmla="*/ 0 h 328"/>
                  <a:gd name="T23" fmla="*/ 63 w 63"/>
                  <a:gd name="T24" fmla="*/ 328 h 3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" h="328">
                    <a:moveTo>
                      <a:pt x="0" y="0"/>
                    </a:moveTo>
                    <a:lnTo>
                      <a:pt x="38" y="80"/>
                    </a:lnTo>
                    <a:lnTo>
                      <a:pt x="38" y="226"/>
                    </a:lnTo>
                    <a:lnTo>
                      <a:pt x="63" y="293"/>
                    </a:lnTo>
                    <a:lnTo>
                      <a:pt x="31" y="328"/>
                    </a:lnTo>
                    <a:lnTo>
                      <a:pt x="18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4" name="Freeform 142">
                <a:extLst>
                  <a:ext uri="{FF2B5EF4-FFF2-40B4-BE49-F238E27FC236}">
                    <a16:creationId xmlns:a16="http://schemas.microsoft.com/office/drawing/2014/main" id="{28972521-7ED1-F22D-C0A9-6F68311DD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3406"/>
                <a:ext cx="82" cy="129"/>
              </a:xfrm>
              <a:custGeom>
                <a:avLst/>
                <a:gdLst>
                  <a:gd name="T0" fmla="*/ 0 w 328"/>
                  <a:gd name="T1" fmla="*/ 0 h 519"/>
                  <a:gd name="T2" fmla="*/ 2 w 328"/>
                  <a:gd name="T3" fmla="*/ 6 h 519"/>
                  <a:gd name="T4" fmla="*/ 4 w 328"/>
                  <a:gd name="T5" fmla="*/ 6 h 519"/>
                  <a:gd name="T6" fmla="*/ 5 w 328"/>
                  <a:gd name="T7" fmla="*/ 7 h 519"/>
                  <a:gd name="T8" fmla="*/ 5 w 328"/>
                  <a:gd name="T9" fmla="*/ 8 h 519"/>
                  <a:gd name="T10" fmla="*/ 2 w 328"/>
                  <a:gd name="T11" fmla="*/ 7 h 519"/>
                  <a:gd name="T12" fmla="*/ 1 w 328"/>
                  <a:gd name="T13" fmla="*/ 4 h 519"/>
                  <a:gd name="T14" fmla="*/ 0 w 328"/>
                  <a:gd name="T15" fmla="*/ 0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8"/>
                  <a:gd name="T25" fmla="*/ 0 h 519"/>
                  <a:gd name="T26" fmla="*/ 328 w 328"/>
                  <a:gd name="T27" fmla="*/ 519 h 5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8" h="519">
                    <a:moveTo>
                      <a:pt x="0" y="0"/>
                    </a:moveTo>
                    <a:lnTo>
                      <a:pt x="135" y="406"/>
                    </a:lnTo>
                    <a:lnTo>
                      <a:pt x="236" y="414"/>
                    </a:lnTo>
                    <a:lnTo>
                      <a:pt x="328" y="480"/>
                    </a:lnTo>
                    <a:lnTo>
                      <a:pt x="281" y="519"/>
                    </a:lnTo>
                    <a:lnTo>
                      <a:pt x="135" y="466"/>
                    </a:lnTo>
                    <a:lnTo>
                      <a:pt x="63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5" name="Freeform 143">
                <a:extLst>
                  <a:ext uri="{FF2B5EF4-FFF2-40B4-BE49-F238E27FC236}">
                    <a16:creationId xmlns:a16="http://schemas.microsoft.com/office/drawing/2014/main" id="{8D764BAD-A02C-A696-457C-842642F5A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3383"/>
                <a:ext cx="25" cy="63"/>
              </a:xfrm>
              <a:custGeom>
                <a:avLst/>
                <a:gdLst>
                  <a:gd name="T0" fmla="*/ 1 w 101"/>
                  <a:gd name="T1" fmla="*/ 0 h 251"/>
                  <a:gd name="T2" fmla="*/ 0 w 101"/>
                  <a:gd name="T3" fmla="*/ 4 h 251"/>
                  <a:gd name="T4" fmla="*/ 0 w 101"/>
                  <a:gd name="T5" fmla="*/ 3 h 251"/>
                  <a:gd name="T6" fmla="*/ 1 w 101"/>
                  <a:gd name="T7" fmla="*/ 0 h 251"/>
                  <a:gd name="T8" fmla="*/ 1 w 101"/>
                  <a:gd name="T9" fmla="*/ 0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51"/>
                  <a:gd name="T17" fmla="*/ 101 w 101"/>
                  <a:gd name="T18" fmla="*/ 251 h 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51">
                    <a:moveTo>
                      <a:pt x="101" y="12"/>
                    </a:moveTo>
                    <a:lnTo>
                      <a:pt x="33" y="251"/>
                    </a:lnTo>
                    <a:lnTo>
                      <a:pt x="0" y="173"/>
                    </a:lnTo>
                    <a:lnTo>
                      <a:pt x="86" y="0"/>
                    </a:lnTo>
                    <a:lnTo>
                      <a:pt x="101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6" name="Freeform 144">
                <a:extLst>
                  <a:ext uri="{FF2B5EF4-FFF2-40B4-BE49-F238E27FC236}">
                    <a16:creationId xmlns:a16="http://schemas.microsoft.com/office/drawing/2014/main" id="{0464C209-60AA-484C-4E40-78A49219D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3217"/>
                <a:ext cx="20" cy="61"/>
              </a:xfrm>
              <a:custGeom>
                <a:avLst/>
                <a:gdLst>
                  <a:gd name="T0" fmla="*/ 1 w 79"/>
                  <a:gd name="T1" fmla="*/ 0 h 242"/>
                  <a:gd name="T2" fmla="*/ 1 w 79"/>
                  <a:gd name="T3" fmla="*/ 2 h 242"/>
                  <a:gd name="T4" fmla="*/ 1 w 79"/>
                  <a:gd name="T5" fmla="*/ 4 h 242"/>
                  <a:gd name="T6" fmla="*/ 0 w 79"/>
                  <a:gd name="T7" fmla="*/ 3 h 242"/>
                  <a:gd name="T8" fmla="*/ 1 w 79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242"/>
                  <a:gd name="T17" fmla="*/ 79 w 7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242">
                    <a:moveTo>
                      <a:pt x="54" y="0"/>
                    </a:moveTo>
                    <a:lnTo>
                      <a:pt x="54" y="129"/>
                    </a:lnTo>
                    <a:lnTo>
                      <a:pt x="79" y="242"/>
                    </a:lnTo>
                    <a:lnTo>
                      <a:pt x="0" y="158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7" name="Freeform 145">
                <a:extLst>
                  <a:ext uri="{FF2B5EF4-FFF2-40B4-BE49-F238E27FC236}">
                    <a16:creationId xmlns:a16="http://schemas.microsoft.com/office/drawing/2014/main" id="{2E357715-797C-3A54-7F81-F7428D30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" y="3079"/>
                <a:ext cx="102" cy="136"/>
              </a:xfrm>
              <a:custGeom>
                <a:avLst/>
                <a:gdLst>
                  <a:gd name="T0" fmla="*/ 0 w 407"/>
                  <a:gd name="T1" fmla="*/ 5 h 543"/>
                  <a:gd name="T2" fmla="*/ 1 w 407"/>
                  <a:gd name="T3" fmla="*/ 5 h 543"/>
                  <a:gd name="T4" fmla="*/ 2 w 407"/>
                  <a:gd name="T5" fmla="*/ 6 h 543"/>
                  <a:gd name="T6" fmla="*/ 3 w 407"/>
                  <a:gd name="T7" fmla="*/ 9 h 543"/>
                  <a:gd name="T8" fmla="*/ 2 w 407"/>
                  <a:gd name="T9" fmla="*/ 6 h 543"/>
                  <a:gd name="T10" fmla="*/ 1 w 407"/>
                  <a:gd name="T11" fmla="*/ 4 h 543"/>
                  <a:gd name="T12" fmla="*/ 1 w 407"/>
                  <a:gd name="T13" fmla="*/ 4 h 543"/>
                  <a:gd name="T14" fmla="*/ 3 w 407"/>
                  <a:gd name="T15" fmla="*/ 2 h 543"/>
                  <a:gd name="T16" fmla="*/ 5 w 407"/>
                  <a:gd name="T17" fmla="*/ 2 h 543"/>
                  <a:gd name="T18" fmla="*/ 7 w 407"/>
                  <a:gd name="T19" fmla="*/ 0 h 543"/>
                  <a:gd name="T20" fmla="*/ 4 w 407"/>
                  <a:gd name="T21" fmla="*/ 1 h 543"/>
                  <a:gd name="T22" fmla="*/ 2 w 407"/>
                  <a:gd name="T23" fmla="*/ 2 h 543"/>
                  <a:gd name="T24" fmla="*/ 0 w 407"/>
                  <a:gd name="T25" fmla="*/ 4 h 543"/>
                  <a:gd name="T26" fmla="*/ 0 w 407"/>
                  <a:gd name="T27" fmla="*/ 5 h 54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7"/>
                  <a:gd name="T43" fmla="*/ 0 h 543"/>
                  <a:gd name="T44" fmla="*/ 407 w 407"/>
                  <a:gd name="T45" fmla="*/ 543 h 54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7" h="543">
                    <a:moveTo>
                      <a:pt x="0" y="299"/>
                    </a:moveTo>
                    <a:lnTo>
                      <a:pt x="45" y="299"/>
                    </a:lnTo>
                    <a:lnTo>
                      <a:pt x="132" y="397"/>
                    </a:lnTo>
                    <a:lnTo>
                      <a:pt x="194" y="543"/>
                    </a:lnTo>
                    <a:lnTo>
                      <a:pt x="144" y="383"/>
                    </a:lnTo>
                    <a:lnTo>
                      <a:pt x="71" y="251"/>
                    </a:lnTo>
                    <a:lnTo>
                      <a:pt x="39" y="233"/>
                    </a:lnTo>
                    <a:lnTo>
                      <a:pt x="173" y="125"/>
                    </a:lnTo>
                    <a:lnTo>
                      <a:pt x="326" y="107"/>
                    </a:lnTo>
                    <a:lnTo>
                      <a:pt x="407" y="0"/>
                    </a:lnTo>
                    <a:lnTo>
                      <a:pt x="233" y="27"/>
                    </a:lnTo>
                    <a:lnTo>
                      <a:pt x="144" y="117"/>
                    </a:lnTo>
                    <a:lnTo>
                      <a:pt x="15" y="233"/>
                    </a:lnTo>
                    <a:lnTo>
                      <a:pt x="0" y="2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8" name="Freeform 146">
                <a:extLst>
                  <a:ext uri="{FF2B5EF4-FFF2-40B4-BE49-F238E27FC236}">
                    <a16:creationId xmlns:a16="http://schemas.microsoft.com/office/drawing/2014/main" id="{1EFE76EA-EEF0-8AA2-AB34-9C2AB9014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3025"/>
                <a:ext cx="23" cy="31"/>
              </a:xfrm>
              <a:custGeom>
                <a:avLst/>
                <a:gdLst>
                  <a:gd name="T0" fmla="*/ 1 w 91"/>
                  <a:gd name="T1" fmla="*/ 0 h 121"/>
                  <a:gd name="T2" fmla="*/ 0 w 91"/>
                  <a:gd name="T3" fmla="*/ 2 h 121"/>
                  <a:gd name="T4" fmla="*/ 0 w 91"/>
                  <a:gd name="T5" fmla="*/ 2 h 121"/>
                  <a:gd name="T6" fmla="*/ 2 w 91"/>
                  <a:gd name="T7" fmla="*/ 1 h 121"/>
                  <a:gd name="T8" fmla="*/ 1 w 91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21"/>
                  <a:gd name="T17" fmla="*/ 91 w 91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21">
                    <a:moveTo>
                      <a:pt x="49" y="0"/>
                    </a:moveTo>
                    <a:lnTo>
                      <a:pt x="0" y="121"/>
                    </a:lnTo>
                    <a:lnTo>
                      <a:pt x="20" y="121"/>
                    </a:lnTo>
                    <a:lnTo>
                      <a:pt x="91" y="2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39" name="Freeform 147">
                <a:extLst>
                  <a:ext uri="{FF2B5EF4-FFF2-40B4-BE49-F238E27FC236}">
                    <a16:creationId xmlns:a16="http://schemas.microsoft.com/office/drawing/2014/main" id="{2FC41779-430B-74C5-113B-61E69198D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3108"/>
                <a:ext cx="188" cy="117"/>
              </a:xfrm>
              <a:custGeom>
                <a:avLst/>
                <a:gdLst>
                  <a:gd name="T0" fmla="*/ 0 w 753"/>
                  <a:gd name="T1" fmla="*/ 2 h 466"/>
                  <a:gd name="T2" fmla="*/ 1 w 753"/>
                  <a:gd name="T3" fmla="*/ 3 h 466"/>
                  <a:gd name="T4" fmla="*/ 2 w 753"/>
                  <a:gd name="T5" fmla="*/ 4 h 466"/>
                  <a:gd name="T6" fmla="*/ 2 w 753"/>
                  <a:gd name="T7" fmla="*/ 4 h 466"/>
                  <a:gd name="T8" fmla="*/ 3 w 753"/>
                  <a:gd name="T9" fmla="*/ 4 h 466"/>
                  <a:gd name="T10" fmla="*/ 3 w 753"/>
                  <a:gd name="T11" fmla="*/ 5 h 466"/>
                  <a:gd name="T12" fmla="*/ 3 w 753"/>
                  <a:gd name="T13" fmla="*/ 5 h 466"/>
                  <a:gd name="T14" fmla="*/ 5 w 753"/>
                  <a:gd name="T15" fmla="*/ 6 h 466"/>
                  <a:gd name="T16" fmla="*/ 6 w 753"/>
                  <a:gd name="T17" fmla="*/ 6 h 466"/>
                  <a:gd name="T18" fmla="*/ 6 w 753"/>
                  <a:gd name="T19" fmla="*/ 7 h 466"/>
                  <a:gd name="T20" fmla="*/ 7 w 753"/>
                  <a:gd name="T21" fmla="*/ 7 h 466"/>
                  <a:gd name="T22" fmla="*/ 11 w 753"/>
                  <a:gd name="T23" fmla="*/ 0 h 466"/>
                  <a:gd name="T24" fmla="*/ 11 w 753"/>
                  <a:gd name="T25" fmla="*/ 0 h 466"/>
                  <a:gd name="T26" fmla="*/ 11 w 753"/>
                  <a:gd name="T27" fmla="*/ 0 h 466"/>
                  <a:gd name="T28" fmla="*/ 12 w 753"/>
                  <a:gd name="T29" fmla="*/ 0 h 466"/>
                  <a:gd name="T30" fmla="*/ 11 w 753"/>
                  <a:gd name="T31" fmla="*/ 0 h 466"/>
                  <a:gd name="T32" fmla="*/ 11 w 753"/>
                  <a:gd name="T33" fmla="*/ 0 h 466"/>
                  <a:gd name="T34" fmla="*/ 11 w 753"/>
                  <a:gd name="T35" fmla="*/ 1 h 466"/>
                  <a:gd name="T36" fmla="*/ 10 w 753"/>
                  <a:gd name="T37" fmla="*/ 1 h 466"/>
                  <a:gd name="T38" fmla="*/ 7 w 753"/>
                  <a:gd name="T39" fmla="*/ 7 h 466"/>
                  <a:gd name="T40" fmla="*/ 5 w 753"/>
                  <a:gd name="T41" fmla="*/ 7 h 466"/>
                  <a:gd name="T42" fmla="*/ 6 w 753"/>
                  <a:gd name="T43" fmla="*/ 7 h 466"/>
                  <a:gd name="T44" fmla="*/ 6 w 753"/>
                  <a:gd name="T45" fmla="*/ 7 h 466"/>
                  <a:gd name="T46" fmla="*/ 5 w 753"/>
                  <a:gd name="T47" fmla="*/ 6 h 466"/>
                  <a:gd name="T48" fmla="*/ 4 w 753"/>
                  <a:gd name="T49" fmla="*/ 6 h 466"/>
                  <a:gd name="T50" fmla="*/ 3 w 753"/>
                  <a:gd name="T51" fmla="*/ 6 h 466"/>
                  <a:gd name="T52" fmla="*/ 4 w 753"/>
                  <a:gd name="T53" fmla="*/ 6 h 466"/>
                  <a:gd name="T54" fmla="*/ 3 w 753"/>
                  <a:gd name="T55" fmla="*/ 6 h 466"/>
                  <a:gd name="T56" fmla="*/ 3 w 753"/>
                  <a:gd name="T57" fmla="*/ 5 h 466"/>
                  <a:gd name="T58" fmla="*/ 2 w 753"/>
                  <a:gd name="T59" fmla="*/ 5 h 466"/>
                  <a:gd name="T60" fmla="*/ 1 w 753"/>
                  <a:gd name="T61" fmla="*/ 4 h 466"/>
                  <a:gd name="T62" fmla="*/ 1 w 753"/>
                  <a:gd name="T63" fmla="*/ 3 h 466"/>
                  <a:gd name="T64" fmla="*/ 0 w 753"/>
                  <a:gd name="T65" fmla="*/ 3 h 466"/>
                  <a:gd name="T66" fmla="*/ 0 w 753"/>
                  <a:gd name="T67" fmla="*/ 2 h 466"/>
                  <a:gd name="T68" fmla="*/ 0 w 753"/>
                  <a:gd name="T69" fmla="*/ 2 h 4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53"/>
                  <a:gd name="T106" fmla="*/ 0 h 466"/>
                  <a:gd name="T107" fmla="*/ 753 w 753"/>
                  <a:gd name="T108" fmla="*/ 466 h 46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53" h="466">
                    <a:moveTo>
                      <a:pt x="42" y="148"/>
                    </a:moveTo>
                    <a:lnTo>
                      <a:pt x="82" y="202"/>
                    </a:lnTo>
                    <a:lnTo>
                      <a:pt x="139" y="255"/>
                    </a:lnTo>
                    <a:lnTo>
                      <a:pt x="153" y="270"/>
                    </a:lnTo>
                    <a:lnTo>
                      <a:pt x="196" y="255"/>
                    </a:lnTo>
                    <a:lnTo>
                      <a:pt x="194" y="295"/>
                    </a:lnTo>
                    <a:lnTo>
                      <a:pt x="230" y="324"/>
                    </a:lnTo>
                    <a:lnTo>
                      <a:pt x="315" y="358"/>
                    </a:lnTo>
                    <a:lnTo>
                      <a:pt x="366" y="382"/>
                    </a:lnTo>
                    <a:lnTo>
                      <a:pt x="411" y="414"/>
                    </a:lnTo>
                    <a:lnTo>
                      <a:pt x="443" y="446"/>
                    </a:lnTo>
                    <a:lnTo>
                      <a:pt x="688" y="15"/>
                    </a:lnTo>
                    <a:lnTo>
                      <a:pt x="717" y="0"/>
                    </a:lnTo>
                    <a:lnTo>
                      <a:pt x="745" y="0"/>
                    </a:lnTo>
                    <a:lnTo>
                      <a:pt x="753" y="15"/>
                    </a:lnTo>
                    <a:lnTo>
                      <a:pt x="739" y="21"/>
                    </a:lnTo>
                    <a:lnTo>
                      <a:pt x="715" y="21"/>
                    </a:lnTo>
                    <a:lnTo>
                      <a:pt x="687" y="36"/>
                    </a:lnTo>
                    <a:lnTo>
                      <a:pt x="661" y="69"/>
                    </a:lnTo>
                    <a:lnTo>
                      <a:pt x="443" y="466"/>
                    </a:lnTo>
                    <a:lnTo>
                      <a:pt x="350" y="431"/>
                    </a:lnTo>
                    <a:lnTo>
                      <a:pt x="411" y="441"/>
                    </a:lnTo>
                    <a:lnTo>
                      <a:pt x="371" y="406"/>
                    </a:lnTo>
                    <a:lnTo>
                      <a:pt x="308" y="370"/>
                    </a:lnTo>
                    <a:lnTo>
                      <a:pt x="248" y="349"/>
                    </a:lnTo>
                    <a:lnTo>
                      <a:pt x="226" y="346"/>
                    </a:lnTo>
                    <a:lnTo>
                      <a:pt x="277" y="396"/>
                    </a:lnTo>
                    <a:lnTo>
                      <a:pt x="230" y="363"/>
                    </a:lnTo>
                    <a:lnTo>
                      <a:pt x="196" y="335"/>
                    </a:lnTo>
                    <a:lnTo>
                      <a:pt x="156" y="292"/>
                    </a:lnTo>
                    <a:lnTo>
                      <a:pt x="103" y="240"/>
                    </a:lnTo>
                    <a:lnTo>
                      <a:pt x="57" y="205"/>
                    </a:lnTo>
                    <a:lnTo>
                      <a:pt x="18" y="171"/>
                    </a:lnTo>
                    <a:lnTo>
                      <a:pt x="0" y="141"/>
                    </a:lnTo>
                    <a:lnTo>
                      <a:pt x="42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0" name="Freeform 148">
                <a:extLst>
                  <a:ext uri="{FF2B5EF4-FFF2-40B4-BE49-F238E27FC236}">
                    <a16:creationId xmlns:a16="http://schemas.microsoft.com/office/drawing/2014/main" id="{8F785348-E1BE-A297-8334-FFF06EB24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7" y="2997"/>
                <a:ext cx="54" cy="68"/>
              </a:xfrm>
              <a:custGeom>
                <a:avLst/>
                <a:gdLst>
                  <a:gd name="T0" fmla="*/ 0 w 215"/>
                  <a:gd name="T1" fmla="*/ 4 h 270"/>
                  <a:gd name="T2" fmla="*/ 3 w 215"/>
                  <a:gd name="T3" fmla="*/ 1 h 270"/>
                  <a:gd name="T4" fmla="*/ 3 w 215"/>
                  <a:gd name="T5" fmla="*/ 0 h 270"/>
                  <a:gd name="T6" fmla="*/ 3 w 215"/>
                  <a:gd name="T7" fmla="*/ 0 h 270"/>
                  <a:gd name="T8" fmla="*/ 4 w 215"/>
                  <a:gd name="T9" fmla="*/ 0 h 270"/>
                  <a:gd name="T10" fmla="*/ 3 w 215"/>
                  <a:gd name="T11" fmla="*/ 0 h 270"/>
                  <a:gd name="T12" fmla="*/ 3 w 215"/>
                  <a:gd name="T13" fmla="*/ 1 h 270"/>
                  <a:gd name="T14" fmla="*/ 0 w 215"/>
                  <a:gd name="T15" fmla="*/ 4 h 270"/>
                  <a:gd name="T16" fmla="*/ 0 w 215"/>
                  <a:gd name="T17" fmla="*/ 4 h 2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5"/>
                  <a:gd name="T28" fmla="*/ 0 h 270"/>
                  <a:gd name="T29" fmla="*/ 215 w 215"/>
                  <a:gd name="T30" fmla="*/ 270 h 2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5" h="270">
                    <a:moveTo>
                      <a:pt x="0" y="257"/>
                    </a:moveTo>
                    <a:lnTo>
                      <a:pt x="153" y="32"/>
                    </a:lnTo>
                    <a:lnTo>
                      <a:pt x="175" y="12"/>
                    </a:lnTo>
                    <a:lnTo>
                      <a:pt x="196" y="0"/>
                    </a:lnTo>
                    <a:lnTo>
                      <a:pt x="215" y="4"/>
                    </a:lnTo>
                    <a:lnTo>
                      <a:pt x="185" y="17"/>
                    </a:lnTo>
                    <a:lnTo>
                      <a:pt x="158" y="41"/>
                    </a:lnTo>
                    <a:lnTo>
                      <a:pt x="4" y="27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1" name="Freeform 149">
                <a:extLst>
                  <a:ext uri="{FF2B5EF4-FFF2-40B4-BE49-F238E27FC236}">
                    <a16:creationId xmlns:a16="http://schemas.microsoft.com/office/drawing/2014/main" id="{59AC0F31-9F81-87C7-34BA-FDD92F05F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4" y="3066"/>
                <a:ext cx="133" cy="46"/>
              </a:xfrm>
              <a:custGeom>
                <a:avLst/>
                <a:gdLst>
                  <a:gd name="T0" fmla="*/ 0 w 532"/>
                  <a:gd name="T1" fmla="*/ 3 h 185"/>
                  <a:gd name="T2" fmla="*/ 1 w 532"/>
                  <a:gd name="T3" fmla="*/ 2 h 185"/>
                  <a:gd name="T4" fmla="*/ 1 w 532"/>
                  <a:gd name="T5" fmla="*/ 2 h 185"/>
                  <a:gd name="T6" fmla="*/ 1 w 532"/>
                  <a:gd name="T7" fmla="*/ 1 h 185"/>
                  <a:gd name="T8" fmla="*/ 2 w 532"/>
                  <a:gd name="T9" fmla="*/ 1 h 185"/>
                  <a:gd name="T10" fmla="*/ 2 w 532"/>
                  <a:gd name="T11" fmla="*/ 0 h 185"/>
                  <a:gd name="T12" fmla="*/ 2 w 532"/>
                  <a:gd name="T13" fmla="*/ 0 h 185"/>
                  <a:gd name="T14" fmla="*/ 3 w 532"/>
                  <a:gd name="T15" fmla="*/ 0 h 185"/>
                  <a:gd name="T16" fmla="*/ 4 w 532"/>
                  <a:gd name="T17" fmla="*/ 0 h 185"/>
                  <a:gd name="T18" fmla="*/ 5 w 532"/>
                  <a:gd name="T19" fmla="*/ 0 h 185"/>
                  <a:gd name="T20" fmla="*/ 6 w 532"/>
                  <a:gd name="T21" fmla="*/ 0 h 185"/>
                  <a:gd name="T22" fmla="*/ 7 w 532"/>
                  <a:gd name="T23" fmla="*/ 1 h 185"/>
                  <a:gd name="T24" fmla="*/ 8 w 532"/>
                  <a:gd name="T25" fmla="*/ 1 h 185"/>
                  <a:gd name="T26" fmla="*/ 7 w 532"/>
                  <a:gd name="T27" fmla="*/ 1 h 185"/>
                  <a:gd name="T28" fmla="*/ 7 w 532"/>
                  <a:gd name="T29" fmla="*/ 1 h 185"/>
                  <a:gd name="T30" fmla="*/ 6 w 532"/>
                  <a:gd name="T31" fmla="*/ 1 h 185"/>
                  <a:gd name="T32" fmla="*/ 6 w 532"/>
                  <a:gd name="T33" fmla="*/ 1 h 185"/>
                  <a:gd name="T34" fmla="*/ 5 w 532"/>
                  <a:gd name="T35" fmla="*/ 1 h 185"/>
                  <a:gd name="T36" fmla="*/ 5 w 532"/>
                  <a:gd name="T37" fmla="*/ 2 h 185"/>
                  <a:gd name="T38" fmla="*/ 4 w 532"/>
                  <a:gd name="T39" fmla="*/ 2 h 185"/>
                  <a:gd name="T40" fmla="*/ 5 w 532"/>
                  <a:gd name="T41" fmla="*/ 2 h 185"/>
                  <a:gd name="T42" fmla="*/ 5 w 532"/>
                  <a:gd name="T43" fmla="*/ 1 h 185"/>
                  <a:gd name="T44" fmla="*/ 5 w 532"/>
                  <a:gd name="T45" fmla="*/ 0 h 185"/>
                  <a:gd name="T46" fmla="*/ 5 w 532"/>
                  <a:gd name="T47" fmla="*/ 0 h 185"/>
                  <a:gd name="T48" fmla="*/ 4 w 532"/>
                  <a:gd name="T49" fmla="*/ 0 h 185"/>
                  <a:gd name="T50" fmla="*/ 4 w 532"/>
                  <a:gd name="T51" fmla="*/ 0 h 185"/>
                  <a:gd name="T52" fmla="*/ 4 w 532"/>
                  <a:gd name="T53" fmla="*/ 0 h 185"/>
                  <a:gd name="T54" fmla="*/ 4 w 532"/>
                  <a:gd name="T55" fmla="*/ 2 h 185"/>
                  <a:gd name="T56" fmla="*/ 4 w 532"/>
                  <a:gd name="T57" fmla="*/ 2 h 185"/>
                  <a:gd name="T58" fmla="*/ 3 w 532"/>
                  <a:gd name="T59" fmla="*/ 2 h 185"/>
                  <a:gd name="T60" fmla="*/ 2 w 532"/>
                  <a:gd name="T61" fmla="*/ 2 h 185"/>
                  <a:gd name="T62" fmla="*/ 2 w 532"/>
                  <a:gd name="T63" fmla="*/ 2 h 185"/>
                  <a:gd name="T64" fmla="*/ 2 w 532"/>
                  <a:gd name="T65" fmla="*/ 1 h 185"/>
                  <a:gd name="T66" fmla="*/ 1 w 532"/>
                  <a:gd name="T67" fmla="*/ 2 h 185"/>
                  <a:gd name="T68" fmla="*/ 1 w 532"/>
                  <a:gd name="T69" fmla="*/ 2 h 185"/>
                  <a:gd name="T70" fmla="*/ 0 w 532"/>
                  <a:gd name="T71" fmla="*/ 3 h 185"/>
                  <a:gd name="T72" fmla="*/ 0 w 532"/>
                  <a:gd name="T73" fmla="*/ 3 h 18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32"/>
                  <a:gd name="T112" fmla="*/ 0 h 185"/>
                  <a:gd name="T113" fmla="*/ 532 w 532"/>
                  <a:gd name="T114" fmla="*/ 185 h 18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32" h="185">
                    <a:moveTo>
                      <a:pt x="0" y="185"/>
                    </a:moveTo>
                    <a:lnTo>
                      <a:pt x="30" y="165"/>
                    </a:lnTo>
                    <a:lnTo>
                      <a:pt x="62" y="138"/>
                    </a:lnTo>
                    <a:lnTo>
                      <a:pt x="101" y="84"/>
                    </a:lnTo>
                    <a:lnTo>
                      <a:pt x="119" y="53"/>
                    </a:lnTo>
                    <a:lnTo>
                      <a:pt x="138" y="37"/>
                    </a:lnTo>
                    <a:lnTo>
                      <a:pt x="159" y="24"/>
                    </a:lnTo>
                    <a:lnTo>
                      <a:pt x="189" y="15"/>
                    </a:lnTo>
                    <a:lnTo>
                      <a:pt x="282" y="0"/>
                    </a:lnTo>
                    <a:lnTo>
                      <a:pt x="336" y="2"/>
                    </a:lnTo>
                    <a:lnTo>
                      <a:pt x="403" y="30"/>
                    </a:lnTo>
                    <a:lnTo>
                      <a:pt x="454" y="68"/>
                    </a:lnTo>
                    <a:lnTo>
                      <a:pt x="532" y="104"/>
                    </a:lnTo>
                    <a:lnTo>
                      <a:pt x="472" y="96"/>
                    </a:lnTo>
                    <a:lnTo>
                      <a:pt x="431" y="81"/>
                    </a:lnTo>
                    <a:lnTo>
                      <a:pt x="403" y="66"/>
                    </a:lnTo>
                    <a:lnTo>
                      <a:pt x="370" y="57"/>
                    </a:lnTo>
                    <a:lnTo>
                      <a:pt x="351" y="60"/>
                    </a:lnTo>
                    <a:lnTo>
                      <a:pt x="332" y="114"/>
                    </a:lnTo>
                    <a:lnTo>
                      <a:pt x="294" y="161"/>
                    </a:lnTo>
                    <a:lnTo>
                      <a:pt x="323" y="116"/>
                    </a:lnTo>
                    <a:lnTo>
                      <a:pt x="342" y="53"/>
                    </a:lnTo>
                    <a:lnTo>
                      <a:pt x="342" y="37"/>
                    </a:lnTo>
                    <a:lnTo>
                      <a:pt x="329" y="22"/>
                    </a:lnTo>
                    <a:lnTo>
                      <a:pt x="294" y="12"/>
                    </a:lnTo>
                    <a:lnTo>
                      <a:pt x="252" y="15"/>
                    </a:lnTo>
                    <a:lnTo>
                      <a:pt x="240" y="35"/>
                    </a:lnTo>
                    <a:lnTo>
                      <a:pt x="262" y="170"/>
                    </a:lnTo>
                    <a:lnTo>
                      <a:pt x="248" y="170"/>
                    </a:lnTo>
                    <a:lnTo>
                      <a:pt x="196" y="152"/>
                    </a:lnTo>
                    <a:lnTo>
                      <a:pt x="149" y="133"/>
                    </a:lnTo>
                    <a:lnTo>
                      <a:pt x="126" y="114"/>
                    </a:lnTo>
                    <a:lnTo>
                      <a:pt x="111" y="104"/>
                    </a:lnTo>
                    <a:lnTo>
                      <a:pt x="82" y="133"/>
                    </a:lnTo>
                    <a:lnTo>
                      <a:pt x="52" y="160"/>
                    </a:lnTo>
                    <a:lnTo>
                      <a:pt x="19" y="176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2" name="Freeform 150">
                <a:extLst>
                  <a:ext uri="{FF2B5EF4-FFF2-40B4-BE49-F238E27FC236}">
                    <a16:creationId xmlns:a16="http://schemas.microsoft.com/office/drawing/2014/main" id="{C9A5B3F8-B924-199C-84A1-73AC025FC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1" y="2997"/>
                <a:ext cx="73" cy="83"/>
              </a:xfrm>
              <a:custGeom>
                <a:avLst/>
                <a:gdLst>
                  <a:gd name="T0" fmla="*/ 0 w 293"/>
                  <a:gd name="T1" fmla="*/ 0 h 335"/>
                  <a:gd name="T2" fmla="*/ 0 w 293"/>
                  <a:gd name="T3" fmla="*/ 0 h 335"/>
                  <a:gd name="T4" fmla="*/ 1 w 293"/>
                  <a:gd name="T5" fmla="*/ 1 h 335"/>
                  <a:gd name="T6" fmla="*/ 1 w 293"/>
                  <a:gd name="T7" fmla="*/ 3 h 335"/>
                  <a:gd name="T8" fmla="*/ 1 w 293"/>
                  <a:gd name="T9" fmla="*/ 5 h 335"/>
                  <a:gd name="T10" fmla="*/ 1 w 293"/>
                  <a:gd name="T11" fmla="*/ 3 h 335"/>
                  <a:gd name="T12" fmla="*/ 2 w 293"/>
                  <a:gd name="T13" fmla="*/ 2 h 335"/>
                  <a:gd name="T14" fmla="*/ 2 w 293"/>
                  <a:gd name="T15" fmla="*/ 1 h 335"/>
                  <a:gd name="T16" fmla="*/ 3 w 293"/>
                  <a:gd name="T17" fmla="*/ 1 h 335"/>
                  <a:gd name="T18" fmla="*/ 2 w 293"/>
                  <a:gd name="T19" fmla="*/ 3 h 335"/>
                  <a:gd name="T20" fmla="*/ 2 w 293"/>
                  <a:gd name="T21" fmla="*/ 3 h 335"/>
                  <a:gd name="T22" fmla="*/ 4 w 293"/>
                  <a:gd name="T23" fmla="*/ 1 h 335"/>
                  <a:gd name="T24" fmla="*/ 4 w 293"/>
                  <a:gd name="T25" fmla="*/ 0 h 335"/>
                  <a:gd name="T26" fmla="*/ 3 w 293"/>
                  <a:gd name="T27" fmla="*/ 1 h 335"/>
                  <a:gd name="T28" fmla="*/ 2 w 293"/>
                  <a:gd name="T29" fmla="*/ 1 h 335"/>
                  <a:gd name="T30" fmla="*/ 1 w 293"/>
                  <a:gd name="T31" fmla="*/ 1 h 335"/>
                  <a:gd name="T32" fmla="*/ 1 w 293"/>
                  <a:gd name="T33" fmla="*/ 1 h 335"/>
                  <a:gd name="T34" fmla="*/ 0 w 293"/>
                  <a:gd name="T35" fmla="*/ 0 h 335"/>
                  <a:gd name="T36" fmla="*/ 0 w 293"/>
                  <a:gd name="T37" fmla="*/ 0 h 3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335"/>
                  <a:gd name="T59" fmla="*/ 293 w 293"/>
                  <a:gd name="T60" fmla="*/ 335 h 3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335">
                    <a:moveTo>
                      <a:pt x="0" y="0"/>
                    </a:moveTo>
                    <a:lnTo>
                      <a:pt x="30" y="42"/>
                    </a:lnTo>
                    <a:lnTo>
                      <a:pt x="48" y="85"/>
                    </a:lnTo>
                    <a:lnTo>
                      <a:pt x="64" y="197"/>
                    </a:lnTo>
                    <a:lnTo>
                      <a:pt x="57" y="335"/>
                    </a:lnTo>
                    <a:lnTo>
                      <a:pt x="87" y="210"/>
                    </a:lnTo>
                    <a:lnTo>
                      <a:pt x="111" y="144"/>
                    </a:lnTo>
                    <a:lnTo>
                      <a:pt x="156" y="82"/>
                    </a:lnTo>
                    <a:lnTo>
                      <a:pt x="179" y="85"/>
                    </a:lnTo>
                    <a:lnTo>
                      <a:pt x="161" y="197"/>
                    </a:lnTo>
                    <a:lnTo>
                      <a:pt x="164" y="224"/>
                    </a:lnTo>
                    <a:lnTo>
                      <a:pt x="293" y="57"/>
                    </a:lnTo>
                    <a:lnTo>
                      <a:pt x="236" y="21"/>
                    </a:lnTo>
                    <a:lnTo>
                      <a:pt x="192" y="52"/>
                    </a:lnTo>
                    <a:lnTo>
                      <a:pt x="156" y="45"/>
                    </a:lnTo>
                    <a:lnTo>
                      <a:pt x="85" y="62"/>
                    </a:lnTo>
                    <a:lnTo>
                      <a:pt x="62" y="62"/>
                    </a:lnTo>
                    <a:lnTo>
                      <a:pt x="2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3" name="Freeform 151">
                <a:extLst>
                  <a:ext uri="{FF2B5EF4-FFF2-40B4-BE49-F238E27FC236}">
                    <a16:creationId xmlns:a16="http://schemas.microsoft.com/office/drawing/2014/main" id="{BF0C1863-A421-83A1-E4D1-09CE2DA6B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" y="3103"/>
                <a:ext cx="157" cy="442"/>
              </a:xfrm>
              <a:custGeom>
                <a:avLst/>
                <a:gdLst>
                  <a:gd name="T0" fmla="*/ 1 w 627"/>
                  <a:gd name="T1" fmla="*/ 0 h 1770"/>
                  <a:gd name="T2" fmla="*/ 3 w 627"/>
                  <a:gd name="T3" fmla="*/ 2 h 1770"/>
                  <a:gd name="T4" fmla="*/ 3 w 627"/>
                  <a:gd name="T5" fmla="*/ 4 h 1770"/>
                  <a:gd name="T6" fmla="*/ 5 w 627"/>
                  <a:gd name="T7" fmla="*/ 8 h 1770"/>
                  <a:gd name="T8" fmla="*/ 7 w 627"/>
                  <a:gd name="T9" fmla="*/ 15 h 1770"/>
                  <a:gd name="T10" fmla="*/ 9 w 627"/>
                  <a:gd name="T11" fmla="*/ 20 h 1770"/>
                  <a:gd name="T12" fmla="*/ 10 w 627"/>
                  <a:gd name="T13" fmla="*/ 23 h 1770"/>
                  <a:gd name="T14" fmla="*/ 8 w 627"/>
                  <a:gd name="T15" fmla="*/ 27 h 1770"/>
                  <a:gd name="T16" fmla="*/ 6 w 627"/>
                  <a:gd name="T17" fmla="*/ 26 h 1770"/>
                  <a:gd name="T18" fmla="*/ 3 w 627"/>
                  <a:gd name="T19" fmla="*/ 24 h 1770"/>
                  <a:gd name="T20" fmla="*/ 1 w 627"/>
                  <a:gd name="T21" fmla="*/ 6 h 1770"/>
                  <a:gd name="T22" fmla="*/ 0 w 627"/>
                  <a:gd name="T23" fmla="*/ 3 h 1770"/>
                  <a:gd name="T24" fmla="*/ 0 w 627"/>
                  <a:gd name="T25" fmla="*/ 1 h 1770"/>
                  <a:gd name="T26" fmla="*/ 1 w 627"/>
                  <a:gd name="T27" fmla="*/ 0 h 1770"/>
                  <a:gd name="T28" fmla="*/ 1 w 627"/>
                  <a:gd name="T29" fmla="*/ 0 h 1770"/>
                  <a:gd name="T30" fmla="*/ 1 w 627"/>
                  <a:gd name="T31" fmla="*/ 0 h 1770"/>
                  <a:gd name="T32" fmla="*/ 1 w 627"/>
                  <a:gd name="T33" fmla="*/ 1 h 1770"/>
                  <a:gd name="T34" fmla="*/ 1 w 627"/>
                  <a:gd name="T35" fmla="*/ 3 h 1770"/>
                  <a:gd name="T36" fmla="*/ 1 w 627"/>
                  <a:gd name="T37" fmla="*/ 5 h 1770"/>
                  <a:gd name="T38" fmla="*/ 2 w 627"/>
                  <a:gd name="T39" fmla="*/ 8 h 1770"/>
                  <a:gd name="T40" fmla="*/ 4 w 627"/>
                  <a:gd name="T41" fmla="*/ 18 h 1770"/>
                  <a:gd name="T42" fmla="*/ 4 w 627"/>
                  <a:gd name="T43" fmla="*/ 23 h 1770"/>
                  <a:gd name="T44" fmla="*/ 4 w 627"/>
                  <a:gd name="T45" fmla="*/ 24 h 1770"/>
                  <a:gd name="T46" fmla="*/ 6 w 627"/>
                  <a:gd name="T47" fmla="*/ 25 h 1770"/>
                  <a:gd name="T48" fmla="*/ 8 w 627"/>
                  <a:gd name="T49" fmla="*/ 27 h 1770"/>
                  <a:gd name="T50" fmla="*/ 9 w 627"/>
                  <a:gd name="T51" fmla="*/ 24 h 1770"/>
                  <a:gd name="T52" fmla="*/ 9 w 627"/>
                  <a:gd name="T53" fmla="*/ 23 h 1770"/>
                  <a:gd name="T54" fmla="*/ 8 w 627"/>
                  <a:gd name="T55" fmla="*/ 19 h 1770"/>
                  <a:gd name="T56" fmla="*/ 7 w 627"/>
                  <a:gd name="T57" fmla="*/ 15 h 1770"/>
                  <a:gd name="T58" fmla="*/ 5 w 627"/>
                  <a:gd name="T59" fmla="*/ 10 h 1770"/>
                  <a:gd name="T60" fmla="*/ 4 w 627"/>
                  <a:gd name="T61" fmla="*/ 6 h 1770"/>
                  <a:gd name="T62" fmla="*/ 3 w 627"/>
                  <a:gd name="T63" fmla="*/ 3 h 1770"/>
                  <a:gd name="T64" fmla="*/ 2 w 627"/>
                  <a:gd name="T65" fmla="*/ 1 h 1770"/>
                  <a:gd name="T66" fmla="*/ 1 w 627"/>
                  <a:gd name="T67" fmla="*/ 0 h 17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27"/>
                  <a:gd name="T103" fmla="*/ 0 h 1770"/>
                  <a:gd name="T104" fmla="*/ 627 w 627"/>
                  <a:gd name="T105" fmla="*/ 1770 h 17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27" h="1770">
                    <a:moveTo>
                      <a:pt x="78" y="19"/>
                    </a:moveTo>
                    <a:lnTo>
                      <a:pt x="150" y="108"/>
                    </a:lnTo>
                    <a:lnTo>
                      <a:pt x="210" y="250"/>
                    </a:lnTo>
                    <a:lnTo>
                      <a:pt x="324" y="546"/>
                    </a:lnTo>
                    <a:lnTo>
                      <a:pt x="442" y="966"/>
                    </a:lnTo>
                    <a:lnTo>
                      <a:pt x="545" y="1284"/>
                    </a:lnTo>
                    <a:lnTo>
                      <a:pt x="627" y="1470"/>
                    </a:lnTo>
                    <a:lnTo>
                      <a:pt x="505" y="1770"/>
                    </a:lnTo>
                    <a:lnTo>
                      <a:pt x="401" y="1673"/>
                    </a:lnTo>
                    <a:lnTo>
                      <a:pt x="193" y="1521"/>
                    </a:lnTo>
                    <a:lnTo>
                      <a:pt x="27" y="418"/>
                    </a:lnTo>
                    <a:lnTo>
                      <a:pt x="0" y="211"/>
                    </a:lnTo>
                    <a:lnTo>
                      <a:pt x="13" y="80"/>
                    </a:lnTo>
                    <a:lnTo>
                      <a:pt x="27" y="32"/>
                    </a:lnTo>
                    <a:lnTo>
                      <a:pt x="27" y="0"/>
                    </a:lnTo>
                    <a:lnTo>
                      <a:pt x="45" y="32"/>
                    </a:lnTo>
                    <a:lnTo>
                      <a:pt x="40" y="103"/>
                    </a:lnTo>
                    <a:lnTo>
                      <a:pt x="45" y="224"/>
                    </a:lnTo>
                    <a:lnTo>
                      <a:pt x="59" y="356"/>
                    </a:lnTo>
                    <a:lnTo>
                      <a:pt x="90" y="540"/>
                    </a:lnTo>
                    <a:lnTo>
                      <a:pt x="216" y="1136"/>
                    </a:lnTo>
                    <a:lnTo>
                      <a:pt x="263" y="1491"/>
                    </a:lnTo>
                    <a:lnTo>
                      <a:pt x="276" y="1535"/>
                    </a:lnTo>
                    <a:lnTo>
                      <a:pt x="392" y="1636"/>
                    </a:lnTo>
                    <a:lnTo>
                      <a:pt x="491" y="1720"/>
                    </a:lnTo>
                    <a:lnTo>
                      <a:pt x="562" y="1542"/>
                    </a:lnTo>
                    <a:lnTo>
                      <a:pt x="595" y="1470"/>
                    </a:lnTo>
                    <a:lnTo>
                      <a:pt x="497" y="1225"/>
                    </a:lnTo>
                    <a:lnTo>
                      <a:pt x="428" y="990"/>
                    </a:lnTo>
                    <a:lnTo>
                      <a:pt x="332" y="659"/>
                    </a:lnTo>
                    <a:lnTo>
                      <a:pt x="269" y="425"/>
                    </a:lnTo>
                    <a:lnTo>
                      <a:pt x="180" y="183"/>
                    </a:lnTo>
                    <a:lnTo>
                      <a:pt x="124" y="89"/>
                    </a:lnTo>
                    <a:lnTo>
                      <a:pt x="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4" name="Freeform 152">
                <a:extLst>
                  <a:ext uri="{FF2B5EF4-FFF2-40B4-BE49-F238E27FC236}">
                    <a16:creationId xmlns:a16="http://schemas.microsoft.com/office/drawing/2014/main" id="{043D1E49-8B3B-F8FF-63FB-EBF4B85B3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3" y="3242"/>
                <a:ext cx="434" cy="355"/>
              </a:xfrm>
              <a:custGeom>
                <a:avLst/>
                <a:gdLst>
                  <a:gd name="T0" fmla="*/ 15 w 1733"/>
                  <a:gd name="T1" fmla="*/ 12 h 1422"/>
                  <a:gd name="T2" fmla="*/ 20 w 1733"/>
                  <a:gd name="T3" fmla="*/ 15 h 1422"/>
                  <a:gd name="T4" fmla="*/ 23 w 1733"/>
                  <a:gd name="T5" fmla="*/ 17 h 1422"/>
                  <a:gd name="T6" fmla="*/ 21 w 1733"/>
                  <a:gd name="T7" fmla="*/ 14 h 1422"/>
                  <a:gd name="T8" fmla="*/ 22 w 1733"/>
                  <a:gd name="T9" fmla="*/ 14 h 1422"/>
                  <a:gd name="T10" fmla="*/ 22 w 1733"/>
                  <a:gd name="T11" fmla="*/ 11 h 1422"/>
                  <a:gd name="T12" fmla="*/ 20 w 1733"/>
                  <a:gd name="T13" fmla="*/ 10 h 1422"/>
                  <a:gd name="T14" fmla="*/ 22 w 1733"/>
                  <a:gd name="T15" fmla="*/ 9 h 1422"/>
                  <a:gd name="T16" fmla="*/ 23 w 1733"/>
                  <a:gd name="T17" fmla="*/ 6 h 1422"/>
                  <a:gd name="T18" fmla="*/ 23 w 1733"/>
                  <a:gd name="T19" fmla="*/ 0 h 1422"/>
                  <a:gd name="T20" fmla="*/ 26 w 1733"/>
                  <a:gd name="T21" fmla="*/ 4 h 1422"/>
                  <a:gd name="T22" fmla="*/ 24 w 1733"/>
                  <a:gd name="T23" fmla="*/ 3 h 1422"/>
                  <a:gd name="T24" fmla="*/ 26 w 1733"/>
                  <a:gd name="T25" fmla="*/ 10 h 1422"/>
                  <a:gd name="T26" fmla="*/ 26 w 1733"/>
                  <a:gd name="T27" fmla="*/ 13 h 1422"/>
                  <a:gd name="T28" fmla="*/ 27 w 1733"/>
                  <a:gd name="T29" fmla="*/ 16 h 1422"/>
                  <a:gd name="T30" fmla="*/ 27 w 1733"/>
                  <a:gd name="T31" fmla="*/ 17 h 1422"/>
                  <a:gd name="T32" fmla="*/ 23 w 1733"/>
                  <a:gd name="T33" fmla="*/ 20 h 1422"/>
                  <a:gd name="T34" fmla="*/ 18 w 1733"/>
                  <a:gd name="T35" fmla="*/ 22 h 1422"/>
                  <a:gd name="T36" fmla="*/ 16 w 1733"/>
                  <a:gd name="T37" fmla="*/ 22 h 1422"/>
                  <a:gd name="T38" fmla="*/ 0 w 1733"/>
                  <a:gd name="T39" fmla="*/ 22 h 1422"/>
                  <a:gd name="T40" fmla="*/ 4 w 1733"/>
                  <a:gd name="T41" fmla="*/ 20 h 1422"/>
                  <a:gd name="T42" fmla="*/ 9 w 1733"/>
                  <a:gd name="T43" fmla="*/ 18 h 1422"/>
                  <a:gd name="T44" fmla="*/ 11 w 1733"/>
                  <a:gd name="T45" fmla="*/ 18 h 1422"/>
                  <a:gd name="T46" fmla="*/ 11 w 1733"/>
                  <a:gd name="T47" fmla="*/ 20 h 1422"/>
                  <a:gd name="T48" fmla="*/ 14 w 1733"/>
                  <a:gd name="T49" fmla="*/ 20 h 1422"/>
                  <a:gd name="T50" fmla="*/ 11 w 1733"/>
                  <a:gd name="T51" fmla="*/ 20 h 1422"/>
                  <a:gd name="T52" fmla="*/ 11 w 1733"/>
                  <a:gd name="T53" fmla="*/ 18 h 1422"/>
                  <a:gd name="T54" fmla="*/ 12 w 1733"/>
                  <a:gd name="T55" fmla="*/ 18 h 1422"/>
                  <a:gd name="T56" fmla="*/ 13 w 1733"/>
                  <a:gd name="T57" fmla="*/ 19 h 1422"/>
                  <a:gd name="T58" fmla="*/ 12 w 1733"/>
                  <a:gd name="T59" fmla="*/ 17 h 1422"/>
                  <a:gd name="T60" fmla="*/ 14 w 1733"/>
                  <a:gd name="T61" fmla="*/ 17 h 1422"/>
                  <a:gd name="T62" fmla="*/ 19 w 1733"/>
                  <a:gd name="T63" fmla="*/ 17 h 1422"/>
                  <a:gd name="T64" fmla="*/ 16 w 1733"/>
                  <a:gd name="T65" fmla="*/ 16 h 1422"/>
                  <a:gd name="T66" fmla="*/ 21 w 1733"/>
                  <a:gd name="T67" fmla="*/ 17 h 1422"/>
                  <a:gd name="T68" fmla="*/ 18 w 1733"/>
                  <a:gd name="T69" fmla="*/ 15 h 1422"/>
                  <a:gd name="T70" fmla="*/ 13 w 1733"/>
                  <a:gd name="T71" fmla="*/ 13 h 1422"/>
                  <a:gd name="T72" fmla="*/ 11 w 1733"/>
                  <a:gd name="T73" fmla="*/ 11 h 14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33"/>
                  <a:gd name="T112" fmla="*/ 0 h 1422"/>
                  <a:gd name="T113" fmla="*/ 1733 w 1733"/>
                  <a:gd name="T114" fmla="*/ 1422 h 14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33" h="1422">
                    <a:moveTo>
                      <a:pt x="724" y="728"/>
                    </a:moveTo>
                    <a:lnTo>
                      <a:pt x="926" y="799"/>
                    </a:lnTo>
                    <a:lnTo>
                      <a:pt x="1112" y="902"/>
                    </a:lnTo>
                    <a:lnTo>
                      <a:pt x="1246" y="950"/>
                    </a:lnTo>
                    <a:lnTo>
                      <a:pt x="1336" y="1040"/>
                    </a:lnTo>
                    <a:lnTo>
                      <a:pt x="1471" y="1096"/>
                    </a:lnTo>
                    <a:lnTo>
                      <a:pt x="1464" y="1029"/>
                    </a:lnTo>
                    <a:lnTo>
                      <a:pt x="1349" y="908"/>
                    </a:lnTo>
                    <a:lnTo>
                      <a:pt x="1210" y="805"/>
                    </a:lnTo>
                    <a:lnTo>
                      <a:pt x="1417" y="912"/>
                    </a:lnTo>
                    <a:lnTo>
                      <a:pt x="1456" y="694"/>
                    </a:lnTo>
                    <a:lnTo>
                      <a:pt x="1387" y="703"/>
                    </a:lnTo>
                    <a:lnTo>
                      <a:pt x="1336" y="694"/>
                    </a:lnTo>
                    <a:lnTo>
                      <a:pt x="1271" y="653"/>
                    </a:lnTo>
                    <a:lnTo>
                      <a:pt x="1329" y="641"/>
                    </a:lnTo>
                    <a:lnTo>
                      <a:pt x="1387" y="584"/>
                    </a:lnTo>
                    <a:lnTo>
                      <a:pt x="1425" y="521"/>
                    </a:lnTo>
                    <a:lnTo>
                      <a:pt x="1456" y="387"/>
                    </a:lnTo>
                    <a:lnTo>
                      <a:pt x="1464" y="209"/>
                    </a:lnTo>
                    <a:lnTo>
                      <a:pt x="1431" y="0"/>
                    </a:lnTo>
                    <a:lnTo>
                      <a:pt x="1566" y="128"/>
                    </a:lnTo>
                    <a:lnTo>
                      <a:pt x="1629" y="235"/>
                    </a:lnTo>
                    <a:lnTo>
                      <a:pt x="1613" y="249"/>
                    </a:lnTo>
                    <a:lnTo>
                      <a:pt x="1521" y="185"/>
                    </a:lnTo>
                    <a:lnTo>
                      <a:pt x="1539" y="414"/>
                    </a:lnTo>
                    <a:lnTo>
                      <a:pt x="1655" y="641"/>
                    </a:lnTo>
                    <a:lnTo>
                      <a:pt x="1686" y="774"/>
                    </a:lnTo>
                    <a:lnTo>
                      <a:pt x="1643" y="825"/>
                    </a:lnTo>
                    <a:lnTo>
                      <a:pt x="1648" y="902"/>
                    </a:lnTo>
                    <a:lnTo>
                      <a:pt x="1733" y="1029"/>
                    </a:lnTo>
                    <a:lnTo>
                      <a:pt x="1733" y="1067"/>
                    </a:lnTo>
                    <a:lnTo>
                      <a:pt x="1694" y="1115"/>
                    </a:lnTo>
                    <a:lnTo>
                      <a:pt x="1539" y="1216"/>
                    </a:lnTo>
                    <a:lnTo>
                      <a:pt x="1450" y="1282"/>
                    </a:lnTo>
                    <a:lnTo>
                      <a:pt x="1329" y="1422"/>
                    </a:lnTo>
                    <a:lnTo>
                      <a:pt x="1144" y="1422"/>
                    </a:lnTo>
                    <a:lnTo>
                      <a:pt x="1103" y="1400"/>
                    </a:lnTo>
                    <a:lnTo>
                      <a:pt x="1037" y="1393"/>
                    </a:lnTo>
                    <a:lnTo>
                      <a:pt x="998" y="1422"/>
                    </a:lnTo>
                    <a:lnTo>
                      <a:pt x="0" y="1422"/>
                    </a:lnTo>
                    <a:lnTo>
                      <a:pt x="129" y="1338"/>
                    </a:lnTo>
                    <a:lnTo>
                      <a:pt x="263" y="1269"/>
                    </a:lnTo>
                    <a:lnTo>
                      <a:pt x="415" y="1205"/>
                    </a:lnTo>
                    <a:lnTo>
                      <a:pt x="571" y="1155"/>
                    </a:lnTo>
                    <a:lnTo>
                      <a:pt x="634" y="1142"/>
                    </a:lnTo>
                    <a:lnTo>
                      <a:pt x="661" y="1180"/>
                    </a:lnTo>
                    <a:lnTo>
                      <a:pt x="640" y="1273"/>
                    </a:lnTo>
                    <a:lnTo>
                      <a:pt x="670" y="1314"/>
                    </a:lnTo>
                    <a:lnTo>
                      <a:pt x="900" y="1282"/>
                    </a:lnTo>
                    <a:lnTo>
                      <a:pt x="908" y="1263"/>
                    </a:lnTo>
                    <a:lnTo>
                      <a:pt x="897" y="1243"/>
                    </a:lnTo>
                    <a:lnTo>
                      <a:pt x="724" y="1263"/>
                    </a:lnTo>
                    <a:lnTo>
                      <a:pt x="697" y="1249"/>
                    </a:lnTo>
                    <a:lnTo>
                      <a:pt x="692" y="1180"/>
                    </a:lnTo>
                    <a:lnTo>
                      <a:pt x="738" y="1148"/>
                    </a:lnTo>
                    <a:lnTo>
                      <a:pt x="759" y="1175"/>
                    </a:lnTo>
                    <a:lnTo>
                      <a:pt x="792" y="1216"/>
                    </a:lnTo>
                    <a:lnTo>
                      <a:pt x="843" y="1216"/>
                    </a:lnTo>
                    <a:lnTo>
                      <a:pt x="870" y="1162"/>
                    </a:lnTo>
                    <a:lnTo>
                      <a:pt x="780" y="1130"/>
                    </a:lnTo>
                    <a:lnTo>
                      <a:pt x="741" y="1123"/>
                    </a:lnTo>
                    <a:lnTo>
                      <a:pt x="884" y="1115"/>
                    </a:lnTo>
                    <a:lnTo>
                      <a:pt x="1091" y="1109"/>
                    </a:lnTo>
                    <a:lnTo>
                      <a:pt x="1201" y="1115"/>
                    </a:lnTo>
                    <a:lnTo>
                      <a:pt x="1080" y="1067"/>
                    </a:lnTo>
                    <a:lnTo>
                      <a:pt x="1017" y="1007"/>
                    </a:lnTo>
                    <a:lnTo>
                      <a:pt x="1099" y="1034"/>
                    </a:lnTo>
                    <a:lnTo>
                      <a:pt x="1306" y="1115"/>
                    </a:lnTo>
                    <a:lnTo>
                      <a:pt x="1413" y="1130"/>
                    </a:lnTo>
                    <a:lnTo>
                      <a:pt x="1171" y="959"/>
                    </a:lnTo>
                    <a:lnTo>
                      <a:pt x="968" y="844"/>
                    </a:lnTo>
                    <a:lnTo>
                      <a:pt x="837" y="813"/>
                    </a:lnTo>
                    <a:lnTo>
                      <a:pt x="792" y="766"/>
                    </a:lnTo>
                    <a:lnTo>
                      <a:pt x="724" y="7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5" name="Freeform 153">
                <a:extLst>
                  <a:ext uri="{FF2B5EF4-FFF2-40B4-BE49-F238E27FC236}">
                    <a16:creationId xmlns:a16="http://schemas.microsoft.com/office/drawing/2014/main" id="{0F23DE7A-D881-D83A-EB6E-A0E5BC410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2998"/>
                <a:ext cx="85" cy="38"/>
              </a:xfrm>
              <a:custGeom>
                <a:avLst/>
                <a:gdLst>
                  <a:gd name="T0" fmla="*/ 0 w 339"/>
                  <a:gd name="T1" fmla="*/ 1 h 153"/>
                  <a:gd name="T2" fmla="*/ 0 w 339"/>
                  <a:gd name="T3" fmla="*/ 2 h 153"/>
                  <a:gd name="T4" fmla="*/ 3 w 339"/>
                  <a:gd name="T5" fmla="*/ 0 h 153"/>
                  <a:gd name="T6" fmla="*/ 3 w 339"/>
                  <a:gd name="T7" fmla="*/ 1 h 153"/>
                  <a:gd name="T8" fmla="*/ 4 w 339"/>
                  <a:gd name="T9" fmla="*/ 1 h 153"/>
                  <a:gd name="T10" fmla="*/ 5 w 339"/>
                  <a:gd name="T11" fmla="*/ 0 h 153"/>
                  <a:gd name="T12" fmla="*/ 4 w 339"/>
                  <a:gd name="T13" fmla="*/ 0 h 153"/>
                  <a:gd name="T14" fmla="*/ 4 w 339"/>
                  <a:gd name="T15" fmla="*/ 0 h 153"/>
                  <a:gd name="T16" fmla="*/ 3 w 339"/>
                  <a:gd name="T17" fmla="*/ 0 h 153"/>
                  <a:gd name="T18" fmla="*/ 2 w 339"/>
                  <a:gd name="T19" fmla="*/ 1 h 153"/>
                  <a:gd name="T20" fmla="*/ 0 w 339"/>
                  <a:gd name="T21" fmla="*/ 1 h 15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9"/>
                  <a:gd name="T34" fmla="*/ 0 h 153"/>
                  <a:gd name="T35" fmla="*/ 339 w 339"/>
                  <a:gd name="T36" fmla="*/ 153 h 15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9" h="153">
                    <a:moveTo>
                      <a:pt x="0" y="53"/>
                    </a:moveTo>
                    <a:lnTo>
                      <a:pt x="0" y="153"/>
                    </a:lnTo>
                    <a:lnTo>
                      <a:pt x="180" y="34"/>
                    </a:lnTo>
                    <a:lnTo>
                      <a:pt x="200" y="53"/>
                    </a:lnTo>
                    <a:lnTo>
                      <a:pt x="268" y="60"/>
                    </a:lnTo>
                    <a:lnTo>
                      <a:pt x="339" y="15"/>
                    </a:lnTo>
                    <a:lnTo>
                      <a:pt x="262" y="39"/>
                    </a:lnTo>
                    <a:lnTo>
                      <a:pt x="219" y="34"/>
                    </a:lnTo>
                    <a:lnTo>
                      <a:pt x="180" y="0"/>
                    </a:lnTo>
                    <a:lnTo>
                      <a:pt x="102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6" name="Freeform 154">
                <a:extLst>
                  <a:ext uri="{FF2B5EF4-FFF2-40B4-BE49-F238E27FC236}">
                    <a16:creationId xmlns:a16="http://schemas.microsoft.com/office/drawing/2014/main" id="{66C30791-6754-1935-2E0C-24E2B14D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3" y="3011"/>
                <a:ext cx="134" cy="206"/>
              </a:xfrm>
              <a:custGeom>
                <a:avLst/>
                <a:gdLst>
                  <a:gd name="T0" fmla="*/ 0 w 535"/>
                  <a:gd name="T1" fmla="*/ 0 h 824"/>
                  <a:gd name="T2" fmla="*/ 4 w 535"/>
                  <a:gd name="T3" fmla="*/ 5 h 824"/>
                  <a:gd name="T4" fmla="*/ 5 w 535"/>
                  <a:gd name="T5" fmla="*/ 5 h 824"/>
                  <a:gd name="T6" fmla="*/ 5 w 535"/>
                  <a:gd name="T7" fmla="*/ 8 h 824"/>
                  <a:gd name="T8" fmla="*/ 6 w 535"/>
                  <a:gd name="T9" fmla="*/ 10 h 824"/>
                  <a:gd name="T10" fmla="*/ 6 w 535"/>
                  <a:gd name="T11" fmla="*/ 13 h 824"/>
                  <a:gd name="T12" fmla="*/ 7 w 535"/>
                  <a:gd name="T13" fmla="*/ 13 h 824"/>
                  <a:gd name="T14" fmla="*/ 7 w 535"/>
                  <a:gd name="T15" fmla="*/ 8 h 824"/>
                  <a:gd name="T16" fmla="*/ 8 w 535"/>
                  <a:gd name="T17" fmla="*/ 9 h 824"/>
                  <a:gd name="T18" fmla="*/ 8 w 535"/>
                  <a:gd name="T19" fmla="*/ 10 h 824"/>
                  <a:gd name="T20" fmla="*/ 9 w 535"/>
                  <a:gd name="T21" fmla="*/ 9 h 824"/>
                  <a:gd name="T22" fmla="*/ 8 w 535"/>
                  <a:gd name="T23" fmla="*/ 7 h 824"/>
                  <a:gd name="T24" fmla="*/ 4 w 535"/>
                  <a:gd name="T25" fmla="*/ 4 h 824"/>
                  <a:gd name="T26" fmla="*/ 3 w 535"/>
                  <a:gd name="T27" fmla="*/ 3 h 824"/>
                  <a:gd name="T28" fmla="*/ 0 w 535"/>
                  <a:gd name="T29" fmla="*/ 0 h 8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35"/>
                  <a:gd name="T46" fmla="*/ 0 h 824"/>
                  <a:gd name="T47" fmla="*/ 535 w 535"/>
                  <a:gd name="T48" fmla="*/ 824 h 82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35" h="824">
                    <a:moveTo>
                      <a:pt x="0" y="0"/>
                    </a:moveTo>
                    <a:lnTo>
                      <a:pt x="215" y="285"/>
                    </a:lnTo>
                    <a:lnTo>
                      <a:pt x="323" y="333"/>
                    </a:lnTo>
                    <a:lnTo>
                      <a:pt x="334" y="524"/>
                    </a:lnTo>
                    <a:lnTo>
                      <a:pt x="397" y="627"/>
                    </a:lnTo>
                    <a:lnTo>
                      <a:pt x="397" y="824"/>
                    </a:lnTo>
                    <a:lnTo>
                      <a:pt x="421" y="790"/>
                    </a:lnTo>
                    <a:lnTo>
                      <a:pt x="421" y="518"/>
                    </a:lnTo>
                    <a:lnTo>
                      <a:pt x="504" y="570"/>
                    </a:lnTo>
                    <a:lnTo>
                      <a:pt x="522" y="657"/>
                    </a:lnTo>
                    <a:lnTo>
                      <a:pt x="535" y="576"/>
                    </a:lnTo>
                    <a:lnTo>
                      <a:pt x="478" y="445"/>
                    </a:lnTo>
                    <a:lnTo>
                      <a:pt x="275" y="241"/>
                    </a:lnTo>
                    <a:lnTo>
                      <a:pt x="192" y="2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7" name="Freeform 155">
                <a:extLst>
                  <a:ext uri="{FF2B5EF4-FFF2-40B4-BE49-F238E27FC236}">
                    <a16:creationId xmlns:a16="http://schemas.microsoft.com/office/drawing/2014/main" id="{77792911-EB0F-04AA-ABEA-B2627B956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3096"/>
                <a:ext cx="72" cy="102"/>
              </a:xfrm>
              <a:custGeom>
                <a:avLst/>
                <a:gdLst>
                  <a:gd name="T0" fmla="*/ 0 w 290"/>
                  <a:gd name="T1" fmla="*/ 3 h 406"/>
                  <a:gd name="T2" fmla="*/ 1 w 290"/>
                  <a:gd name="T3" fmla="*/ 1 h 406"/>
                  <a:gd name="T4" fmla="*/ 2 w 290"/>
                  <a:gd name="T5" fmla="*/ 1 h 406"/>
                  <a:gd name="T6" fmla="*/ 3 w 290"/>
                  <a:gd name="T7" fmla="*/ 2 h 406"/>
                  <a:gd name="T8" fmla="*/ 3 w 290"/>
                  <a:gd name="T9" fmla="*/ 0 h 406"/>
                  <a:gd name="T10" fmla="*/ 4 w 290"/>
                  <a:gd name="T11" fmla="*/ 7 h 406"/>
                  <a:gd name="T12" fmla="*/ 3 w 290"/>
                  <a:gd name="T13" fmla="*/ 3 h 406"/>
                  <a:gd name="T14" fmla="*/ 2 w 290"/>
                  <a:gd name="T15" fmla="*/ 3 h 406"/>
                  <a:gd name="T16" fmla="*/ 1 w 290"/>
                  <a:gd name="T17" fmla="*/ 3 h 406"/>
                  <a:gd name="T18" fmla="*/ 0 w 290"/>
                  <a:gd name="T19" fmla="*/ 3 h 4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0"/>
                  <a:gd name="T31" fmla="*/ 0 h 406"/>
                  <a:gd name="T32" fmla="*/ 290 w 290"/>
                  <a:gd name="T33" fmla="*/ 406 h 4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0" h="406">
                    <a:moveTo>
                      <a:pt x="0" y="196"/>
                    </a:moveTo>
                    <a:lnTo>
                      <a:pt x="54" y="81"/>
                    </a:lnTo>
                    <a:lnTo>
                      <a:pt x="110" y="75"/>
                    </a:lnTo>
                    <a:lnTo>
                      <a:pt x="181" y="90"/>
                    </a:lnTo>
                    <a:lnTo>
                      <a:pt x="194" y="0"/>
                    </a:lnTo>
                    <a:lnTo>
                      <a:pt x="290" y="406"/>
                    </a:lnTo>
                    <a:lnTo>
                      <a:pt x="181" y="207"/>
                    </a:lnTo>
                    <a:lnTo>
                      <a:pt x="128" y="177"/>
                    </a:lnTo>
                    <a:lnTo>
                      <a:pt x="65" y="168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8" name="Freeform 156">
                <a:extLst>
                  <a:ext uri="{FF2B5EF4-FFF2-40B4-BE49-F238E27FC236}">
                    <a16:creationId xmlns:a16="http://schemas.microsoft.com/office/drawing/2014/main" id="{AEE06D64-1B1E-BCED-C371-B1359C883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3169"/>
                <a:ext cx="137" cy="222"/>
              </a:xfrm>
              <a:custGeom>
                <a:avLst/>
                <a:gdLst>
                  <a:gd name="T0" fmla="*/ 3 w 548"/>
                  <a:gd name="T1" fmla="*/ 0 h 887"/>
                  <a:gd name="T2" fmla="*/ 3 w 548"/>
                  <a:gd name="T3" fmla="*/ 1 h 887"/>
                  <a:gd name="T4" fmla="*/ 2 w 548"/>
                  <a:gd name="T5" fmla="*/ 3 h 887"/>
                  <a:gd name="T6" fmla="*/ 1 w 548"/>
                  <a:gd name="T7" fmla="*/ 5 h 887"/>
                  <a:gd name="T8" fmla="*/ 0 w 548"/>
                  <a:gd name="T9" fmla="*/ 6 h 887"/>
                  <a:gd name="T10" fmla="*/ 0 w 548"/>
                  <a:gd name="T11" fmla="*/ 7 h 887"/>
                  <a:gd name="T12" fmla="*/ 1 w 548"/>
                  <a:gd name="T13" fmla="*/ 8 h 887"/>
                  <a:gd name="T14" fmla="*/ 1 w 548"/>
                  <a:gd name="T15" fmla="*/ 9 h 887"/>
                  <a:gd name="T16" fmla="*/ 0 w 548"/>
                  <a:gd name="T17" fmla="*/ 9 h 887"/>
                  <a:gd name="T18" fmla="*/ 1 w 548"/>
                  <a:gd name="T19" fmla="*/ 9 h 887"/>
                  <a:gd name="T20" fmla="*/ 2 w 548"/>
                  <a:gd name="T21" fmla="*/ 11 h 887"/>
                  <a:gd name="T22" fmla="*/ 4 w 548"/>
                  <a:gd name="T23" fmla="*/ 11 h 887"/>
                  <a:gd name="T24" fmla="*/ 6 w 548"/>
                  <a:gd name="T25" fmla="*/ 14 h 887"/>
                  <a:gd name="T26" fmla="*/ 6 w 548"/>
                  <a:gd name="T27" fmla="*/ 13 h 887"/>
                  <a:gd name="T28" fmla="*/ 6 w 548"/>
                  <a:gd name="T29" fmla="*/ 12 h 887"/>
                  <a:gd name="T30" fmla="*/ 8 w 548"/>
                  <a:gd name="T31" fmla="*/ 9 h 887"/>
                  <a:gd name="T32" fmla="*/ 9 w 548"/>
                  <a:gd name="T33" fmla="*/ 6 h 887"/>
                  <a:gd name="T34" fmla="*/ 7 w 548"/>
                  <a:gd name="T35" fmla="*/ 9 h 887"/>
                  <a:gd name="T36" fmla="*/ 7 w 548"/>
                  <a:gd name="T37" fmla="*/ 9 h 887"/>
                  <a:gd name="T38" fmla="*/ 7 w 548"/>
                  <a:gd name="T39" fmla="*/ 8 h 887"/>
                  <a:gd name="T40" fmla="*/ 2 w 548"/>
                  <a:gd name="T41" fmla="*/ 10 h 887"/>
                  <a:gd name="T42" fmla="*/ 2 w 548"/>
                  <a:gd name="T43" fmla="*/ 9 h 887"/>
                  <a:gd name="T44" fmla="*/ 1 w 548"/>
                  <a:gd name="T45" fmla="*/ 9 h 887"/>
                  <a:gd name="T46" fmla="*/ 4 w 548"/>
                  <a:gd name="T47" fmla="*/ 6 h 887"/>
                  <a:gd name="T48" fmla="*/ 2 w 548"/>
                  <a:gd name="T49" fmla="*/ 7 h 887"/>
                  <a:gd name="T50" fmla="*/ 2 w 548"/>
                  <a:gd name="T51" fmla="*/ 6 h 887"/>
                  <a:gd name="T52" fmla="*/ 2 w 548"/>
                  <a:gd name="T53" fmla="*/ 5 h 887"/>
                  <a:gd name="T54" fmla="*/ 2 w 548"/>
                  <a:gd name="T55" fmla="*/ 4 h 887"/>
                  <a:gd name="T56" fmla="*/ 4 w 548"/>
                  <a:gd name="T57" fmla="*/ 2 h 887"/>
                  <a:gd name="T58" fmla="*/ 4 w 548"/>
                  <a:gd name="T59" fmla="*/ 1 h 887"/>
                  <a:gd name="T60" fmla="*/ 4 w 548"/>
                  <a:gd name="T61" fmla="*/ 1 h 887"/>
                  <a:gd name="T62" fmla="*/ 3 w 548"/>
                  <a:gd name="T63" fmla="*/ 1 h 887"/>
                  <a:gd name="T64" fmla="*/ 3 w 548"/>
                  <a:gd name="T65" fmla="*/ 0 h 88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8"/>
                  <a:gd name="T100" fmla="*/ 0 h 887"/>
                  <a:gd name="T101" fmla="*/ 548 w 548"/>
                  <a:gd name="T102" fmla="*/ 887 h 88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8" h="887">
                    <a:moveTo>
                      <a:pt x="200" y="0"/>
                    </a:moveTo>
                    <a:lnTo>
                      <a:pt x="192" y="77"/>
                    </a:lnTo>
                    <a:lnTo>
                      <a:pt x="135" y="184"/>
                    </a:lnTo>
                    <a:lnTo>
                      <a:pt x="58" y="298"/>
                    </a:lnTo>
                    <a:lnTo>
                      <a:pt x="25" y="389"/>
                    </a:lnTo>
                    <a:lnTo>
                      <a:pt x="25" y="437"/>
                    </a:lnTo>
                    <a:lnTo>
                      <a:pt x="51" y="501"/>
                    </a:lnTo>
                    <a:lnTo>
                      <a:pt x="72" y="553"/>
                    </a:lnTo>
                    <a:lnTo>
                      <a:pt x="0" y="553"/>
                    </a:lnTo>
                    <a:lnTo>
                      <a:pt x="96" y="583"/>
                    </a:lnTo>
                    <a:lnTo>
                      <a:pt x="135" y="679"/>
                    </a:lnTo>
                    <a:lnTo>
                      <a:pt x="248" y="679"/>
                    </a:lnTo>
                    <a:lnTo>
                      <a:pt x="379" y="887"/>
                    </a:lnTo>
                    <a:lnTo>
                      <a:pt x="409" y="833"/>
                    </a:lnTo>
                    <a:lnTo>
                      <a:pt x="409" y="741"/>
                    </a:lnTo>
                    <a:lnTo>
                      <a:pt x="491" y="591"/>
                    </a:lnTo>
                    <a:lnTo>
                      <a:pt x="548" y="361"/>
                    </a:lnTo>
                    <a:lnTo>
                      <a:pt x="471" y="578"/>
                    </a:lnTo>
                    <a:lnTo>
                      <a:pt x="428" y="560"/>
                    </a:lnTo>
                    <a:lnTo>
                      <a:pt x="455" y="515"/>
                    </a:lnTo>
                    <a:lnTo>
                      <a:pt x="165" y="640"/>
                    </a:lnTo>
                    <a:lnTo>
                      <a:pt x="161" y="583"/>
                    </a:lnTo>
                    <a:lnTo>
                      <a:pt x="96" y="541"/>
                    </a:lnTo>
                    <a:lnTo>
                      <a:pt x="258" y="400"/>
                    </a:lnTo>
                    <a:lnTo>
                      <a:pt x="140" y="464"/>
                    </a:lnTo>
                    <a:lnTo>
                      <a:pt x="117" y="400"/>
                    </a:lnTo>
                    <a:lnTo>
                      <a:pt x="122" y="322"/>
                    </a:lnTo>
                    <a:lnTo>
                      <a:pt x="153" y="261"/>
                    </a:lnTo>
                    <a:lnTo>
                      <a:pt x="263" y="128"/>
                    </a:lnTo>
                    <a:lnTo>
                      <a:pt x="275" y="77"/>
                    </a:lnTo>
                    <a:lnTo>
                      <a:pt x="263" y="44"/>
                    </a:lnTo>
                    <a:lnTo>
                      <a:pt x="224" y="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49" name="Freeform 157">
                <a:extLst>
                  <a:ext uri="{FF2B5EF4-FFF2-40B4-BE49-F238E27FC236}">
                    <a16:creationId xmlns:a16="http://schemas.microsoft.com/office/drawing/2014/main" id="{A1E0ECBD-010C-452E-C09C-82AF7A33B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" y="3399"/>
                <a:ext cx="148" cy="97"/>
              </a:xfrm>
              <a:custGeom>
                <a:avLst/>
                <a:gdLst>
                  <a:gd name="T0" fmla="*/ 0 w 594"/>
                  <a:gd name="T1" fmla="*/ 6 h 390"/>
                  <a:gd name="T2" fmla="*/ 1 w 594"/>
                  <a:gd name="T3" fmla="*/ 4 h 390"/>
                  <a:gd name="T4" fmla="*/ 5 w 594"/>
                  <a:gd name="T5" fmla="*/ 2 h 390"/>
                  <a:gd name="T6" fmla="*/ 8 w 594"/>
                  <a:gd name="T7" fmla="*/ 2 h 390"/>
                  <a:gd name="T8" fmla="*/ 9 w 594"/>
                  <a:gd name="T9" fmla="*/ 1 h 390"/>
                  <a:gd name="T10" fmla="*/ 6 w 594"/>
                  <a:gd name="T11" fmla="*/ 1 h 390"/>
                  <a:gd name="T12" fmla="*/ 5 w 594"/>
                  <a:gd name="T13" fmla="*/ 2 h 390"/>
                  <a:gd name="T14" fmla="*/ 4 w 594"/>
                  <a:gd name="T15" fmla="*/ 2 h 390"/>
                  <a:gd name="T16" fmla="*/ 4 w 594"/>
                  <a:gd name="T17" fmla="*/ 0 h 390"/>
                  <a:gd name="T18" fmla="*/ 3 w 594"/>
                  <a:gd name="T19" fmla="*/ 0 h 390"/>
                  <a:gd name="T20" fmla="*/ 3 w 594"/>
                  <a:gd name="T21" fmla="*/ 2 h 390"/>
                  <a:gd name="T22" fmla="*/ 2 w 594"/>
                  <a:gd name="T23" fmla="*/ 3 h 390"/>
                  <a:gd name="T24" fmla="*/ 1 w 594"/>
                  <a:gd name="T25" fmla="*/ 3 h 390"/>
                  <a:gd name="T26" fmla="*/ 0 w 594"/>
                  <a:gd name="T27" fmla="*/ 5 h 390"/>
                  <a:gd name="T28" fmla="*/ 0 w 594"/>
                  <a:gd name="T29" fmla="*/ 6 h 3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4"/>
                  <a:gd name="T46" fmla="*/ 0 h 390"/>
                  <a:gd name="T47" fmla="*/ 594 w 594"/>
                  <a:gd name="T48" fmla="*/ 390 h 3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4" h="390">
                    <a:moveTo>
                      <a:pt x="0" y="390"/>
                    </a:moveTo>
                    <a:lnTo>
                      <a:pt x="71" y="271"/>
                    </a:lnTo>
                    <a:lnTo>
                      <a:pt x="361" y="140"/>
                    </a:lnTo>
                    <a:lnTo>
                      <a:pt x="514" y="140"/>
                    </a:lnTo>
                    <a:lnTo>
                      <a:pt x="594" y="91"/>
                    </a:lnTo>
                    <a:lnTo>
                      <a:pt x="413" y="91"/>
                    </a:lnTo>
                    <a:lnTo>
                      <a:pt x="301" y="131"/>
                    </a:lnTo>
                    <a:lnTo>
                      <a:pt x="251" y="110"/>
                    </a:lnTo>
                    <a:lnTo>
                      <a:pt x="262" y="0"/>
                    </a:lnTo>
                    <a:lnTo>
                      <a:pt x="200" y="11"/>
                    </a:lnTo>
                    <a:lnTo>
                      <a:pt x="200" y="131"/>
                    </a:lnTo>
                    <a:lnTo>
                      <a:pt x="151" y="192"/>
                    </a:lnTo>
                    <a:lnTo>
                      <a:pt x="81" y="200"/>
                    </a:lnTo>
                    <a:lnTo>
                      <a:pt x="10" y="30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0" name="Freeform 158">
                <a:extLst>
                  <a:ext uri="{FF2B5EF4-FFF2-40B4-BE49-F238E27FC236}">
                    <a16:creationId xmlns:a16="http://schemas.microsoft.com/office/drawing/2014/main" id="{423F1E0B-31D4-4A17-CCD6-8716B8C69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" y="3671"/>
                <a:ext cx="228" cy="85"/>
              </a:xfrm>
              <a:custGeom>
                <a:avLst/>
                <a:gdLst>
                  <a:gd name="T0" fmla="*/ 14 w 911"/>
                  <a:gd name="T1" fmla="*/ 2 h 340"/>
                  <a:gd name="T2" fmla="*/ 10 w 911"/>
                  <a:gd name="T3" fmla="*/ 3 h 340"/>
                  <a:gd name="T4" fmla="*/ 8 w 911"/>
                  <a:gd name="T5" fmla="*/ 5 h 340"/>
                  <a:gd name="T6" fmla="*/ 7 w 911"/>
                  <a:gd name="T7" fmla="*/ 5 h 340"/>
                  <a:gd name="T8" fmla="*/ 11 w 911"/>
                  <a:gd name="T9" fmla="*/ 2 h 340"/>
                  <a:gd name="T10" fmla="*/ 11 w 911"/>
                  <a:gd name="T11" fmla="*/ 1 h 340"/>
                  <a:gd name="T12" fmla="*/ 9 w 911"/>
                  <a:gd name="T13" fmla="*/ 2 h 340"/>
                  <a:gd name="T14" fmla="*/ 6 w 911"/>
                  <a:gd name="T15" fmla="*/ 3 h 340"/>
                  <a:gd name="T16" fmla="*/ 6 w 911"/>
                  <a:gd name="T17" fmla="*/ 1 h 340"/>
                  <a:gd name="T18" fmla="*/ 4 w 911"/>
                  <a:gd name="T19" fmla="*/ 1 h 340"/>
                  <a:gd name="T20" fmla="*/ 3 w 911"/>
                  <a:gd name="T21" fmla="*/ 1 h 340"/>
                  <a:gd name="T22" fmla="*/ 1 w 911"/>
                  <a:gd name="T23" fmla="*/ 0 h 340"/>
                  <a:gd name="T24" fmla="*/ 0 w 911"/>
                  <a:gd name="T25" fmla="*/ 1 h 340"/>
                  <a:gd name="T26" fmla="*/ 1 w 911"/>
                  <a:gd name="T27" fmla="*/ 0 h 340"/>
                  <a:gd name="T28" fmla="*/ 3 w 911"/>
                  <a:gd name="T29" fmla="*/ 1 h 340"/>
                  <a:gd name="T30" fmla="*/ 5 w 911"/>
                  <a:gd name="T31" fmla="*/ 1 h 340"/>
                  <a:gd name="T32" fmla="*/ 7 w 911"/>
                  <a:gd name="T33" fmla="*/ 1 h 340"/>
                  <a:gd name="T34" fmla="*/ 8 w 911"/>
                  <a:gd name="T35" fmla="*/ 1 h 340"/>
                  <a:gd name="T36" fmla="*/ 9 w 911"/>
                  <a:gd name="T37" fmla="*/ 1 h 340"/>
                  <a:gd name="T38" fmla="*/ 12 w 911"/>
                  <a:gd name="T39" fmla="*/ 1 h 340"/>
                  <a:gd name="T40" fmla="*/ 14 w 911"/>
                  <a:gd name="T41" fmla="*/ 2 h 340"/>
                  <a:gd name="T42" fmla="*/ 14 w 911"/>
                  <a:gd name="T43" fmla="*/ 2 h 34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1"/>
                  <a:gd name="T67" fmla="*/ 0 h 340"/>
                  <a:gd name="T68" fmla="*/ 911 w 911"/>
                  <a:gd name="T69" fmla="*/ 340 h 34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1" h="340">
                    <a:moveTo>
                      <a:pt x="911" y="133"/>
                    </a:moveTo>
                    <a:lnTo>
                      <a:pt x="645" y="216"/>
                    </a:lnTo>
                    <a:lnTo>
                      <a:pt x="477" y="340"/>
                    </a:lnTo>
                    <a:lnTo>
                      <a:pt x="466" y="285"/>
                    </a:lnTo>
                    <a:lnTo>
                      <a:pt x="698" y="134"/>
                    </a:lnTo>
                    <a:lnTo>
                      <a:pt x="672" y="104"/>
                    </a:lnTo>
                    <a:lnTo>
                      <a:pt x="541" y="114"/>
                    </a:lnTo>
                    <a:lnTo>
                      <a:pt x="376" y="163"/>
                    </a:lnTo>
                    <a:lnTo>
                      <a:pt x="392" y="82"/>
                    </a:lnTo>
                    <a:lnTo>
                      <a:pt x="239" y="74"/>
                    </a:lnTo>
                    <a:lnTo>
                      <a:pt x="156" y="41"/>
                    </a:lnTo>
                    <a:lnTo>
                      <a:pt x="53" y="18"/>
                    </a:lnTo>
                    <a:lnTo>
                      <a:pt x="0" y="47"/>
                    </a:lnTo>
                    <a:lnTo>
                      <a:pt x="62" y="0"/>
                    </a:lnTo>
                    <a:lnTo>
                      <a:pt x="189" y="35"/>
                    </a:lnTo>
                    <a:lnTo>
                      <a:pt x="313" y="59"/>
                    </a:lnTo>
                    <a:lnTo>
                      <a:pt x="410" y="55"/>
                    </a:lnTo>
                    <a:lnTo>
                      <a:pt x="499" y="41"/>
                    </a:lnTo>
                    <a:lnTo>
                      <a:pt x="574" y="85"/>
                    </a:lnTo>
                    <a:lnTo>
                      <a:pt x="787" y="74"/>
                    </a:lnTo>
                    <a:lnTo>
                      <a:pt x="891" y="118"/>
                    </a:lnTo>
                    <a:lnTo>
                      <a:pt x="911" y="1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1" name="Freeform 159">
                <a:extLst>
                  <a:ext uri="{FF2B5EF4-FFF2-40B4-BE49-F238E27FC236}">
                    <a16:creationId xmlns:a16="http://schemas.microsoft.com/office/drawing/2014/main" id="{E658B056-6C14-FC14-95B1-5959DB2F1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3587"/>
                <a:ext cx="335" cy="233"/>
              </a:xfrm>
              <a:custGeom>
                <a:avLst/>
                <a:gdLst>
                  <a:gd name="T0" fmla="*/ 15 w 1341"/>
                  <a:gd name="T1" fmla="*/ 10 h 932"/>
                  <a:gd name="T2" fmla="*/ 15 w 1341"/>
                  <a:gd name="T3" fmla="*/ 13 h 932"/>
                  <a:gd name="T4" fmla="*/ 21 w 1341"/>
                  <a:gd name="T5" fmla="*/ 15 h 932"/>
                  <a:gd name="T6" fmla="*/ 15 w 1341"/>
                  <a:gd name="T7" fmla="*/ 13 h 932"/>
                  <a:gd name="T8" fmla="*/ 7 w 1341"/>
                  <a:gd name="T9" fmla="*/ 13 h 932"/>
                  <a:gd name="T10" fmla="*/ 1 w 1341"/>
                  <a:gd name="T11" fmla="*/ 10 h 932"/>
                  <a:gd name="T12" fmla="*/ 0 w 1341"/>
                  <a:gd name="T13" fmla="*/ 9 h 932"/>
                  <a:gd name="T14" fmla="*/ 0 w 1341"/>
                  <a:gd name="T15" fmla="*/ 7 h 932"/>
                  <a:gd name="T16" fmla="*/ 0 w 1341"/>
                  <a:gd name="T17" fmla="*/ 6 h 932"/>
                  <a:gd name="T18" fmla="*/ 1 w 1341"/>
                  <a:gd name="T19" fmla="*/ 5 h 932"/>
                  <a:gd name="T20" fmla="*/ 0 w 1341"/>
                  <a:gd name="T21" fmla="*/ 7 h 932"/>
                  <a:gd name="T22" fmla="*/ 3 w 1341"/>
                  <a:gd name="T23" fmla="*/ 9 h 932"/>
                  <a:gd name="T24" fmla="*/ 3 w 1341"/>
                  <a:gd name="T25" fmla="*/ 8 h 932"/>
                  <a:gd name="T26" fmla="*/ 2 w 1341"/>
                  <a:gd name="T27" fmla="*/ 4 h 932"/>
                  <a:gd name="T28" fmla="*/ 2 w 1341"/>
                  <a:gd name="T29" fmla="*/ 5 h 932"/>
                  <a:gd name="T30" fmla="*/ 5 w 1341"/>
                  <a:gd name="T31" fmla="*/ 10 h 932"/>
                  <a:gd name="T32" fmla="*/ 6 w 1341"/>
                  <a:gd name="T33" fmla="*/ 8 h 932"/>
                  <a:gd name="T34" fmla="*/ 4 w 1341"/>
                  <a:gd name="T35" fmla="*/ 2 h 932"/>
                  <a:gd name="T36" fmla="*/ 4 w 1341"/>
                  <a:gd name="T37" fmla="*/ 0 h 932"/>
                  <a:gd name="T38" fmla="*/ 4 w 1341"/>
                  <a:gd name="T39" fmla="*/ 3 h 932"/>
                  <a:gd name="T40" fmla="*/ 6 w 1341"/>
                  <a:gd name="T41" fmla="*/ 7 h 932"/>
                  <a:gd name="T42" fmla="*/ 6 w 1341"/>
                  <a:gd name="T43" fmla="*/ 6 h 932"/>
                  <a:gd name="T44" fmla="*/ 6 w 1341"/>
                  <a:gd name="T45" fmla="*/ 3 h 932"/>
                  <a:gd name="T46" fmla="*/ 7 w 1341"/>
                  <a:gd name="T47" fmla="*/ 6 h 932"/>
                  <a:gd name="T48" fmla="*/ 6 w 1341"/>
                  <a:gd name="T49" fmla="*/ 7 h 932"/>
                  <a:gd name="T50" fmla="*/ 6 w 1341"/>
                  <a:gd name="T51" fmla="*/ 9 h 932"/>
                  <a:gd name="T52" fmla="*/ 5 w 1341"/>
                  <a:gd name="T53" fmla="*/ 10 h 932"/>
                  <a:gd name="T54" fmla="*/ 4 w 1341"/>
                  <a:gd name="T55" fmla="*/ 10 h 932"/>
                  <a:gd name="T56" fmla="*/ 1 w 1341"/>
                  <a:gd name="T57" fmla="*/ 9 h 932"/>
                  <a:gd name="T58" fmla="*/ 2 w 1341"/>
                  <a:gd name="T59" fmla="*/ 11 h 932"/>
                  <a:gd name="T60" fmla="*/ 9 w 1341"/>
                  <a:gd name="T61" fmla="*/ 13 h 932"/>
                  <a:gd name="T62" fmla="*/ 15 w 1341"/>
                  <a:gd name="T63" fmla="*/ 13 h 932"/>
                  <a:gd name="T64" fmla="*/ 15 w 1341"/>
                  <a:gd name="T65" fmla="*/ 10 h 932"/>
                  <a:gd name="T66" fmla="*/ 15 w 1341"/>
                  <a:gd name="T67" fmla="*/ 8 h 93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341"/>
                  <a:gd name="T103" fmla="*/ 0 h 932"/>
                  <a:gd name="T104" fmla="*/ 1341 w 1341"/>
                  <a:gd name="T105" fmla="*/ 932 h 93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341" h="932">
                    <a:moveTo>
                      <a:pt x="985" y="507"/>
                    </a:moveTo>
                    <a:lnTo>
                      <a:pt x="962" y="630"/>
                    </a:lnTo>
                    <a:lnTo>
                      <a:pt x="962" y="721"/>
                    </a:lnTo>
                    <a:lnTo>
                      <a:pt x="985" y="795"/>
                    </a:lnTo>
                    <a:lnTo>
                      <a:pt x="1003" y="838"/>
                    </a:lnTo>
                    <a:lnTo>
                      <a:pt x="1341" y="932"/>
                    </a:lnTo>
                    <a:lnTo>
                      <a:pt x="989" y="885"/>
                    </a:lnTo>
                    <a:lnTo>
                      <a:pt x="956" y="838"/>
                    </a:lnTo>
                    <a:lnTo>
                      <a:pt x="669" y="834"/>
                    </a:lnTo>
                    <a:lnTo>
                      <a:pt x="441" y="790"/>
                    </a:lnTo>
                    <a:lnTo>
                      <a:pt x="238" y="728"/>
                    </a:lnTo>
                    <a:lnTo>
                      <a:pt x="71" y="657"/>
                    </a:lnTo>
                    <a:lnTo>
                      <a:pt x="53" y="630"/>
                    </a:lnTo>
                    <a:lnTo>
                      <a:pt x="39" y="572"/>
                    </a:lnTo>
                    <a:lnTo>
                      <a:pt x="0" y="498"/>
                    </a:lnTo>
                    <a:lnTo>
                      <a:pt x="9" y="469"/>
                    </a:lnTo>
                    <a:lnTo>
                      <a:pt x="24" y="449"/>
                    </a:lnTo>
                    <a:lnTo>
                      <a:pt x="24" y="345"/>
                    </a:lnTo>
                    <a:lnTo>
                      <a:pt x="39" y="310"/>
                    </a:lnTo>
                    <a:lnTo>
                      <a:pt x="61" y="292"/>
                    </a:lnTo>
                    <a:lnTo>
                      <a:pt x="44" y="330"/>
                    </a:lnTo>
                    <a:lnTo>
                      <a:pt x="39" y="417"/>
                    </a:lnTo>
                    <a:lnTo>
                      <a:pt x="44" y="468"/>
                    </a:lnTo>
                    <a:lnTo>
                      <a:pt x="175" y="576"/>
                    </a:lnTo>
                    <a:lnTo>
                      <a:pt x="197" y="572"/>
                    </a:lnTo>
                    <a:lnTo>
                      <a:pt x="212" y="512"/>
                    </a:lnTo>
                    <a:lnTo>
                      <a:pt x="130" y="376"/>
                    </a:lnTo>
                    <a:lnTo>
                      <a:pt x="107" y="263"/>
                    </a:lnTo>
                    <a:lnTo>
                      <a:pt x="154" y="154"/>
                    </a:lnTo>
                    <a:lnTo>
                      <a:pt x="154" y="325"/>
                    </a:lnTo>
                    <a:lnTo>
                      <a:pt x="276" y="600"/>
                    </a:lnTo>
                    <a:lnTo>
                      <a:pt x="335" y="611"/>
                    </a:lnTo>
                    <a:lnTo>
                      <a:pt x="373" y="588"/>
                    </a:lnTo>
                    <a:lnTo>
                      <a:pt x="367" y="522"/>
                    </a:lnTo>
                    <a:lnTo>
                      <a:pt x="244" y="218"/>
                    </a:lnTo>
                    <a:lnTo>
                      <a:pt x="244" y="127"/>
                    </a:lnTo>
                    <a:lnTo>
                      <a:pt x="244" y="54"/>
                    </a:lnTo>
                    <a:lnTo>
                      <a:pt x="276" y="0"/>
                    </a:lnTo>
                    <a:lnTo>
                      <a:pt x="262" y="104"/>
                    </a:lnTo>
                    <a:lnTo>
                      <a:pt x="268" y="208"/>
                    </a:lnTo>
                    <a:lnTo>
                      <a:pt x="345" y="412"/>
                    </a:lnTo>
                    <a:lnTo>
                      <a:pt x="377" y="427"/>
                    </a:lnTo>
                    <a:lnTo>
                      <a:pt x="409" y="394"/>
                    </a:lnTo>
                    <a:lnTo>
                      <a:pt x="423" y="357"/>
                    </a:lnTo>
                    <a:lnTo>
                      <a:pt x="417" y="277"/>
                    </a:lnTo>
                    <a:lnTo>
                      <a:pt x="403" y="167"/>
                    </a:lnTo>
                    <a:lnTo>
                      <a:pt x="423" y="164"/>
                    </a:lnTo>
                    <a:lnTo>
                      <a:pt x="444" y="351"/>
                    </a:lnTo>
                    <a:lnTo>
                      <a:pt x="436" y="399"/>
                    </a:lnTo>
                    <a:lnTo>
                      <a:pt x="414" y="434"/>
                    </a:lnTo>
                    <a:lnTo>
                      <a:pt x="380" y="468"/>
                    </a:lnTo>
                    <a:lnTo>
                      <a:pt x="391" y="565"/>
                    </a:lnTo>
                    <a:lnTo>
                      <a:pt x="385" y="630"/>
                    </a:lnTo>
                    <a:lnTo>
                      <a:pt x="349" y="644"/>
                    </a:lnTo>
                    <a:lnTo>
                      <a:pt x="300" y="640"/>
                    </a:lnTo>
                    <a:lnTo>
                      <a:pt x="238" y="606"/>
                    </a:lnTo>
                    <a:lnTo>
                      <a:pt x="202" y="611"/>
                    </a:lnTo>
                    <a:lnTo>
                      <a:pt x="71" y="552"/>
                    </a:lnTo>
                    <a:lnTo>
                      <a:pt x="66" y="615"/>
                    </a:lnTo>
                    <a:lnTo>
                      <a:pt x="116" y="662"/>
                    </a:lnTo>
                    <a:lnTo>
                      <a:pt x="385" y="752"/>
                    </a:lnTo>
                    <a:lnTo>
                      <a:pt x="606" y="799"/>
                    </a:lnTo>
                    <a:lnTo>
                      <a:pt x="797" y="808"/>
                    </a:lnTo>
                    <a:lnTo>
                      <a:pt x="947" y="808"/>
                    </a:lnTo>
                    <a:lnTo>
                      <a:pt x="940" y="728"/>
                    </a:lnTo>
                    <a:lnTo>
                      <a:pt x="947" y="630"/>
                    </a:lnTo>
                    <a:lnTo>
                      <a:pt x="965" y="551"/>
                    </a:lnTo>
                    <a:lnTo>
                      <a:pt x="985" y="5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2" name="Freeform 160">
                <a:extLst>
                  <a:ext uri="{FF2B5EF4-FFF2-40B4-BE49-F238E27FC236}">
                    <a16:creationId xmlns:a16="http://schemas.microsoft.com/office/drawing/2014/main" id="{20B10CE7-E526-E95D-D011-93C586FF5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3587"/>
                <a:ext cx="162" cy="104"/>
              </a:xfrm>
              <a:custGeom>
                <a:avLst/>
                <a:gdLst>
                  <a:gd name="T0" fmla="*/ 0 w 647"/>
                  <a:gd name="T1" fmla="*/ 0 h 417"/>
                  <a:gd name="T2" fmla="*/ 1 w 647"/>
                  <a:gd name="T3" fmla="*/ 1 h 417"/>
                  <a:gd name="T4" fmla="*/ 1 w 647"/>
                  <a:gd name="T5" fmla="*/ 2 h 417"/>
                  <a:gd name="T6" fmla="*/ 1 w 647"/>
                  <a:gd name="T7" fmla="*/ 2 h 417"/>
                  <a:gd name="T8" fmla="*/ 1 w 647"/>
                  <a:gd name="T9" fmla="*/ 3 h 417"/>
                  <a:gd name="T10" fmla="*/ 2 w 647"/>
                  <a:gd name="T11" fmla="*/ 3 h 417"/>
                  <a:gd name="T12" fmla="*/ 4 w 647"/>
                  <a:gd name="T13" fmla="*/ 3 h 417"/>
                  <a:gd name="T14" fmla="*/ 3 w 647"/>
                  <a:gd name="T15" fmla="*/ 3 h 417"/>
                  <a:gd name="T16" fmla="*/ 5 w 647"/>
                  <a:gd name="T17" fmla="*/ 2 h 417"/>
                  <a:gd name="T18" fmla="*/ 6 w 647"/>
                  <a:gd name="T19" fmla="*/ 2 h 417"/>
                  <a:gd name="T20" fmla="*/ 7 w 647"/>
                  <a:gd name="T21" fmla="*/ 3 h 417"/>
                  <a:gd name="T22" fmla="*/ 8 w 647"/>
                  <a:gd name="T23" fmla="*/ 5 h 417"/>
                  <a:gd name="T24" fmla="*/ 9 w 647"/>
                  <a:gd name="T25" fmla="*/ 6 h 417"/>
                  <a:gd name="T26" fmla="*/ 10 w 647"/>
                  <a:gd name="T27" fmla="*/ 6 h 417"/>
                  <a:gd name="T28" fmla="*/ 10 w 647"/>
                  <a:gd name="T29" fmla="*/ 6 h 417"/>
                  <a:gd name="T30" fmla="*/ 9 w 647"/>
                  <a:gd name="T31" fmla="*/ 5 h 417"/>
                  <a:gd name="T32" fmla="*/ 8 w 647"/>
                  <a:gd name="T33" fmla="*/ 5 h 417"/>
                  <a:gd name="T34" fmla="*/ 7 w 647"/>
                  <a:gd name="T35" fmla="*/ 3 h 417"/>
                  <a:gd name="T36" fmla="*/ 7 w 647"/>
                  <a:gd name="T37" fmla="*/ 2 h 417"/>
                  <a:gd name="T38" fmla="*/ 5 w 647"/>
                  <a:gd name="T39" fmla="*/ 1 h 417"/>
                  <a:gd name="T40" fmla="*/ 4 w 647"/>
                  <a:gd name="T41" fmla="*/ 2 h 417"/>
                  <a:gd name="T42" fmla="*/ 3 w 647"/>
                  <a:gd name="T43" fmla="*/ 2 h 417"/>
                  <a:gd name="T44" fmla="*/ 2 w 647"/>
                  <a:gd name="T45" fmla="*/ 2 h 417"/>
                  <a:gd name="T46" fmla="*/ 3 w 647"/>
                  <a:gd name="T47" fmla="*/ 1 h 417"/>
                  <a:gd name="T48" fmla="*/ 4 w 647"/>
                  <a:gd name="T49" fmla="*/ 0 h 417"/>
                  <a:gd name="T50" fmla="*/ 3 w 647"/>
                  <a:gd name="T51" fmla="*/ 0 h 417"/>
                  <a:gd name="T52" fmla="*/ 3 w 647"/>
                  <a:gd name="T53" fmla="*/ 1 h 417"/>
                  <a:gd name="T54" fmla="*/ 2 w 647"/>
                  <a:gd name="T55" fmla="*/ 2 h 417"/>
                  <a:gd name="T56" fmla="*/ 0 w 647"/>
                  <a:gd name="T57" fmla="*/ 0 h 41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47"/>
                  <a:gd name="T88" fmla="*/ 0 h 417"/>
                  <a:gd name="T89" fmla="*/ 647 w 647"/>
                  <a:gd name="T90" fmla="*/ 417 h 41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47" h="417">
                    <a:moveTo>
                      <a:pt x="0" y="23"/>
                    </a:moveTo>
                    <a:lnTo>
                      <a:pt x="34" y="72"/>
                    </a:lnTo>
                    <a:lnTo>
                      <a:pt x="77" y="161"/>
                    </a:lnTo>
                    <a:lnTo>
                      <a:pt x="28" y="167"/>
                    </a:lnTo>
                    <a:lnTo>
                      <a:pt x="28" y="181"/>
                    </a:lnTo>
                    <a:lnTo>
                      <a:pt x="133" y="187"/>
                    </a:lnTo>
                    <a:lnTo>
                      <a:pt x="246" y="194"/>
                    </a:lnTo>
                    <a:lnTo>
                      <a:pt x="190" y="177"/>
                    </a:lnTo>
                    <a:lnTo>
                      <a:pt x="301" y="136"/>
                    </a:lnTo>
                    <a:lnTo>
                      <a:pt x="361" y="143"/>
                    </a:lnTo>
                    <a:lnTo>
                      <a:pt x="458" y="226"/>
                    </a:lnTo>
                    <a:lnTo>
                      <a:pt x="516" y="322"/>
                    </a:lnTo>
                    <a:lnTo>
                      <a:pt x="587" y="390"/>
                    </a:lnTo>
                    <a:lnTo>
                      <a:pt x="628" y="417"/>
                    </a:lnTo>
                    <a:lnTo>
                      <a:pt x="647" y="399"/>
                    </a:lnTo>
                    <a:lnTo>
                      <a:pt x="581" y="357"/>
                    </a:lnTo>
                    <a:lnTo>
                      <a:pt x="520" y="299"/>
                    </a:lnTo>
                    <a:lnTo>
                      <a:pt x="468" y="218"/>
                    </a:lnTo>
                    <a:lnTo>
                      <a:pt x="409" y="140"/>
                    </a:lnTo>
                    <a:lnTo>
                      <a:pt x="301" y="104"/>
                    </a:lnTo>
                    <a:lnTo>
                      <a:pt x="243" y="117"/>
                    </a:lnTo>
                    <a:lnTo>
                      <a:pt x="170" y="143"/>
                    </a:lnTo>
                    <a:lnTo>
                      <a:pt x="124" y="140"/>
                    </a:lnTo>
                    <a:lnTo>
                      <a:pt x="187" y="68"/>
                    </a:lnTo>
                    <a:lnTo>
                      <a:pt x="217" y="23"/>
                    </a:lnTo>
                    <a:lnTo>
                      <a:pt x="211" y="0"/>
                    </a:lnTo>
                    <a:lnTo>
                      <a:pt x="170" y="60"/>
                    </a:lnTo>
                    <a:lnTo>
                      <a:pt x="91" y="11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3" name="Freeform 161">
                <a:extLst>
                  <a:ext uri="{FF2B5EF4-FFF2-40B4-BE49-F238E27FC236}">
                    <a16:creationId xmlns:a16="http://schemas.microsoft.com/office/drawing/2014/main" id="{4362AD98-2F58-23FB-8122-E6E0BE1FA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734"/>
                <a:ext cx="252" cy="235"/>
              </a:xfrm>
              <a:custGeom>
                <a:avLst/>
                <a:gdLst>
                  <a:gd name="T0" fmla="*/ 9 w 1011"/>
                  <a:gd name="T1" fmla="*/ 3 h 942"/>
                  <a:gd name="T2" fmla="*/ 11 w 1011"/>
                  <a:gd name="T3" fmla="*/ 2 h 942"/>
                  <a:gd name="T4" fmla="*/ 13 w 1011"/>
                  <a:gd name="T5" fmla="*/ 4 h 942"/>
                  <a:gd name="T6" fmla="*/ 13 w 1011"/>
                  <a:gd name="T7" fmla="*/ 6 h 942"/>
                  <a:gd name="T8" fmla="*/ 13 w 1011"/>
                  <a:gd name="T9" fmla="*/ 9 h 942"/>
                  <a:gd name="T10" fmla="*/ 14 w 1011"/>
                  <a:gd name="T11" fmla="*/ 9 h 942"/>
                  <a:gd name="T12" fmla="*/ 15 w 1011"/>
                  <a:gd name="T13" fmla="*/ 8 h 942"/>
                  <a:gd name="T14" fmla="*/ 15 w 1011"/>
                  <a:gd name="T15" fmla="*/ 11 h 942"/>
                  <a:gd name="T16" fmla="*/ 14 w 1011"/>
                  <a:gd name="T17" fmla="*/ 13 h 942"/>
                  <a:gd name="T18" fmla="*/ 14 w 1011"/>
                  <a:gd name="T19" fmla="*/ 13 h 942"/>
                  <a:gd name="T20" fmla="*/ 16 w 1011"/>
                  <a:gd name="T21" fmla="*/ 10 h 942"/>
                  <a:gd name="T22" fmla="*/ 15 w 1011"/>
                  <a:gd name="T23" fmla="*/ 8 h 942"/>
                  <a:gd name="T24" fmla="*/ 14 w 1011"/>
                  <a:gd name="T25" fmla="*/ 4 h 942"/>
                  <a:gd name="T26" fmla="*/ 11 w 1011"/>
                  <a:gd name="T27" fmla="*/ 1 h 942"/>
                  <a:gd name="T28" fmla="*/ 7 w 1011"/>
                  <a:gd name="T29" fmla="*/ 0 h 942"/>
                  <a:gd name="T30" fmla="*/ 2 w 1011"/>
                  <a:gd name="T31" fmla="*/ 1 h 942"/>
                  <a:gd name="T32" fmla="*/ 0 w 1011"/>
                  <a:gd name="T33" fmla="*/ 5 h 942"/>
                  <a:gd name="T34" fmla="*/ 0 w 1011"/>
                  <a:gd name="T35" fmla="*/ 9 h 942"/>
                  <a:gd name="T36" fmla="*/ 0 w 1011"/>
                  <a:gd name="T37" fmla="*/ 12 h 942"/>
                  <a:gd name="T38" fmla="*/ 2 w 1011"/>
                  <a:gd name="T39" fmla="*/ 14 h 942"/>
                  <a:gd name="T40" fmla="*/ 3 w 1011"/>
                  <a:gd name="T41" fmla="*/ 15 h 942"/>
                  <a:gd name="T42" fmla="*/ 2 w 1011"/>
                  <a:gd name="T43" fmla="*/ 14 h 942"/>
                  <a:gd name="T44" fmla="*/ 0 w 1011"/>
                  <a:gd name="T45" fmla="*/ 11 h 942"/>
                  <a:gd name="T46" fmla="*/ 0 w 1011"/>
                  <a:gd name="T47" fmla="*/ 10 h 942"/>
                  <a:gd name="T48" fmla="*/ 2 w 1011"/>
                  <a:gd name="T49" fmla="*/ 11 h 942"/>
                  <a:gd name="T50" fmla="*/ 2 w 1011"/>
                  <a:gd name="T51" fmla="*/ 9 h 942"/>
                  <a:gd name="T52" fmla="*/ 1 w 1011"/>
                  <a:gd name="T53" fmla="*/ 6 h 942"/>
                  <a:gd name="T54" fmla="*/ 1 w 1011"/>
                  <a:gd name="T55" fmla="*/ 4 h 942"/>
                  <a:gd name="T56" fmla="*/ 3 w 1011"/>
                  <a:gd name="T57" fmla="*/ 3 h 942"/>
                  <a:gd name="T58" fmla="*/ 4 w 1011"/>
                  <a:gd name="T59" fmla="*/ 3 h 942"/>
                  <a:gd name="T60" fmla="*/ 5 w 1011"/>
                  <a:gd name="T61" fmla="*/ 4 h 942"/>
                  <a:gd name="T62" fmla="*/ 7 w 1011"/>
                  <a:gd name="T63" fmla="*/ 4 h 942"/>
                  <a:gd name="T64" fmla="*/ 8 w 1011"/>
                  <a:gd name="T65" fmla="*/ 4 h 94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11"/>
                  <a:gd name="T100" fmla="*/ 0 h 942"/>
                  <a:gd name="T101" fmla="*/ 1011 w 1011"/>
                  <a:gd name="T102" fmla="*/ 942 h 94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11" h="942">
                    <a:moveTo>
                      <a:pt x="519" y="253"/>
                    </a:moveTo>
                    <a:lnTo>
                      <a:pt x="580" y="179"/>
                    </a:lnTo>
                    <a:lnTo>
                      <a:pt x="637" y="146"/>
                    </a:lnTo>
                    <a:lnTo>
                      <a:pt x="702" y="143"/>
                    </a:lnTo>
                    <a:lnTo>
                      <a:pt x="785" y="183"/>
                    </a:lnTo>
                    <a:lnTo>
                      <a:pt x="830" y="253"/>
                    </a:lnTo>
                    <a:lnTo>
                      <a:pt x="854" y="331"/>
                    </a:lnTo>
                    <a:lnTo>
                      <a:pt x="862" y="412"/>
                    </a:lnTo>
                    <a:lnTo>
                      <a:pt x="858" y="495"/>
                    </a:lnTo>
                    <a:lnTo>
                      <a:pt x="850" y="576"/>
                    </a:lnTo>
                    <a:lnTo>
                      <a:pt x="872" y="654"/>
                    </a:lnTo>
                    <a:lnTo>
                      <a:pt x="890" y="569"/>
                    </a:lnTo>
                    <a:lnTo>
                      <a:pt x="950" y="527"/>
                    </a:lnTo>
                    <a:lnTo>
                      <a:pt x="986" y="555"/>
                    </a:lnTo>
                    <a:lnTo>
                      <a:pt x="998" y="654"/>
                    </a:lnTo>
                    <a:lnTo>
                      <a:pt x="992" y="734"/>
                    </a:lnTo>
                    <a:lnTo>
                      <a:pt x="946" y="799"/>
                    </a:lnTo>
                    <a:lnTo>
                      <a:pt x="924" y="827"/>
                    </a:lnTo>
                    <a:lnTo>
                      <a:pt x="881" y="861"/>
                    </a:lnTo>
                    <a:lnTo>
                      <a:pt x="935" y="841"/>
                    </a:lnTo>
                    <a:lnTo>
                      <a:pt x="1001" y="738"/>
                    </a:lnTo>
                    <a:lnTo>
                      <a:pt x="1011" y="638"/>
                    </a:lnTo>
                    <a:lnTo>
                      <a:pt x="992" y="532"/>
                    </a:lnTo>
                    <a:lnTo>
                      <a:pt x="950" y="508"/>
                    </a:lnTo>
                    <a:lnTo>
                      <a:pt x="950" y="447"/>
                    </a:lnTo>
                    <a:lnTo>
                      <a:pt x="903" y="247"/>
                    </a:lnTo>
                    <a:lnTo>
                      <a:pt x="830" y="135"/>
                    </a:lnTo>
                    <a:lnTo>
                      <a:pt x="742" y="57"/>
                    </a:lnTo>
                    <a:lnTo>
                      <a:pt x="642" y="25"/>
                    </a:lnTo>
                    <a:lnTo>
                      <a:pt x="481" y="0"/>
                    </a:lnTo>
                    <a:lnTo>
                      <a:pt x="299" y="25"/>
                    </a:lnTo>
                    <a:lnTo>
                      <a:pt x="162" y="101"/>
                    </a:lnTo>
                    <a:lnTo>
                      <a:pt x="73" y="195"/>
                    </a:lnTo>
                    <a:lnTo>
                      <a:pt x="19" y="309"/>
                    </a:lnTo>
                    <a:lnTo>
                      <a:pt x="8" y="430"/>
                    </a:lnTo>
                    <a:lnTo>
                      <a:pt x="19" y="600"/>
                    </a:lnTo>
                    <a:lnTo>
                      <a:pt x="0" y="654"/>
                    </a:lnTo>
                    <a:lnTo>
                      <a:pt x="17" y="760"/>
                    </a:lnTo>
                    <a:lnTo>
                      <a:pt x="73" y="851"/>
                    </a:lnTo>
                    <a:lnTo>
                      <a:pt x="150" y="913"/>
                    </a:lnTo>
                    <a:lnTo>
                      <a:pt x="189" y="918"/>
                    </a:lnTo>
                    <a:lnTo>
                      <a:pt x="213" y="942"/>
                    </a:lnTo>
                    <a:lnTo>
                      <a:pt x="201" y="880"/>
                    </a:lnTo>
                    <a:lnTo>
                      <a:pt x="162" y="906"/>
                    </a:lnTo>
                    <a:lnTo>
                      <a:pt x="78" y="844"/>
                    </a:lnTo>
                    <a:lnTo>
                      <a:pt x="24" y="743"/>
                    </a:lnTo>
                    <a:lnTo>
                      <a:pt x="19" y="663"/>
                    </a:lnTo>
                    <a:lnTo>
                      <a:pt x="36" y="644"/>
                    </a:lnTo>
                    <a:lnTo>
                      <a:pt x="92" y="654"/>
                    </a:lnTo>
                    <a:lnTo>
                      <a:pt x="162" y="715"/>
                    </a:lnTo>
                    <a:lnTo>
                      <a:pt x="147" y="635"/>
                    </a:lnTo>
                    <a:lnTo>
                      <a:pt x="127" y="590"/>
                    </a:lnTo>
                    <a:lnTo>
                      <a:pt x="99" y="510"/>
                    </a:lnTo>
                    <a:lnTo>
                      <a:pt x="81" y="421"/>
                    </a:lnTo>
                    <a:lnTo>
                      <a:pt x="81" y="351"/>
                    </a:lnTo>
                    <a:lnTo>
                      <a:pt x="99" y="292"/>
                    </a:lnTo>
                    <a:lnTo>
                      <a:pt x="131" y="247"/>
                    </a:lnTo>
                    <a:lnTo>
                      <a:pt x="173" y="215"/>
                    </a:lnTo>
                    <a:lnTo>
                      <a:pt x="218" y="203"/>
                    </a:lnTo>
                    <a:lnTo>
                      <a:pt x="270" y="215"/>
                    </a:lnTo>
                    <a:lnTo>
                      <a:pt x="320" y="244"/>
                    </a:lnTo>
                    <a:lnTo>
                      <a:pt x="356" y="272"/>
                    </a:lnTo>
                    <a:lnTo>
                      <a:pt x="398" y="283"/>
                    </a:lnTo>
                    <a:lnTo>
                      <a:pt x="463" y="277"/>
                    </a:lnTo>
                    <a:lnTo>
                      <a:pt x="501" y="263"/>
                    </a:lnTo>
                    <a:lnTo>
                      <a:pt x="519" y="2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4" name="Freeform 162">
                <a:extLst>
                  <a:ext uri="{FF2B5EF4-FFF2-40B4-BE49-F238E27FC236}">
                    <a16:creationId xmlns:a16="http://schemas.microsoft.com/office/drawing/2014/main" id="{3E4DC1C5-834A-3C33-CD63-6EF22F800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2899"/>
                <a:ext cx="81" cy="16"/>
              </a:xfrm>
              <a:custGeom>
                <a:avLst/>
                <a:gdLst>
                  <a:gd name="T0" fmla="*/ 0 w 325"/>
                  <a:gd name="T1" fmla="*/ 1 h 64"/>
                  <a:gd name="T2" fmla="*/ 1 w 325"/>
                  <a:gd name="T3" fmla="*/ 0 h 64"/>
                  <a:gd name="T4" fmla="*/ 2 w 325"/>
                  <a:gd name="T5" fmla="*/ 0 h 64"/>
                  <a:gd name="T6" fmla="*/ 3 w 325"/>
                  <a:gd name="T7" fmla="*/ 0 h 64"/>
                  <a:gd name="T8" fmla="*/ 4 w 325"/>
                  <a:gd name="T9" fmla="*/ 0 h 64"/>
                  <a:gd name="T10" fmla="*/ 5 w 325"/>
                  <a:gd name="T11" fmla="*/ 0 h 64"/>
                  <a:gd name="T12" fmla="*/ 4 w 325"/>
                  <a:gd name="T13" fmla="*/ 1 h 64"/>
                  <a:gd name="T14" fmla="*/ 3 w 325"/>
                  <a:gd name="T15" fmla="*/ 1 h 64"/>
                  <a:gd name="T16" fmla="*/ 3 w 325"/>
                  <a:gd name="T17" fmla="*/ 1 h 64"/>
                  <a:gd name="T18" fmla="*/ 3 w 325"/>
                  <a:gd name="T19" fmla="*/ 1 h 64"/>
                  <a:gd name="T20" fmla="*/ 2 w 325"/>
                  <a:gd name="T21" fmla="*/ 1 h 64"/>
                  <a:gd name="T22" fmla="*/ 1 w 325"/>
                  <a:gd name="T23" fmla="*/ 1 h 64"/>
                  <a:gd name="T24" fmla="*/ 2 w 325"/>
                  <a:gd name="T25" fmla="*/ 0 h 64"/>
                  <a:gd name="T26" fmla="*/ 1 w 325"/>
                  <a:gd name="T27" fmla="*/ 0 h 64"/>
                  <a:gd name="T28" fmla="*/ 1 w 325"/>
                  <a:gd name="T29" fmla="*/ 1 h 64"/>
                  <a:gd name="T30" fmla="*/ 0 w 325"/>
                  <a:gd name="T31" fmla="*/ 1 h 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25"/>
                  <a:gd name="T49" fmla="*/ 0 h 64"/>
                  <a:gd name="T50" fmla="*/ 325 w 325"/>
                  <a:gd name="T51" fmla="*/ 64 h 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25" h="64">
                    <a:moveTo>
                      <a:pt x="0" y="32"/>
                    </a:moveTo>
                    <a:lnTo>
                      <a:pt x="57" y="17"/>
                    </a:lnTo>
                    <a:lnTo>
                      <a:pt x="121" y="12"/>
                    </a:lnTo>
                    <a:lnTo>
                      <a:pt x="211" y="12"/>
                    </a:lnTo>
                    <a:lnTo>
                      <a:pt x="260" y="6"/>
                    </a:lnTo>
                    <a:lnTo>
                      <a:pt x="325" y="0"/>
                    </a:lnTo>
                    <a:lnTo>
                      <a:pt x="298" y="35"/>
                    </a:lnTo>
                    <a:lnTo>
                      <a:pt x="231" y="40"/>
                    </a:lnTo>
                    <a:lnTo>
                      <a:pt x="234" y="64"/>
                    </a:lnTo>
                    <a:lnTo>
                      <a:pt x="203" y="40"/>
                    </a:lnTo>
                    <a:lnTo>
                      <a:pt x="157" y="35"/>
                    </a:lnTo>
                    <a:lnTo>
                      <a:pt x="99" y="44"/>
                    </a:lnTo>
                    <a:lnTo>
                      <a:pt x="162" y="21"/>
                    </a:lnTo>
                    <a:lnTo>
                      <a:pt x="103" y="21"/>
                    </a:lnTo>
                    <a:lnTo>
                      <a:pt x="49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5" name="Freeform 163">
                <a:extLst>
                  <a:ext uri="{FF2B5EF4-FFF2-40B4-BE49-F238E27FC236}">
                    <a16:creationId xmlns:a16="http://schemas.microsoft.com/office/drawing/2014/main" id="{C7D5A3CF-F54C-E599-D01D-FB237358C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6" y="2904"/>
                <a:ext cx="61" cy="31"/>
              </a:xfrm>
              <a:custGeom>
                <a:avLst/>
                <a:gdLst>
                  <a:gd name="T0" fmla="*/ 0 w 244"/>
                  <a:gd name="T1" fmla="*/ 0 h 122"/>
                  <a:gd name="T2" fmla="*/ 0 w 244"/>
                  <a:gd name="T3" fmla="*/ 1 h 122"/>
                  <a:gd name="T4" fmla="*/ 1 w 244"/>
                  <a:gd name="T5" fmla="*/ 1 h 122"/>
                  <a:gd name="T6" fmla="*/ 2 w 244"/>
                  <a:gd name="T7" fmla="*/ 1 h 122"/>
                  <a:gd name="T8" fmla="*/ 2 w 244"/>
                  <a:gd name="T9" fmla="*/ 2 h 122"/>
                  <a:gd name="T10" fmla="*/ 2 w 244"/>
                  <a:gd name="T11" fmla="*/ 2 h 122"/>
                  <a:gd name="T12" fmla="*/ 3 w 244"/>
                  <a:gd name="T13" fmla="*/ 2 h 122"/>
                  <a:gd name="T14" fmla="*/ 4 w 244"/>
                  <a:gd name="T15" fmla="*/ 2 h 122"/>
                  <a:gd name="T16" fmla="*/ 3 w 244"/>
                  <a:gd name="T17" fmla="*/ 1 h 122"/>
                  <a:gd name="T18" fmla="*/ 4 w 244"/>
                  <a:gd name="T19" fmla="*/ 1 h 122"/>
                  <a:gd name="T20" fmla="*/ 4 w 244"/>
                  <a:gd name="T21" fmla="*/ 1 h 122"/>
                  <a:gd name="T22" fmla="*/ 3 w 244"/>
                  <a:gd name="T23" fmla="*/ 1 h 122"/>
                  <a:gd name="T24" fmla="*/ 2 w 244"/>
                  <a:gd name="T25" fmla="*/ 1 h 122"/>
                  <a:gd name="T26" fmla="*/ 2 w 244"/>
                  <a:gd name="T27" fmla="*/ 1 h 122"/>
                  <a:gd name="T28" fmla="*/ 1 w 244"/>
                  <a:gd name="T29" fmla="*/ 1 h 122"/>
                  <a:gd name="T30" fmla="*/ 2 w 244"/>
                  <a:gd name="T31" fmla="*/ 1 h 122"/>
                  <a:gd name="T32" fmla="*/ 1 w 244"/>
                  <a:gd name="T33" fmla="*/ 1 h 122"/>
                  <a:gd name="T34" fmla="*/ 1 w 244"/>
                  <a:gd name="T35" fmla="*/ 0 h 122"/>
                  <a:gd name="T36" fmla="*/ 0 w 244"/>
                  <a:gd name="T37" fmla="*/ 0 h 1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4"/>
                  <a:gd name="T58" fmla="*/ 0 h 122"/>
                  <a:gd name="T59" fmla="*/ 244 w 244"/>
                  <a:gd name="T60" fmla="*/ 122 h 1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4" h="122">
                    <a:moveTo>
                      <a:pt x="0" y="16"/>
                    </a:moveTo>
                    <a:lnTo>
                      <a:pt x="19" y="38"/>
                    </a:lnTo>
                    <a:lnTo>
                      <a:pt x="70" y="56"/>
                    </a:lnTo>
                    <a:lnTo>
                      <a:pt x="106" y="82"/>
                    </a:lnTo>
                    <a:lnTo>
                      <a:pt x="91" y="97"/>
                    </a:lnTo>
                    <a:lnTo>
                      <a:pt x="134" y="122"/>
                    </a:lnTo>
                    <a:lnTo>
                      <a:pt x="181" y="110"/>
                    </a:lnTo>
                    <a:lnTo>
                      <a:pt x="216" y="88"/>
                    </a:lnTo>
                    <a:lnTo>
                      <a:pt x="175" y="82"/>
                    </a:lnTo>
                    <a:lnTo>
                      <a:pt x="244" y="45"/>
                    </a:lnTo>
                    <a:lnTo>
                      <a:pt x="237" y="33"/>
                    </a:lnTo>
                    <a:lnTo>
                      <a:pt x="170" y="73"/>
                    </a:lnTo>
                    <a:lnTo>
                      <a:pt x="134" y="78"/>
                    </a:lnTo>
                    <a:lnTo>
                      <a:pt x="91" y="61"/>
                    </a:lnTo>
                    <a:lnTo>
                      <a:pt x="76" y="40"/>
                    </a:lnTo>
                    <a:lnTo>
                      <a:pt x="119" y="25"/>
                    </a:lnTo>
                    <a:lnTo>
                      <a:pt x="76" y="30"/>
                    </a:lnTo>
                    <a:lnTo>
                      <a:pt x="58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6" name="Freeform 164">
                <a:extLst>
                  <a:ext uri="{FF2B5EF4-FFF2-40B4-BE49-F238E27FC236}">
                    <a16:creationId xmlns:a16="http://schemas.microsoft.com/office/drawing/2014/main" id="{2C76AE69-1204-E257-1EA0-C3C7B0B66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" y="2881"/>
                <a:ext cx="63" cy="17"/>
              </a:xfrm>
              <a:custGeom>
                <a:avLst/>
                <a:gdLst>
                  <a:gd name="T0" fmla="*/ 0 w 250"/>
                  <a:gd name="T1" fmla="*/ 1 h 65"/>
                  <a:gd name="T2" fmla="*/ 3 w 250"/>
                  <a:gd name="T3" fmla="*/ 0 h 65"/>
                  <a:gd name="T4" fmla="*/ 3 w 250"/>
                  <a:gd name="T5" fmla="*/ 0 h 65"/>
                  <a:gd name="T6" fmla="*/ 4 w 250"/>
                  <a:gd name="T7" fmla="*/ 1 h 65"/>
                  <a:gd name="T8" fmla="*/ 3 w 250"/>
                  <a:gd name="T9" fmla="*/ 0 h 65"/>
                  <a:gd name="T10" fmla="*/ 3 w 250"/>
                  <a:gd name="T11" fmla="*/ 0 h 65"/>
                  <a:gd name="T12" fmla="*/ 2 w 250"/>
                  <a:gd name="T13" fmla="*/ 1 h 65"/>
                  <a:gd name="T14" fmla="*/ 0 w 250"/>
                  <a:gd name="T15" fmla="*/ 1 h 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0"/>
                  <a:gd name="T25" fmla="*/ 0 h 65"/>
                  <a:gd name="T26" fmla="*/ 250 w 250"/>
                  <a:gd name="T27" fmla="*/ 65 h 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0" h="65">
                    <a:moveTo>
                      <a:pt x="0" y="65"/>
                    </a:moveTo>
                    <a:lnTo>
                      <a:pt x="161" y="0"/>
                    </a:lnTo>
                    <a:lnTo>
                      <a:pt x="205" y="9"/>
                    </a:lnTo>
                    <a:lnTo>
                      <a:pt x="250" y="27"/>
                    </a:lnTo>
                    <a:lnTo>
                      <a:pt x="193" y="21"/>
                    </a:lnTo>
                    <a:lnTo>
                      <a:pt x="153" y="21"/>
                    </a:lnTo>
                    <a:lnTo>
                      <a:pt x="100" y="37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7" name="Freeform 165">
                <a:extLst>
                  <a:ext uri="{FF2B5EF4-FFF2-40B4-BE49-F238E27FC236}">
                    <a16:creationId xmlns:a16="http://schemas.microsoft.com/office/drawing/2014/main" id="{CB3B18D7-DBF8-6FEA-6D68-8315F825A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2897"/>
                <a:ext cx="50" cy="19"/>
              </a:xfrm>
              <a:custGeom>
                <a:avLst/>
                <a:gdLst>
                  <a:gd name="T0" fmla="*/ 0 w 200"/>
                  <a:gd name="T1" fmla="*/ 1 h 76"/>
                  <a:gd name="T2" fmla="*/ 1 w 200"/>
                  <a:gd name="T3" fmla="*/ 0 h 76"/>
                  <a:gd name="T4" fmla="*/ 2 w 200"/>
                  <a:gd name="T5" fmla="*/ 0 h 76"/>
                  <a:gd name="T6" fmla="*/ 3 w 200"/>
                  <a:gd name="T7" fmla="*/ 0 h 76"/>
                  <a:gd name="T8" fmla="*/ 3 w 200"/>
                  <a:gd name="T9" fmla="*/ 1 h 76"/>
                  <a:gd name="T10" fmla="*/ 2 w 200"/>
                  <a:gd name="T11" fmla="*/ 1 h 76"/>
                  <a:gd name="T12" fmla="*/ 2 w 200"/>
                  <a:gd name="T13" fmla="*/ 1 h 76"/>
                  <a:gd name="T14" fmla="*/ 1 w 200"/>
                  <a:gd name="T15" fmla="*/ 1 h 76"/>
                  <a:gd name="T16" fmla="*/ 2 w 200"/>
                  <a:gd name="T17" fmla="*/ 1 h 76"/>
                  <a:gd name="T18" fmla="*/ 2 w 200"/>
                  <a:gd name="T19" fmla="*/ 1 h 76"/>
                  <a:gd name="T20" fmla="*/ 3 w 200"/>
                  <a:gd name="T21" fmla="*/ 0 h 76"/>
                  <a:gd name="T22" fmla="*/ 2 w 200"/>
                  <a:gd name="T23" fmla="*/ 0 h 76"/>
                  <a:gd name="T24" fmla="*/ 1 w 200"/>
                  <a:gd name="T25" fmla="*/ 0 h 76"/>
                  <a:gd name="T26" fmla="*/ 1 w 200"/>
                  <a:gd name="T27" fmla="*/ 1 h 76"/>
                  <a:gd name="T28" fmla="*/ 0 w 200"/>
                  <a:gd name="T29" fmla="*/ 1 h 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00"/>
                  <a:gd name="T46" fmla="*/ 0 h 76"/>
                  <a:gd name="T47" fmla="*/ 200 w 200"/>
                  <a:gd name="T48" fmla="*/ 76 h 7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00" h="76">
                    <a:moveTo>
                      <a:pt x="0" y="41"/>
                    </a:moveTo>
                    <a:lnTo>
                      <a:pt x="54" y="2"/>
                    </a:lnTo>
                    <a:lnTo>
                      <a:pt x="128" y="0"/>
                    </a:lnTo>
                    <a:lnTo>
                      <a:pt x="200" y="9"/>
                    </a:lnTo>
                    <a:lnTo>
                      <a:pt x="171" y="44"/>
                    </a:lnTo>
                    <a:lnTo>
                      <a:pt x="128" y="66"/>
                    </a:lnTo>
                    <a:lnTo>
                      <a:pt x="89" y="76"/>
                    </a:lnTo>
                    <a:lnTo>
                      <a:pt x="31" y="68"/>
                    </a:lnTo>
                    <a:lnTo>
                      <a:pt x="89" y="68"/>
                    </a:lnTo>
                    <a:lnTo>
                      <a:pt x="148" y="44"/>
                    </a:lnTo>
                    <a:lnTo>
                      <a:pt x="183" y="12"/>
                    </a:lnTo>
                    <a:lnTo>
                      <a:pt x="117" y="9"/>
                    </a:lnTo>
                    <a:lnTo>
                      <a:pt x="64" y="12"/>
                    </a:lnTo>
                    <a:lnTo>
                      <a:pt x="23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8" name="Freeform 166">
                <a:extLst>
                  <a:ext uri="{FF2B5EF4-FFF2-40B4-BE49-F238E27FC236}">
                    <a16:creationId xmlns:a16="http://schemas.microsoft.com/office/drawing/2014/main" id="{CA47AF9B-52F2-C0D7-2AC8-7D2A3984B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2888"/>
                <a:ext cx="47" cy="54"/>
              </a:xfrm>
              <a:custGeom>
                <a:avLst/>
                <a:gdLst>
                  <a:gd name="T0" fmla="*/ 2 w 189"/>
                  <a:gd name="T1" fmla="*/ 0 h 214"/>
                  <a:gd name="T2" fmla="*/ 3 w 189"/>
                  <a:gd name="T3" fmla="*/ 0 h 214"/>
                  <a:gd name="T4" fmla="*/ 2 w 189"/>
                  <a:gd name="T5" fmla="*/ 0 h 214"/>
                  <a:gd name="T6" fmla="*/ 1 w 189"/>
                  <a:gd name="T7" fmla="*/ 1 h 214"/>
                  <a:gd name="T8" fmla="*/ 1 w 189"/>
                  <a:gd name="T9" fmla="*/ 1 h 214"/>
                  <a:gd name="T10" fmla="*/ 0 w 189"/>
                  <a:gd name="T11" fmla="*/ 2 h 214"/>
                  <a:gd name="T12" fmla="*/ 0 w 189"/>
                  <a:gd name="T13" fmla="*/ 2 h 214"/>
                  <a:gd name="T14" fmla="*/ 1 w 189"/>
                  <a:gd name="T15" fmla="*/ 4 h 214"/>
                  <a:gd name="T16" fmla="*/ 0 w 189"/>
                  <a:gd name="T17" fmla="*/ 2 h 214"/>
                  <a:gd name="T18" fmla="*/ 0 w 189"/>
                  <a:gd name="T19" fmla="*/ 2 h 214"/>
                  <a:gd name="T20" fmla="*/ 0 w 189"/>
                  <a:gd name="T21" fmla="*/ 1 h 214"/>
                  <a:gd name="T22" fmla="*/ 0 w 189"/>
                  <a:gd name="T23" fmla="*/ 1 h 214"/>
                  <a:gd name="T24" fmla="*/ 2 w 189"/>
                  <a:gd name="T25" fmla="*/ 0 h 214"/>
                  <a:gd name="T26" fmla="*/ 2 w 189"/>
                  <a:gd name="T27" fmla="*/ 0 h 214"/>
                  <a:gd name="T28" fmla="*/ 2 w 189"/>
                  <a:gd name="T29" fmla="*/ 0 h 21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9"/>
                  <a:gd name="T46" fmla="*/ 0 h 214"/>
                  <a:gd name="T47" fmla="*/ 189 w 189"/>
                  <a:gd name="T48" fmla="*/ 214 h 21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9" h="214">
                    <a:moveTo>
                      <a:pt x="132" y="8"/>
                    </a:moveTo>
                    <a:lnTo>
                      <a:pt x="189" y="20"/>
                    </a:lnTo>
                    <a:lnTo>
                      <a:pt x="120" y="20"/>
                    </a:lnTo>
                    <a:lnTo>
                      <a:pt x="93" y="48"/>
                    </a:lnTo>
                    <a:lnTo>
                      <a:pt x="57" y="72"/>
                    </a:lnTo>
                    <a:lnTo>
                      <a:pt x="42" y="102"/>
                    </a:lnTo>
                    <a:lnTo>
                      <a:pt x="42" y="142"/>
                    </a:lnTo>
                    <a:lnTo>
                      <a:pt x="57" y="214"/>
                    </a:lnTo>
                    <a:lnTo>
                      <a:pt x="33" y="146"/>
                    </a:lnTo>
                    <a:lnTo>
                      <a:pt x="28" y="109"/>
                    </a:lnTo>
                    <a:lnTo>
                      <a:pt x="26" y="80"/>
                    </a:lnTo>
                    <a:lnTo>
                      <a:pt x="0" y="48"/>
                    </a:lnTo>
                    <a:lnTo>
                      <a:pt x="107" y="17"/>
                    </a:lnTo>
                    <a:lnTo>
                      <a:pt x="156" y="0"/>
                    </a:lnTo>
                    <a:lnTo>
                      <a:pt x="13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59" name="Freeform 167">
                <a:extLst>
                  <a:ext uri="{FF2B5EF4-FFF2-40B4-BE49-F238E27FC236}">
                    <a16:creationId xmlns:a16="http://schemas.microsoft.com/office/drawing/2014/main" id="{261F5407-AA0A-88D8-44FF-FD052C950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0" y="2907"/>
                <a:ext cx="9" cy="45"/>
              </a:xfrm>
              <a:custGeom>
                <a:avLst/>
                <a:gdLst>
                  <a:gd name="T0" fmla="*/ 0 w 38"/>
                  <a:gd name="T1" fmla="*/ 0 h 178"/>
                  <a:gd name="T2" fmla="*/ 0 w 38"/>
                  <a:gd name="T3" fmla="*/ 1 h 178"/>
                  <a:gd name="T4" fmla="*/ 0 w 38"/>
                  <a:gd name="T5" fmla="*/ 2 h 178"/>
                  <a:gd name="T6" fmla="*/ 0 w 38"/>
                  <a:gd name="T7" fmla="*/ 3 h 178"/>
                  <a:gd name="T8" fmla="*/ 0 w 38"/>
                  <a:gd name="T9" fmla="*/ 2 h 178"/>
                  <a:gd name="T10" fmla="*/ 0 w 38"/>
                  <a:gd name="T11" fmla="*/ 1 h 178"/>
                  <a:gd name="T12" fmla="*/ 0 w 38"/>
                  <a:gd name="T13" fmla="*/ 1 h 178"/>
                  <a:gd name="T14" fmla="*/ 0 w 38"/>
                  <a:gd name="T15" fmla="*/ 0 h 178"/>
                  <a:gd name="T16" fmla="*/ 0 w 38"/>
                  <a:gd name="T17" fmla="*/ 0 h 17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"/>
                  <a:gd name="T28" fmla="*/ 0 h 178"/>
                  <a:gd name="T29" fmla="*/ 38 w 38"/>
                  <a:gd name="T30" fmla="*/ 178 h 17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" h="178">
                    <a:moveTo>
                      <a:pt x="0" y="8"/>
                    </a:moveTo>
                    <a:lnTo>
                      <a:pt x="18" y="69"/>
                    </a:lnTo>
                    <a:lnTo>
                      <a:pt x="21" y="117"/>
                    </a:lnTo>
                    <a:lnTo>
                      <a:pt x="30" y="178"/>
                    </a:lnTo>
                    <a:lnTo>
                      <a:pt x="38" y="114"/>
                    </a:lnTo>
                    <a:lnTo>
                      <a:pt x="33" y="65"/>
                    </a:lnTo>
                    <a:lnTo>
                      <a:pt x="27" y="25"/>
                    </a:lnTo>
                    <a:lnTo>
                      <a:pt x="2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0" name="Freeform 168">
                <a:extLst>
                  <a:ext uri="{FF2B5EF4-FFF2-40B4-BE49-F238E27FC236}">
                    <a16:creationId xmlns:a16="http://schemas.microsoft.com/office/drawing/2014/main" id="{EC41705A-FDD5-B97A-5FD7-32DC9DD8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" y="2914"/>
                <a:ext cx="32" cy="10"/>
              </a:xfrm>
              <a:custGeom>
                <a:avLst/>
                <a:gdLst>
                  <a:gd name="T0" fmla="*/ 0 w 132"/>
                  <a:gd name="T1" fmla="*/ 0 h 42"/>
                  <a:gd name="T2" fmla="*/ 0 w 132"/>
                  <a:gd name="T3" fmla="*/ 0 h 42"/>
                  <a:gd name="T4" fmla="*/ 1 w 132"/>
                  <a:gd name="T5" fmla="*/ 0 h 42"/>
                  <a:gd name="T6" fmla="*/ 1 w 132"/>
                  <a:gd name="T7" fmla="*/ 0 h 42"/>
                  <a:gd name="T8" fmla="*/ 2 w 132"/>
                  <a:gd name="T9" fmla="*/ 0 h 42"/>
                  <a:gd name="T10" fmla="*/ 1 w 132"/>
                  <a:gd name="T11" fmla="*/ 0 h 42"/>
                  <a:gd name="T12" fmla="*/ 1 w 132"/>
                  <a:gd name="T13" fmla="*/ 0 h 42"/>
                  <a:gd name="T14" fmla="*/ 0 w 132"/>
                  <a:gd name="T15" fmla="*/ 0 h 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2"/>
                  <a:gd name="T25" fmla="*/ 0 h 42"/>
                  <a:gd name="T26" fmla="*/ 132 w 132"/>
                  <a:gd name="T27" fmla="*/ 42 h 4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2" h="42">
                    <a:moveTo>
                      <a:pt x="26" y="8"/>
                    </a:moveTo>
                    <a:lnTo>
                      <a:pt x="0" y="33"/>
                    </a:lnTo>
                    <a:lnTo>
                      <a:pt x="51" y="42"/>
                    </a:lnTo>
                    <a:lnTo>
                      <a:pt x="83" y="33"/>
                    </a:lnTo>
                    <a:lnTo>
                      <a:pt x="132" y="8"/>
                    </a:lnTo>
                    <a:lnTo>
                      <a:pt x="97" y="8"/>
                    </a:lnTo>
                    <a:lnTo>
                      <a:pt x="63" y="0"/>
                    </a:ln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1" name="Freeform 169">
                <a:extLst>
                  <a:ext uri="{FF2B5EF4-FFF2-40B4-BE49-F238E27FC236}">
                    <a16:creationId xmlns:a16="http://schemas.microsoft.com/office/drawing/2014/main" id="{9F2184BC-916A-160D-FA27-F4C42FB7A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4" y="2912"/>
                <a:ext cx="33" cy="33"/>
              </a:xfrm>
              <a:custGeom>
                <a:avLst/>
                <a:gdLst>
                  <a:gd name="T0" fmla="*/ 2 w 133"/>
                  <a:gd name="T1" fmla="*/ 1 h 129"/>
                  <a:gd name="T2" fmla="*/ 1 w 133"/>
                  <a:gd name="T3" fmla="*/ 0 h 129"/>
                  <a:gd name="T4" fmla="*/ 0 w 133"/>
                  <a:gd name="T5" fmla="*/ 0 h 129"/>
                  <a:gd name="T6" fmla="*/ 0 w 133"/>
                  <a:gd name="T7" fmla="*/ 0 h 129"/>
                  <a:gd name="T8" fmla="*/ 0 w 133"/>
                  <a:gd name="T9" fmla="*/ 1 h 129"/>
                  <a:gd name="T10" fmla="*/ 1 w 133"/>
                  <a:gd name="T11" fmla="*/ 2 h 129"/>
                  <a:gd name="T12" fmla="*/ 1 w 133"/>
                  <a:gd name="T13" fmla="*/ 1 h 129"/>
                  <a:gd name="T14" fmla="*/ 1 w 133"/>
                  <a:gd name="T15" fmla="*/ 1 h 129"/>
                  <a:gd name="T16" fmla="*/ 1 w 133"/>
                  <a:gd name="T17" fmla="*/ 1 h 129"/>
                  <a:gd name="T18" fmla="*/ 1 w 133"/>
                  <a:gd name="T19" fmla="*/ 1 h 129"/>
                  <a:gd name="T20" fmla="*/ 1 w 133"/>
                  <a:gd name="T21" fmla="*/ 2 h 129"/>
                  <a:gd name="T22" fmla="*/ 1 w 133"/>
                  <a:gd name="T23" fmla="*/ 2 h 129"/>
                  <a:gd name="T24" fmla="*/ 2 w 133"/>
                  <a:gd name="T25" fmla="*/ 2 h 129"/>
                  <a:gd name="T26" fmla="*/ 2 w 133"/>
                  <a:gd name="T27" fmla="*/ 2 h 129"/>
                  <a:gd name="T28" fmla="*/ 2 w 133"/>
                  <a:gd name="T29" fmla="*/ 1 h 129"/>
                  <a:gd name="T30" fmla="*/ 2 w 133"/>
                  <a:gd name="T31" fmla="*/ 1 h 129"/>
                  <a:gd name="T32" fmla="*/ 2 w 133"/>
                  <a:gd name="T33" fmla="*/ 1 h 1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3"/>
                  <a:gd name="T52" fmla="*/ 0 h 129"/>
                  <a:gd name="T53" fmla="*/ 133 w 133"/>
                  <a:gd name="T54" fmla="*/ 129 h 12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3" h="129">
                    <a:moveTo>
                      <a:pt x="119" y="23"/>
                    </a:moveTo>
                    <a:lnTo>
                      <a:pt x="67" y="5"/>
                    </a:lnTo>
                    <a:lnTo>
                      <a:pt x="0" y="0"/>
                    </a:lnTo>
                    <a:lnTo>
                      <a:pt x="25" y="15"/>
                    </a:lnTo>
                    <a:lnTo>
                      <a:pt x="38" y="69"/>
                    </a:lnTo>
                    <a:lnTo>
                      <a:pt x="59" y="99"/>
                    </a:lnTo>
                    <a:lnTo>
                      <a:pt x="46" y="60"/>
                    </a:lnTo>
                    <a:lnTo>
                      <a:pt x="53" y="28"/>
                    </a:lnTo>
                    <a:lnTo>
                      <a:pt x="79" y="34"/>
                    </a:lnTo>
                    <a:lnTo>
                      <a:pt x="74" y="60"/>
                    </a:lnTo>
                    <a:lnTo>
                      <a:pt x="82" y="94"/>
                    </a:lnTo>
                    <a:lnTo>
                      <a:pt x="104" y="104"/>
                    </a:lnTo>
                    <a:lnTo>
                      <a:pt x="133" y="129"/>
                    </a:lnTo>
                    <a:lnTo>
                      <a:pt x="119" y="94"/>
                    </a:lnTo>
                    <a:lnTo>
                      <a:pt x="128" y="64"/>
                    </a:lnTo>
                    <a:lnTo>
                      <a:pt x="122" y="45"/>
                    </a:lnTo>
                    <a:lnTo>
                      <a:pt x="119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2" name="Freeform 170">
                <a:extLst>
                  <a:ext uri="{FF2B5EF4-FFF2-40B4-BE49-F238E27FC236}">
                    <a16:creationId xmlns:a16="http://schemas.microsoft.com/office/drawing/2014/main" id="{251C3735-5C38-EE83-EE36-AB6B06FE0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3" y="2880"/>
                <a:ext cx="24" cy="56"/>
              </a:xfrm>
              <a:custGeom>
                <a:avLst/>
                <a:gdLst>
                  <a:gd name="T0" fmla="*/ 0 w 99"/>
                  <a:gd name="T1" fmla="*/ 2 h 224"/>
                  <a:gd name="T2" fmla="*/ 0 w 99"/>
                  <a:gd name="T3" fmla="*/ 1 h 224"/>
                  <a:gd name="T4" fmla="*/ 1 w 99"/>
                  <a:gd name="T5" fmla="*/ 1 h 224"/>
                  <a:gd name="T6" fmla="*/ 1 w 99"/>
                  <a:gd name="T7" fmla="*/ 0 h 224"/>
                  <a:gd name="T8" fmla="*/ 1 w 99"/>
                  <a:gd name="T9" fmla="*/ 1 h 224"/>
                  <a:gd name="T10" fmla="*/ 1 w 99"/>
                  <a:gd name="T11" fmla="*/ 1 h 224"/>
                  <a:gd name="T12" fmla="*/ 1 w 99"/>
                  <a:gd name="T13" fmla="*/ 2 h 224"/>
                  <a:gd name="T14" fmla="*/ 1 w 99"/>
                  <a:gd name="T15" fmla="*/ 3 h 224"/>
                  <a:gd name="T16" fmla="*/ 1 w 99"/>
                  <a:gd name="T17" fmla="*/ 2 h 224"/>
                  <a:gd name="T18" fmla="*/ 1 w 99"/>
                  <a:gd name="T19" fmla="*/ 1 h 224"/>
                  <a:gd name="T20" fmla="*/ 1 w 99"/>
                  <a:gd name="T21" fmla="*/ 1 h 224"/>
                  <a:gd name="T22" fmla="*/ 1 w 99"/>
                  <a:gd name="T23" fmla="*/ 1 h 224"/>
                  <a:gd name="T24" fmla="*/ 1 w 99"/>
                  <a:gd name="T25" fmla="*/ 2 h 224"/>
                  <a:gd name="T26" fmla="*/ 1 w 99"/>
                  <a:gd name="T27" fmla="*/ 2 h 224"/>
                  <a:gd name="T28" fmla="*/ 0 w 99"/>
                  <a:gd name="T29" fmla="*/ 3 h 224"/>
                  <a:gd name="T30" fmla="*/ 0 w 99"/>
                  <a:gd name="T31" fmla="*/ 3 h 224"/>
                  <a:gd name="T32" fmla="*/ 0 w 99"/>
                  <a:gd name="T33" fmla="*/ 4 h 224"/>
                  <a:gd name="T34" fmla="*/ 0 w 99"/>
                  <a:gd name="T35" fmla="*/ 3 h 224"/>
                  <a:gd name="T36" fmla="*/ 0 w 99"/>
                  <a:gd name="T37" fmla="*/ 2 h 224"/>
                  <a:gd name="T38" fmla="*/ 0 w 99"/>
                  <a:gd name="T39" fmla="*/ 2 h 224"/>
                  <a:gd name="T40" fmla="*/ 0 w 99"/>
                  <a:gd name="T41" fmla="*/ 2 h 224"/>
                  <a:gd name="T42" fmla="*/ 0 w 99"/>
                  <a:gd name="T43" fmla="*/ 2 h 22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9"/>
                  <a:gd name="T67" fmla="*/ 0 h 224"/>
                  <a:gd name="T68" fmla="*/ 99 w 99"/>
                  <a:gd name="T69" fmla="*/ 224 h 22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9" h="224">
                    <a:moveTo>
                      <a:pt x="0" y="90"/>
                    </a:moveTo>
                    <a:lnTo>
                      <a:pt x="19" y="84"/>
                    </a:lnTo>
                    <a:lnTo>
                      <a:pt x="49" y="43"/>
                    </a:lnTo>
                    <a:lnTo>
                      <a:pt x="90" y="0"/>
                    </a:lnTo>
                    <a:lnTo>
                      <a:pt x="81" y="36"/>
                    </a:lnTo>
                    <a:lnTo>
                      <a:pt x="99" y="69"/>
                    </a:lnTo>
                    <a:lnTo>
                      <a:pt x="99" y="113"/>
                    </a:lnTo>
                    <a:lnTo>
                      <a:pt x="81" y="153"/>
                    </a:lnTo>
                    <a:lnTo>
                      <a:pt x="90" y="105"/>
                    </a:lnTo>
                    <a:lnTo>
                      <a:pt x="87" y="81"/>
                    </a:lnTo>
                    <a:lnTo>
                      <a:pt x="64" y="59"/>
                    </a:lnTo>
                    <a:lnTo>
                      <a:pt x="54" y="84"/>
                    </a:lnTo>
                    <a:lnTo>
                      <a:pt x="71" y="113"/>
                    </a:lnTo>
                    <a:lnTo>
                      <a:pt x="64" y="142"/>
                    </a:lnTo>
                    <a:lnTo>
                      <a:pt x="42" y="153"/>
                    </a:lnTo>
                    <a:lnTo>
                      <a:pt x="28" y="175"/>
                    </a:lnTo>
                    <a:lnTo>
                      <a:pt x="15" y="224"/>
                    </a:lnTo>
                    <a:lnTo>
                      <a:pt x="13" y="182"/>
                    </a:lnTo>
                    <a:lnTo>
                      <a:pt x="24" y="142"/>
                    </a:lnTo>
                    <a:lnTo>
                      <a:pt x="15" y="127"/>
                    </a:lnTo>
                    <a:lnTo>
                      <a:pt x="0" y="11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3" name="Freeform 171">
                <a:extLst>
                  <a:ext uri="{FF2B5EF4-FFF2-40B4-BE49-F238E27FC236}">
                    <a16:creationId xmlns:a16="http://schemas.microsoft.com/office/drawing/2014/main" id="{5F474C0C-1C66-8E63-44CE-C9261665C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2907"/>
                <a:ext cx="19" cy="12"/>
              </a:xfrm>
              <a:custGeom>
                <a:avLst/>
                <a:gdLst>
                  <a:gd name="T0" fmla="*/ 0 w 76"/>
                  <a:gd name="T1" fmla="*/ 0 h 48"/>
                  <a:gd name="T2" fmla="*/ 0 w 76"/>
                  <a:gd name="T3" fmla="*/ 1 h 48"/>
                  <a:gd name="T4" fmla="*/ 1 w 76"/>
                  <a:gd name="T5" fmla="*/ 1 h 48"/>
                  <a:gd name="T6" fmla="*/ 1 w 76"/>
                  <a:gd name="T7" fmla="*/ 1 h 48"/>
                  <a:gd name="T8" fmla="*/ 1 w 76"/>
                  <a:gd name="T9" fmla="*/ 1 h 48"/>
                  <a:gd name="T10" fmla="*/ 1 w 76"/>
                  <a:gd name="T11" fmla="*/ 0 h 48"/>
                  <a:gd name="T12" fmla="*/ 1 w 76"/>
                  <a:gd name="T13" fmla="*/ 0 h 48"/>
                  <a:gd name="T14" fmla="*/ 1 w 76"/>
                  <a:gd name="T15" fmla="*/ 0 h 48"/>
                  <a:gd name="T16" fmla="*/ 1 w 76"/>
                  <a:gd name="T17" fmla="*/ 1 h 48"/>
                  <a:gd name="T18" fmla="*/ 1 w 76"/>
                  <a:gd name="T19" fmla="*/ 0 h 48"/>
                  <a:gd name="T20" fmla="*/ 1 w 76"/>
                  <a:gd name="T21" fmla="*/ 0 h 48"/>
                  <a:gd name="T22" fmla="*/ 0 w 76"/>
                  <a:gd name="T23" fmla="*/ 0 h 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48"/>
                  <a:gd name="T38" fmla="*/ 76 w 76"/>
                  <a:gd name="T39" fmla="*/ 48 h 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48">
                    <a:moveTo>
                      <a:pt x="0" y="12"/>
                    </a:moveTo>
                    <a:lnTo>
                      <a:pt x="12" y="35"/>
                    </a:lnTo>
                    <a:lnTo>
                      <a:pt x="33" y="48"/>
                    </a:lnTo>
                    <a:lnTo>
                      <a:pt x="63" y="39"/>
                    </a:lnTo>
                    <a:lnTo>
                      <a:pt x="76" y="25"/>
                    </a:lnTo>
                    <a:lnTo>
                      <a:pt x="76" y="0"/>
                    </a:lnTo>
                    <a:lnTo>
                      <a:pt x="50" y="3"/>
                    </a:lnTo>
                    <a:lnTo>
                      <a:pt x="53" y="17"/>
                    </a:lnTo>
                    <a:lnTo>
                      <a:pt x="41" y="27"/>
                    </a:lnTo>
                    <a:lnTo>
                      <a:pt x="33" y="20"/>
                    </a:lnTo>
                    <a:lnTo>
                      <a:pt x="29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4" name="Freeform 172">
                <a:extLst>
                  <a:ext uri="{FF2B5EF4-FFF2-40B4-BE49-F238E27FC236}">
                    <a16:creationId xmlns:a16="http://schemas.microsoft.com/office/drawing/2014/main" id="{814EDC6E-ED9A-9FAF-9E12-1E79A24AE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2898"/>
                <a:ext cx="18" cy="11"/>
              </a:xfrm>
              <a:custGeom>
                <a:avLst/>
                <a:gdLst>
                  <a:gd name="T0" fmla="*/ 0 w 71"/>
                  <a:gd name="T1" fmla="*/ 0 h 47"/>
                  <a:gd name="T2" fmla="*/ 0 w 71"/>
                  <a:gd name="T3" fmla="*/ 0 h 47"/>
                  <a:gd name="T4" fmla="*/ 1 w 71"/>
                  <a:gd name="T5" fmla="*/ 1 h 47"/>
                  <a:gd name="T6" fmla="*/ 1 w 71"/>
                  <a:gd name="T7" fmla="*/ 0 h 47"/>
                  <a:gd name="T8" fmla="*/ 1 w 71"/>
                  <a:gd name="T9" fmla="*/ 0 h 47"/>
                  <a:gd name="T10" fmla="*/ 1 w 71"/>
                  <a:gd name="T11" fmla="*/ 0 h 47"/>
                  <a:gd name="T12" fmla="*/ 1 w 71"/>
                  <a:gd name="T13" fmla="*/ 0 h 47"/>
                  <a:gd name="T14" fmla="*/ 1 w 71"/>
                  <a:gd name="T15" fmla="*/ 0 h 47"/>
                  <a:gd name="T16" fmla="*/ 1 w 71"/>
                  <a:gd name="T17" fmla="*/ 0 h 47"/>
                  <a:gd name="T18" fmla="*/ 0 w 71"/>
                  <a:gd name="T19" fmla="*/ 0 h 47"/>
                  <a:gd name="T20" fmla="*/ 0 w 71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1"/>
                  <a:gd name="T34" fmla="*/ 0 h 47"/>
                  <a:gd name="T35" fmla="*/ 71 w 71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1" h="47">
                    <a:moveTo>
                      <a:pt x="0" y="13"/>
                    </a:moveTo>
                    <a:lnTo>
                      <a:pt x="7" y="42"/>
                    </a:lnTo>
                    <a:lnTo>
                      <a:pt x="32" y="47"/>
                    </a:lnTo>
                    <a:lnTo>
                      <a:pt x="57" y="39"/>
                    </a:lnTo>
                    <a:lnTo>
                      <a:pt x="71" y="24"/>
                    </a:lnTo>
                    <a:lnTo>
                      <a:pt x="66" y="0"/>
                    </a:lnTo>
                    <a:lnTo>
                      <a:pt x="49" y="0"/>
                    </a:lnTo>
                    <a:lnTo>
                      <a:pt x="45" y="26"/>
                    </a:lnTo>
                    <a:lnTo>
                      <a:pt x="28" y="26"/>
                    </a:lnTo>
                    <a:lnTo>
                      <a:pt x="21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5" name="Freeform 173">
                <a:extLst>
                  <a:ext uri="{FF2B5EF4-FFF2-40B4-BE49-F238E27FC236}">
                    <a16:creationId xmlns:a16="http://schemas.microsoft.com/office/drawing/2014/main" id="{35D2EA91-6354-F4CA-345E-1BF89E87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7" y="2949"/>
                <a:ext cx="71" cy="37"/>
              </a:xfrm>
              <a:custGeom>
                <a:avLst/>
                <a:gdLst>
                  <a:gd name="T0" fmla="*/ 0 w 285"/>
                  <a:gd name="T1" fmla="*/ 0 h 151"/>
                  <a:gd name="T2" fmla="*/ 0 w 285"/>
                  <a:gd name="T3" fmla="*/ 0 h 151"/>
                  <a:gd name="T4" fmla="*/ 0 w 285"/>
                  <a:gd name="T5" fmla="*/ 1 h 151"/>
                  <a:gd name="T6" fmla="*/ 0 w 285"/>
                  <a:gd name="T7" fmla="*/ 1 h 151"/>
                  <a:gd name="T8" fmla="*/ 0 w 285"/>
                  <a:gd name="T9" fmla="*/ 1 h 151"/>
                  <a:gd name="T10" fmla="*/ 1 w 285"/>
                  <a:gd name="T11" fmla="*/ 2 h 151"/>
                  <a:gd name="T12" fmla="*/ 2 w 285"/>
                  <a:gd name="T13" fmla="*/ 2 h 151"/>
                  <a:gd name="T14" fmla="*/ 3 w 285"/>
                  <a:gd name="T15" fmla="*/ 2 h 151"/>
                  <a:gd name="T16" fmla="*/ 3 w 285"/>
                  <a:gd name="T17" fmla="*/ 1 h 151"/>
                  <a:gd name="T18" fmla="*/ 4 w 285"/>
                  <a:gd name="T19" fmla="*/ 1 h 151"/>
                  <a:gd name="T20" fmla="*/ 4 w 285"/>
                  <a:gd name="T21" fmla="*/ 0 h 151"/>
                  <a:gd name="T22" fmla="*/ 4 w 285"/>
                  <a:gd name="T23" fmla="*/ 0 h 151"/>
                  <a:gd name="T24" fmla="*/ 4 w 285"/>
                  <a:gd name="T25" fmla="*/ 0 h 151"/>
                  <a:gd name="T26" fmla="*/ 4 w 285"/>
                  <a:gd name="T27" fmla="*/ 0 h 151"/>
                  <a:gd name="T28" fmla="*/ 4 w 285"/>
                  <a:gd name="T29" fmla="*/ 0 h 151"/>
                  <a:gd name="T30" fmla="*/ 4 w 285"/>
                  <a:gd name="T31" fmla="*/ 0 h 151"/>
                  <a:gd name="T32" fmla="*/ 3 w 285"/>
                  <a:gd name="T33" fmla="*/ 1 h 151"/>
                  <a:gd name="T34" fmla="*/ 3 w 285"/>
                  <a:gd name="T35" fmla="*/ 1 h 151"/>
                  <a:gd name="T36" fmla="*/ 3 w 285"/>
                  <a:gd name="T37" fmla="*/ 1 h 151"/>
                  <a:gd name="T38" fmla="*/ 2 w 285"/>
                  <a:gd name="T39" fmla="*/ 1 h 151"/>
                  <a:gd name="T40" fmla="*/ 2 w 285"/>
                  <a:gd name="T41" fmla="*/ 1 h 151"/>
                  <a:gd name="T42" fmla="*/ 1 w 285"/>
                  <a:gd name="T43" fmla="*/ 1 h 151"/>
                  <a:gd name="T44" fmla="*/ 1 w 285"/>
                  <a:gd name="T45" fmla="*/ 1 h 151"/>
                  <a:gd name="T46" fmla="*/ 0 w 285"/>
                  <a:gd name="T47" fmla="*/ 1 h 151"/>
                  <a:gd name="T48" fmla="*/ 0 w 285"/>
                  <a:gd name="T49" fmla="*/ 1 h 151"/>
                  <a:gd name="T50" fmla="*/ 0 w 285"/>
                  <a:gd name="T51" fmla="*/ 0 h 151"/>
                  <a:gd name="T52" fmla="*/ 0 w 285"/>
                  <a:gd name="T53" fmla="*/ 0 h 15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85"/>
                  <a:gd name="T82" fmla="*/ 0 h 151"/>
                  <a:gd name="T83" fmla="*/ 285 w 285"/>
                  <a:gd name="T84" fmla="*/ 151 h 15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85" h="151">
                    <a:moveTo>
                      <a:pt x="22" y="0"/>
                    </a:moveTo>
                    <a:lnTo>
                      <a:pt x="0" y="28"/>
                    </a:lnTo>
                    <a:lnTo>
                      <a:pt x="0" y="60"/>
                    </a:lnTo>
                    <a:lnTo>
                      <a:pt x="20" y="69"/>
                    </a:lnTo>
                    <a:lnTo>
                      <a:pt x="35" y="100"/>
                    </a:lnTo>
                    <a:lnTo>
                      <a:pt x="97" y="124"/>
                    </a:lnTo>
                    <a:lnTo>
                      <a:pt x="152" y="151"/>
                    </a:lnTo>
                    <a:lnTo>
                      <a:pt x="179" y="151"/>
                    </a:lnTo>
                    <a:lnTo>
                      <a:pt x="233" y="92"/>
                    </a:lnTo>
                    <a:lnTo>
                      <a:pt x="275" y="69"/>
                    </a:lnTo>
                    <a:lnTo>
                      <a:pt x="285" y="28"/>
                    </a:lnTo>
                    <a:lnTo>
                      <a:pt x="278" y="16"/>
                    </a:lnTo>
                    <a:lnTo>
                      <a:pt x="261" y="0"/>
                    </a:lnTo>
                    <a:lnTo>
                      <a:pt x="270" y="19"/>
                    </a:lnTo>
                    <a:lnTo>
                      <a:pt x="265" y="36"/>
                    </a:lnTo>
                    <a:lnTo>
                      <a:pt x="248" y="36"/>
                    </a:lnTo>
                    <a:lnTo>
                      <a:pt x="218" y="52"/>
                    </a:lnTo>
                    <a:lnTo>
                      <a:pt x="199" y="74"/>
                    </a:lnTo>
                    <a:lnTo>
                      <a:pt x="179" y="92"/>
                    </a:lnTo>
                    <a:lnTo>
                      <a:pt x="143" y="97"/>
                    </a:lnTo>
                    <a:lnTo>
                      <a:pt x="107" y="89"/>
                    </a:lnTo>
                    <a:lnTo>
                      <a:pt x="81" y="74"/>
                    </a:lnTo>
                    <a:lnTo>
                      <a:pt x="48" y="60"/>
                    </a:lnTo>
                    <a:lnTo>
                      <a:pt x="20" y="60"/>
                    </a:lnTo>
                    <a:lnTo>
                      <a:pt x="6" y="45"/>
                    </a:lnTo>
                    <a:lnTo>
                      <a:pt x="12" y="2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6" name="Freeform 174">
                <a:extLst>
                  <a:ext uri="{FF2B5EF4-FFF2-40B4-BE49-F238E27FC236}">
                    <a16:creationId xmlns:a16="http://schemas.microsoft.com/office/drawing/2014/main" id="{83FC99E0-9C91-5037-7D42-704C39A27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" y="2985"/>
                <a:ext cx="100" cy="17"/>
              </a:xfrm>
              <a:custGeom>
                <a:avLst/>
                <a:gdLst>
                  <a:gd name="T0" fmla="*/ 1 w 399"/>
                  <a:gd name="T1" fmla="*/ 1 h 70"/>
                  <a:gd name="T2" fmla="*/ 1 w 399"/>
                  <a:gd name="T3" fmla="*/ 0 h 70"/>
                  <a:gd name="T4" fmla="*/ 2 w 399"/>
                  <a:gd name="T5" fmla="*/ 0 h 70"/>
                  <a:gd name="T6" fmla="*/ 3 w 399"/>
                  <a:gd name="T7" fmla="*/ 0 h 70"/>
                  <a:gd name="T8" fmla="*/ 4 w 399"/>
                  <a:gd name="T9" fmla="*/ 0 h 70"/>
                  <a:gd name="T10" fmla="*/ 6 w 399"/>
                  <a:gd name="T11" fmla="*/ 0 h 70"/>
                  <a:gd name="T12" fmla="*/ 6 w 399"/>
                  <a:gd name="T13" fmla="*/ 0 h 70"/>
                  <a:gd name="T14" fmla="*/ 6 w 399"/>
                  <a:gd name="T15" fmla="*/ 0 h 70"/>
                  <a:gd name="T16" fmla="*/ 6 w 399"/>
                  <a:gd name="T17" fmla="*/ 0 h 70"/>
                  <a:gd name="T18" fmla="*/ 6 w 399"/>
                  <a:gd name="T19" fmla="*/ 0 h 70"/>
                  <a:gd name="T20" fmla="*/ 5 w 399"/>
                  <a:gd name="T21" fmla="*/ 0 h 70"/>
                  <a:gd name="T22" fmla="*/ 4 w 399"/>
                  <a:gd name="T23" fmla="*/ 0 h 70"/>
                  <a:gd name="T24" fmla="*/ 3 w 399"/>
                  <a:gd name="T25" fmla="*/ 1 h 70"/>
                  <a:gd name="T26" fmla="*/ 2 w 399"/>
                  <a:gd name="T27" fmla="*/ 1 h 70"/>
                  <a:gd name="T28" fmla="*/ 1 w 399"/>
                  <a:gd name="T29" fmla="*/ 1 h 70"/>
                  <a:gd name="T30" fmla="*/ 0 w 399"/>
                  <a:gd name="T31" fmla="*/ 1 h 70"/>
                  <a:gd name="T32" fmla="*/ 0 w 399"/>
                  <a:gd name="T33" fmla="*/ 1 h 70"/>
                  <a:gd name="T34" fmla="*/ 0 w 399"/>
                  <a:gd name="T35" fmla="*/ 0 h 70"/>
                  <a:gd name="T36" fmla="*/ 0 w 399"/>
                  <a:gd name="T37" fmla="*/ 0 h 70"/>
                  <a:gd name="T38" fmla="*/ 1 w 399"/>
                  <a:gd name="T39" fmla="*/ 1 h 7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99"/>
                  <a:gd name="T61" fmla="*/ 0 h 70"/>
                  <a:gd name="T62" fmla="*/ 399 w 399"/>
                  <a:gd name="T63" fmla="*/ 70 h 7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99" h="70">
                    <a:moveTo>
                      <a:pt x="38" y="46"/>
                    </a:moveTo>
                    <a:lnTo>
                      <a:pt x="77" y="31"/>
                    </a:lnTo>
                    <a:lnTo>
                      <a:pt x="133" y="17"/>
                    </a:lnTo>
                    <a:lnTo>
                      <a:pt x="199" y="19"/>
                    </a:lnTo>
                    <a:lnTo>
                      <a:pt x="262" y="6"/>
                    </a:lnTo>
                    <a:lnTo>
                      <a:pt x="373" y="17"/>
                    </a:lnTo>
                    <a:lnTo>
                      <a:pt x="391" y="0"/>
                    </a:lnTo>
                    <a:lnTo>
                      <a:pt x="399" y="24"/>
                    </a:lnTo>
                    <a:lnTo>
                      <a:pt x="384" y="37"/>
                    </a:lnTo>
                    <a:lnTo>
                      <a:pt x="365" y="24"/>
                    </a:lnTo>
                    <a:lnTo>
                      <a:pt x="319" y="19"/>
                    </a:lnTo>
                    <a:lnTo>
                      <a:pt x="251" y="37"/>
                    </a:lnTo>
                    <a:lnTo>
                      <a:pt x="194" y="50"/>
                    </a:lnTo>
                    <a:lnTo>
                      <a:pt x="98" y="46"/>
                    </a:lnTo>
                    <a:lnTo>
                      <a:pt x="32" y="54"/>
                    </a:lnTo>
                    <a:lnTo>
                      <a:pt x="15" y="70"/>
                    </a:lnTo>
                    <a:lnTo>
                      <a:pt x="0" y="61"/>
                    </a:lnTo>
                    <a:lnTo>
                      <a:pt x="3" y="41"/>
                    </a:lnTo>
                    <a:lnTo>
                      <a:pt x="20" y="37"/>
                    </a:lnTo>
                    <a:lnTo>
                      <a:pt x="38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7" name="Freeform 175">
                <a:extLst>
                  <a:ext uri="{FF2B5EF4-FFF2-40B4-BE49-F238E27FC236}">
                    <a16:creationId xmlns:a16="http://schemas.microsoft.com/office/drawing/2014/main" id="{6ACA0B61-026C-4DD8-A6C6-D966D8F49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3008"/>
                <a:ext cx="54" cy="17"/>
              </a:xfrm>
              <a:custGeom>
                <a:avLst/>
                <a:gdLst>
                  <a:gd name="T0" fmla="*/ 0 w 218"/>
                  <a:gd name="T1" fmla="*/ 0 h 71"/>
                  <a:gd name="T2" fmla="*/ 1 w 218"/>
                  <a:gd name="T3" fmla="*/ 0 h 71"/>
                  <a:gd name="T4" fmla="*/ 1 w 218"/>
                  <a:gd name="T5" fmla="*/ 0 h 71"/>
                  <a:gd name="T6" fmla="*/ 2 w 218"/>
                  <a:gd name="T7" fmla="*/ 0 h 71"/>
                  <a:gd name="T8" fmla="*/ 3 w 218"/>
                  <a:gd name="T9" fmla="*/ 0 h 71"/>
                  <a:gd name="T10" fmla="*/ 3 w 218"/>
                  <a:gd name="T11" fmla="*/ 0 h 71"/>
                  <a:gd name="T12" fmla="*/ 3 w 218"/>
                  <a:gd name="T13" fmla="*/ 1 h 71"/>
                  <a:gd name="T14" fmla="*/ 2 w 218"/>
                  <a:gd name="T15" fmla="*/ 1 h 71"/>
                  <a:gd name="T16" fmla="*/ 1 w 218"/>
                  <a:gd name="T17" fmla="*/ 1 h 71"/>
                  <a:gd name="T18" fmla="*/ 1 w 218"/>
                  <a:gd name="T19" fmla="*/ 1 h 71"/>
                  <a:gd name="T20" fmla="*/ 0 w 218"/>
                  <a:gd name="T21" fmla="*/ 0 h 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8"/>
                  <a:gd name="T34" fmla="*/ 0 h 71"/>
                  <a:gd name="T35" fmla="*/ 218 w 218"/>
                  <a:gd name="T36" fmla="*/ 71 h 7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8" h="71">
                    <a:moveTo>
                      <a:pt x="0" y="16"/>
                    </a:moveTo>
                    <a:lnTo>
                      <a:pt x="48" y="23"/>
                    </a:lnTo>
                    <a:lnTo>
                      <a:pt x="94" y="23"/>
                    </a:lnTo>
                    <a:lnTo>
                      <a:pt x="147" y="20"/>
                    </a:lnTo>
                    <a:lnTo>
                      <a:pt x="218" y="0"/>
                    </a:lnTo>
                    <a:lnTo>
                      <a:pt x="176" y="35"/>
                    </a:lnTo>
                    <a:lnTo>
                      <a:pt x="186" y="64"/>
                    </a:lnTo>
                    <a:lnTo>
                      <a:pt x="131" y="64"/>
                    </a:lnTo>
                    <a:lnTo>
                      <a:pt x="48" y="71"/>
                    </a:lnTo>
                    <a:lnTo>
                      <a:pt x="54" y="49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8" name="Freeform 176">
                <a:extLst>
                  <a:ext uri="{FF2B5EF4-FFF2-40B4-BE49-F238E27FC236}">
                    <a16:creationId xmlns:a16="http://schemas.microsoft.com/office/drawing/2014/main" id="{B6FC9FAF-FADD-52C9-6953-FD79FEFD3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2" y="2946"/>
                <a:ext cx="174" cy="116"/>
              </a:xfrm>
              <a:custGeom>
                <a:avLst/>
                <a:gdLst>
                  <a:gd name="T0" fmla="*/ 0 w 697"/>
                  <a:gd name="T1" fmla="*/ 1 h 464"/>
                  <a:gd name="T2" fmla="*/ 1 w 697"/>
                  <a:gd name="T3" fmla="*/ 4 h 464"/>
                  <a:gd name="T4" fmla="*/ 2 w 697"/>
                  <a:gd name="T5" fmla="*/ 5 h 464"/>
                  <a:gd name="T6" fmla="*/ 3 w 697"/>
                  <a:gd name="T7" fmla="*/ 6 h 464"/>
                  <a:gd name="T8" fmla="*/ 3 w 697"/>
                  <a:gd name="T9" fmla="*/ 7 h 464"/>
                  <a:gd name="T10" fmla="*/ 5 w 697"/>
                  <a:gd name="T11" fmla="*/ 7 h 464"/>
                  <a:gd name="T12" fmla="*/ 6 w 697"/>
                  <a:gd name="T13" fmla="*/ 7 h 464"/>
                  <a:gd name="T14" fmla="*/ 7 w 697"/>
                  <a:gd name="T15" fmla="*/ 7 h 464"/>
                  <a:gd name="T16" fmla="*/ 8 w 697"/>
                  <a:gd name="T17" fmla="*/ 7 h 464"/>
                  <a:gd name="T18" fmla="*/ 9 w 697"/>
                  <a:gd name="T19" fmla="*/ 7 h 464"/>
                  <a:gd name="T20" fmla="*/ 9 w 697"/>
                  <a:gd name="T21" fmla="*/ 6 h 464"/>
                  <a:gd name="T22" fmla="*/ 10 w 697"/>
                  <a:gd name="T23" fmla="*/ 5 h 464"/>
                  <a:gd name="T24" fmla="*/ 10 w 697"/>
                  <a:gd name="T25" fmla="*/ 4 h 464"/>
                  <a:gd name="T26" fmla="*/ 11 w 697"/>
                  <a:gd name="T27" fmla="*/ 2 h 464"/>
                  <a:gd name="T28" fmla="*/ 11 w 697"/>
                  <a:gd name="T29" fmla="*/ 0 h 464"/>
                  <a:gd name="T30" fmla="*/ 10 w 697"/>
                  <a:gd name="T31" fmla="*/ 0 h 464"/>
                  <a:gd name="T32" fmla="*/ 10 w 697"/>
                  <a:gd name="T33" fmla="*/ 3 h 464"/>
                  <a:gd name="T34" fmla="*/ 10 w 697"/>
                  <a:gd name="T35" fmla="*/ 4 h 464"/>
                  <a:gd name="T36" fmla="*/ 9 w 697"/>
                  <a:gd name="T37" fmla="*/ 5 h 464"/>
                  <a:gd name="T38" fmla="*/ 8 w 697"/>
                  <a:gd name="T39" fmla="*/ 6 h 464"/>
                  <a:gd name="T40" fmla="*/ 8 w 697"/>
                  <a:gd name="T41" fmla="*/ 7 h 464"/>
                  <a:gd name="T42" fmla="*/ 8 w 697"/>
                  <a:gd name="T43" fmla="*/ 6 h 464"/>
                  <a:gd name="T44" fmla="*/ 7 w 697"/>
                  <a:gd name="T45" fmla="*/ 7 h 464"/>
                  <a:gd name="T46" fmla="*/ 6 w 697"/>
                  <a:gd name="T47" fmla="*/ 7 h 464"/>
                  <a:gd name="T48" fmla="*/ 5 w 697"/>
                  <a:gd name="T49" fmla="*/ 7 h 464"/>
                  <a:gd name="T50" fmla="*/ 5 w 697"/>
                  <a:gd name="T51" fmla="*/ 6 h 464"/>
                  <a:gd name="T52" fmla="*/ 5 w 697"/>
                  <a:gd name="T53" fmla="*/ 7 h 464"/>
                  <a:gd name="T54" fmla="*/ 3 w 697"/>
                  <a:gd name="T55" fmla="*/ 6 h 464"/>
                  <a:gd name="T56" fmla="*/ 2 w 697"/>
                  <a:gd name="T57" fmla="*/ 5 h 464"/>
                  <a:gd name="T58" fmla="*/ 1 w 697"/>
                  <a:gd name="T59" fmla="*/ 5 h 464"/>
                  <a:gd name="T60" fmla="*/ 1 w 697"/>
                  <a:gd name="T61" fmla="*/ 3 h 464"/>
                  <a:gd name="T62" fmla="*/ 0 w 697"/>
                  <a:gd name="T63" fmla="*/ 1 h 464"/>
                  <a:gd name="T64" fmla="*/ 0 w 697"/>
                  <a:gd name="T65" fmla="*/ 1 h 4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7"/>
                  <a:gd name="T100" fmla="*/ 0 h 464"/>
                  <a:gd name="T101" fmla="*/ 697 w 697"/>
                  <a:gd name="T102" fmla="*/ 464 h 4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7" h="464">
                    <a:moveTo>
                      <a:pt x="0" y="62"/>
                    </a:moveTo>
                    <a:lnTo>
                      <a:pt x="73" y="258"/>
                    </a:lnTo>
                    <a:lnTo>
                      <a:pt x="121" y="333"/>
                    </a:lnTo>
                    <a:lnTo>
                      <a:pt x="172" y="378"/>
                    </a:lnTo>
                    <a:lnTo>
                      <a:pt x="234" y="416"/>
                    </a:lnTo>
                    <a:lnTo>
                      <a:pt x="303" y="440"/>
                    </a:lnTo>
                    <a:lnTo>
                      <a:pt x="373" y="464"/>
                    </a:lnTo>
                    <a:lnTo>
                      <a:pt x="437" y="464"/>
                    </a:lnTo>
                    <a:lnTo>
                      <a:pt x="512" y="443"/>
                    </a:lnTo>
                    <a:lnTo>
                      <a:pt x="563" y="407"/>
                    </a:lnTo>
                    <a:lnTo>
                      <a:pt x="607" y="354"/>
                    </a:lnTo>
                    <a:lnTo>
                      <a:pt x="649" y="285"/>
                    </a:lnTo>
                    <a:lnTo>
                      <a:pt x="676" y="220"/>
                    </a:lnTo>
                    <a:lnTo>
                      <a:pt x="688" y="139"/>
                    </a:lnTo>
                    <a:lnTo>
                      <a:pt x="697" y="0"/>
                    </a:lnTo>
                    <a:lnTo>
                      <a:pt x="682" y="10"/>
                    </a:lnTo>
                    <a:lnTo>
                      <a:pt x="665" y="201"/>
                    </a:lnTo>
                    <a:lnTo>
                      <a:pt x="641" y="268"/>
                    </a:lnTo>
                    <a:lnTo>
                      <a:pt x="607" y="330"/>
                    </a:lnTo>
                    <a:lnTo>
                      <a:pt x="554" y="393"/>
                    </a:lnTo>
                    <a:lnTo>
                      <a:pt x="504" y="426"/>
                    </a:lnTo>
                    <a:lnTo>
                      <a:pt x="504" y="402"/>
                    </a:lnTo>
                    <a:lnTo>
                      <a:pt x="455" y="419"/>
                    </a:lnTo>
                    <a:lnTo>
                      <a:pt x="392" y="425"/>
                    </a:lnTo>
                    <a:lnTo>
                      <a:pt x="345" y="419"/>
                    </a:lnTo>
                    <a:lnTo>
                      <a:pt x="300" y="402"/>
                    </a:lnTo>
                    <a:lnTo>
                      <a:pt x="312" y="426"/>
                    </a:lnTo>
                    <a:lnTo>
                      <a:pt x="225" y="399"/>
                    </a:lnTo>
                    <a:lnTo>
                      <a:pt x="156" y="339"/>
                    </a:lnTo>
                    <a:lnTo>
                      <a:pt x="106" y="280"/>
                    </a:lnTo>
                    <a:lnTo>
                      <a:pt x="69" y="213"/>
                    </a:lnTo>
                    <a:lnTo>
                      <a:pt x="8" y="5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69" name="Freeform 177">
                <a:extLst>
                  <a:ext uri="{FF2B5EF4-FFF2-40B4-BE49-F238E27FC236}">
                    <a16:creationId xmlns:a16="http://schemas.microsoft.com/office/drawing/2014/main" id="{0DF37793-2E56-B978-A726-A84F67B3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2963"/>
                <a:ext cx="36" cy="53"/>
              </a:xfrm>
              <a:custGeom>
                <a:avLst/>
                <a:gdLst>
                  <a:gd name="T0" fmla="*/ 0 w 142"/>
                  <a:gd name="T1" fmla="*/ 1 h 212"/>
                  <a:gd name="T2" fmla="*/ 1 w 142"/>
                  <a:gd name="T3" fmla="*/ 1 h 212"/>
                  <a:gd name="T4" fmla="*/ 2 w 142"/>
                  <a:gd name="T5" fmla="*/ 1 h 212"/>
                  <a:gd name="T6" fmla="*/ 2 w 142"/>
                  <a:gd name="T7" fmla="*/ 0 h 212"/>
                  <a:gd name="T8" fmla="*/ 2 w 142"/>
                  <a:gd name="T9" fmla="*/ 1 h 212"/>
                  <a:gd name="T10" fmla="*/ 1 w 142"/>
                  <a:gd name="T11" fmla="*/ 2 h 212"/>
                  <a:gd name="T12" fmla="*/ 2 w 142"/>
                  <a:gd name="T13" fmla="*/ 2 h 212"/>
                  <a:gd name="T14" fmla="*/ 2 w 142"/>
                  <a:gd name="T15" fmla="*/ 3 h 212"/>
                  <a:gd name="T16" fmla="*/ 1 w 142"/>
                  <a:gd name="T17" fmla="*/ 3 h 212"/>
                  <a:gd name="T18" fmla="*/ 1 w 142"/>
                  <a:gd name="T19" fmla="*/ 2 h 212"/>
                  <a:gd name="T20" fmla="*/ 1 w 142"/>
                  <a:gd name="T21" fmla="*/ 2 h 212"/>
                  <a:gd name="T22" fmla="*/ 0 w 142"/>
                  <a:gd name="T23" fmla="*/ 1 h 212"/>
                  <a:gd name="T24" fmla="*/ 0 w 142"/>
                  <a:gd name="T25" fmla="*/ 1 h 2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2"/>
                  <a:gd name="T40" fmla="*/ 0 h 212"/>
                  <a:gd name="T41" fmla="*/ 142 w 142"/>
                  <a:gd name="T42" fmla="*/ 212 h 2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2" h="212">
                    <a:moveTo>
                      <a:pt x="16" y="43"/>
                    </a:moveTo>
                    <a:lnTo>
                      <a:pt x="73" y="40"/>
                    </a:lnTo>
                    <a:lnTo>
                      <a:pt x="102" y="27"/>
                    </a:lnTo>
                    <a:lnTo>
                      <a:pt x="142" y="0"/>
                    </a:lnTo>
                    <a:lnTo>
                      <a:pt x="119" y="43"/>
                    </a:lnTo>
                    <a:lnTo>
                      <a:pt x="83" y="88"/>
                    </a:lnTo>
                    <a:lnTo>
                      <a:pt x="90" y="138"/>
                    </a:lnTo>
                    <a:lnTo>
                      <a:pt x="124" y="212"/>
                    </a:lnTo>
                    <a:lnTo>
                      <a:pt x="83" y="158"/>
                    </a:lnTo>
                    <a:lnTo>
                      <a:pt x="58" y="101"/>
                    </a:lnTo>
                    <a:lnTo>
                      <a:pt x="30" y="88"/>
                    </a:lnTo>
                    <a:lnTo>
                      <a:pt x="0" y="48"/>
                    </a:lnTo>
                    <a:lnTo>
                      <a:pt x="16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0" name="Freeform 178">
                <a:extLst>
                  <a:ext uri="{FF2B5EF4-FFF2-40B4-BE49-F238E27FC236}">
                    <a16:creationId xmlns:a16="http://schemas.microsoft.com/office/drawing/2014/main" id="{C76B3037-4315-019C-F31A-7ED0276FB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2" y="2955"/>
                <a:ext cx="30" cy="42"/>
              </a:xfrm>
              <a:custGeom>
                <a:avLst/>
                <a:gdLst>
                  <a:gd name="T0" fmla="*/ 0 w 119"/>
                  <a:gd name="T1" fmla="*/ 0 h 170"/>
                  <a:gd name="T2" fmla="*/ 1 w 119"/>
                  <a:gd name="T3" fmla="*/ 0 h 170"/>
                  <a:gd name="T4" fmla="*/ 1 w 119"/>
                  <a:gd name="T5" fmla="*/ 1 h 170"/>
                  <a:gd name="T6" fmla="*/ 2 w 119"/>
                  <a:gd name="T7" fmla="*/ 1 h 170"/>
                  <a:gd name="T8" fmla="*/ 2 w 119"/>
                  <a:gd name="T9" fmla="*/ 1 h 170"/>
                  <a:gd name="T10" fmla="*/ 2 w 119"/>
                  <a:gd name="T11" fmla="*/ 2 h 170"/>
                  <a:gd name="T12" fmla="*/ 2 w 119"/>
                  <a:gd name="T13" fmla="*/ 1 h 170"/>
                  <a:gd name="T14" fmla="*/ 2 w 119"/>
                  <a:gd name="T15" fmla="*/ 0 h 170"/>
                  <a:gd name="T16" fmla="*/ 2 w 119"/>
                  <a:gd name="T17" fmla="*/ 0 h 170"/>
                  <a:gd name="T18" fmla="*/ 1 w 119"/>
                  <a:gd name="T19" fmla="*/ 0 h 170"/>
                  <a:gd name="T20" fmla="*/ 1 w 119"/>
                  <a:gd name="T21" fmla="*/ 0 h 170"/>
                  <a:gd name="T22" fmla="*/ 0 w 119"/>
                  <a:gd name="T23" fmla="*/ 0 h 17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9"/>
                  <a:gd name="T37" fmla="*/ 0 h 170"/>
                  <a:gd name="T38" fmla="*/ 119 w 119"/>
                  <a:gd name="T39" fmla="*/ 170 h 17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9" h="170">
                    <a:moveTo>
                      <a:pt x="0" y="0"/>
                    </a:moveTo>
                    <a:lnTo>
                      <a:pt x="24" y="21"/>
                    </a:lnTo>
                    <a:lnTo>
                      <a:pt x="73" y="51"/>
                    </a:lnTo>
                    <a:lnTo>
                      <a:pt x="86" y="72"/>
                    </a:lnTo>
                    <a:lnTo>
                      <a:pt x="95" y="107"/>
                    </a:lnTo>
                    <a:lnTo>
                      <a:pt x="89" y="170"/>
                    </a:lnTo>
                    <a:lnTo>
                      <a:pt x="103" y="104"/>
                    </a:lnTo>
                    <a:lnTo>
                      <a:pt x="119" y="35"/>
                    </a:lnTo>
                    <a:lnTo>
                      <a:pt x="119" y="6"/>
                    </a:lnTo>
                    <a:lnTo>
                      <a:pt x="68" y="11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1" name="Freeform 179">
                <a:extLst>
                  <a:ext uri="{FF2B5EF4-FFF2-40B4-BE49-F238E27FC236}">
                    <a16:creationId xmlns:a16="http://schemas.microsoft.com/office/drawing/2014/main" id="{EFD04BFE-8029-4466-6155-F054E5907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188"/>
                <a:ext cx="125" cy="55"/>
              </a:xfrm>
              <a:custGeom>
                <a:avLst/>
                <a:gdLst>
                  <a:gd name="T0" fmla="*/ 1 w 499"/>
                  <a:gd name="T1" fmla="*/ 0 h 221"/>
                  <a:gd name="T2" fmla="*/ 1 w 499"/>
                  <a:gd name="T3" fmla="*/ 0 h 221"/>
                  <a:gd name="T4" fmla="*/ 1 w 499"/>
                  <a:gd name="T5" fmla="*/ 1 h 221"/>
                  <a:gd name="T6" fmla="*/ 1 w 499"/>
                  <a:gd name="T7" fmla="*/ 1 h 221"/>
                  <a:gd name="T8" fmla="*/ 0 w 499"/>
                  <a:gd name="T9" fmla="*/ 2 h 221"/>
                  <a:gd name="T10" fmla="*/ 2 w 499"/>
                  <a:gd name="T11" fmla="*/ 3 h 221"/>
                  <a:gd name="T12" fmla="*/ 4 w 499"/>
                  <a:gd name="T13" fmla="*/ 2 h 221"/>
                  <a:gd name="T14" fmla="*/ 5 w 499"/>
                  <a:gd name="T15" fmla="*/ 3 h 221"/>
                  <a:gd name="T16" fmla="*/ 6 w 499"/>
                  <a:gd name="T17" fmla="*/ 3 h 221"/>
                  <a:gd name="T18" fmla="*/ 7 w 499"/>
                  <a:gd name="T19" fmla="*/ 2 h 221"/>
                  <a:gd name="T20" fmla="*/ 8 w 499"/>
                  <a:gd name="T21" fmla="*/ 1 h 221"/>
                  <a:gd name="T22" fmla="*/ 7 w 499"/>
                  <a:gd name="T23" fmla="*/ 2 h 221"/>
                  <a:gd name="T24" fmla="*/ 5 w 499"/>
                  <a:gd name="T25" fmla="*/ 2 h 221"/>
                  <a:gd name="T26" fmla="*/ 4 w 499"/>
                  <a:gd name="T27" fmla="*/ 2 h 221"/>
                  <a:gd name="T28" fmla="*/ 2 w 499"/>
                  <a:gd name="T29" fmla="*/ 2 h 221"/>
                  <a:gd name="T30" fmla="*/ 1 w 499"/>
                  <a:gd name="T31" fmla="*/ 0 h 221"/>
                  <a:gd name="T32" fmla="*/ 1 w 499"/>
                  <a:gd name="T33" fmla="*/ 0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9"/>
                  <a:gd name="T52" fmla="*/ 0 h 221"/>
                  <a:gd name="T53" fmla="*/ 499 w 499"/>
                  <a:gd name="T54" fmla="*/ 221 h 2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9" h="221">
                    <a:moveTo>
                      <a:pt x="39" y="0"/>
                    </a:moveTo>
                    <a:lnTo>
                      <a:pt x="45" y="33"/>
                    </a:lnTo>
                    <a:lnTo>
                      <a:pt x="45" y="63"/>
                    </a:lnTo>
                    <a:lnTo>
                      <a:pt x="27" y="95"/>
                    </a:lnTo>
                    <a:lnTo>
                      <a:pt x="0" y="116"/>
                    </a:lnTo>
                    <a:lnTo>
                      <a:pt x="104" y="221"/>
                    </a:lnTo>
                    <a:lnTo>
                      <a:pt x="225" y="146"/>
                    </a:lnTo>
                    <a:lnTo>
                      <a:pt x="294" y="221"/>
                    </a:lnTo>
                    <a:lnTo>
                      <a:pt x="346" y="177"/>
                    </a:lnTo>
                    <a:lnTo>
                      <a:pt x="446" y="116"/>
                    </a:lnTo>
                    <a:lnTo>
                      <a:pt x="499" y="51"/>
                    </a:lnTo>
                    <a:lnTo>
                      <a:pt x="424" y="116"/>
                    </a:lnTo>
                    <a:lnTo>
                      <a:pt x="314" y="159"/>
                    </a:lnTo>
                    <a:lnTo>
                      <a:pt x="262" y="120"/>
                    </a:lnTo>
                    <a:lnTo>
                      <a:pt x="141" y="120"/>
                    </a:lnTo>
                    <a:lnTo>
                      <a:pt x="72" y="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2" name="Freeform 180">
                <a:extLst>
                  <a:ext uri="{FF2B5EF4-FFF2-40B4-BE49-F238E27FC236}">
                    <a16:creationId xmlns:a16="http://schemas.microsoft.com/office/drawing/2014/main" id="{138E404B-8FA7-32DE-C416-A2030358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" y="2966"/>
                <a:ext cx="80" cy="84"/>
              </a:xfrm>
              <a:custGeom>
                <a:avLst/>
                <a:gdLst>
                  <a:gd name="T0" fmla="*/ 0 w 322"/>
                  <a:gd name="T1" fmla="*/ 0 h 337"/>
                  <a:gd name="T2" fmla="*/ 1 w 322"/>
                  <a:gd name="T3" fmla="*/ 0 h 337"/>
                  <a:gd name="T4" fmla="*/ 3 w 322"/>
                  <a:gd name="T5" fmla="*/ 0 h 337"/>
                  <a:gd name="T6" fmla="*/ 4 w 322"/>
                  <a:gd name="T7" fmla="*/ 0 h 337"/>
                  <a:gd name="T8" fmla="*/ 5 w 322"/>
                  <a:gd name="T9" fmla="*/ 0 h 337"/>
                  <a:gd name="T10" fmla="*/ 5 w 322"/>
                  <a:gd name="T11" fmla="*/ 1 h 337"/>
                  <a:gd name="T12" fmla="*/ 5 w 322"/>
                  <a:gd name="T13" fmla="*/ 2 h 337"/>
                  <a:gd name="T14" fmla="*/ 5 w 322"/>
                  <a:gd name="T15" fmla="*/ 4 h 337"/>
                  <a:gd name="T16" fmla="*/ 4 w 322"/>
                  <a:gd name="T17" fmla="*/ 5 h 337"/>
                  <a:gd name="T18" fmla="*/ 5 w 322"/>
                  <a:gd name="T19" fmla="*/ 4 h 337"/>
                  <a:gd name="T20" fmla="*/ 5 w 322"/>
                  <a:gd name="T21" fmla="*/ 3 h 337"/>
                  <a:gd name="T22" fmla="*/ 3 w 322"/>
                  <a:gd name="T23" fmla="*/ 4 h 337"/>
                  <a:gd name="T24" fmla="*/ 3 w 322"/>
                  <a:gd name="T25" fmla="*/ 4 h 337"/>
                  <a:gd name="T26" fmla="*/ 3 w 322"/>
                  <a:gd name="T27" fmla="*/ 4 h 337"/>
                  <a:gd name="T28" fmla="*/ 4 w 322"/>
                  <a:gd name="T29" fmla="*/ 2 h 337"/>
                  <a:gd name="T30" fmla="*/ 4 w 322"/>
                  <a:gd name="T31" fmla="*/ 2 h 337"/>
                  <a:gd name="T32" fmla="*/ 3 w 322"/>
                  <a:gd name="T33" fmla="*/ 2 h 337"/>
                  <a:gd name="T34" fmla="*/ 3 w 322"/>
                  <a:gd name="T35" fmla="*/ 2 h 337"/>
                  <a:gd name="T36" fmla="*/ 3 w 322"/>
                  <a:gd name="T37" fmla="*/ 2 h 337"/>
                  <a:gd name="T38" fmla="*/ 3 w 322"/>
                  <a:gd name="T39" fmla="*/ 1 h 337"/>
                  <a:gd name="T40" fmla="*/ 2 w 322"/>
                  <a:gd name="T41" fmla="*/ 1 h 337"/>
                  <a:gd name="T42" fmla="*/ 2 w 322"/>
                  <a:gd name="T43" fmla="*/ 2 h 337"/>
                  <a:gd name="T44" fmla="*/ 1 w 322"/>
                  <a:gd name="T45" fmla="*/ 2 h 337"/>
                  <a:gd name="T46" fmla="*/ 1 w 322"/>
                  <a:gd name="T47" fmla="*/ 2 h 337"/>
                  <a:gd name="T48" fmla="*/ 2 w 322"/>
                  <a:gd name="T49" fmla="*/ 1 h 337"/>
                  <a:gd name="T50" fmla="*/ 1 w 322"/>
                  <a:gd name="T51" fmla="*/ 1 h 337"/>
                  <a:gd name="T52" fmla="*/ 1 w 322"/>
                  <a:gd name="T53" fmla="*/ 1 h 337"/>
                  <a:gd name="T54" fmla="*/ 1 w 322"/>
                  <a:gd name="T55" fmla="*/ 2 h 337"/>
                  <a:gd name="T56" fmla="*/ 0 w 322"/>
                  <a:gd name="T57" fmla="*/ 1 h 337"/>
                  <a:gd name="T58" fmla="*/ 0 w 322"/>
                  <a:gd name="T59" fmla="*/ 0 h 337"/>
                  <a:gd name="T60" fmla="*/ 0 w 322"/>
                  <a:gd name="T61" fmla="*/ 0 h 337"/>
                  <a:gd name="T62" fmla="*/ 0 w 322"/>
                  <a:gd name="T63" fmla="*/ 0 h 33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22"/>
                  <a:gd name="T97" fmla="*/ 0 h 337"/>
                  <a:gd name="T98" fmla="*/ 322 w 322"/>
                  <a:gd name="T99" fmla="*/ 337 h 33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22" h="337">
                    <a:moveTo>
                      <a:pt x="27" y="0"/>
                    </a:moveTo>
                    <a:lnTo>
                      <a:pt x="102" y="27"/>
                    </a:lnTo>
                    <a:lnTo>
                      <a:pt x="199" y="10"/>
                    </a:lnTo>
                    <a:lnTo>
                      <a:pt x="293" y="31"/>
                    </a:lnTo>
                    <a:lnTo>
                      <a:pt x="302" y="0"/>
                    </a:lnTo>
                    <a:lnTo>
                      <a:pt x="322" y="70"/>
                    </a:lnTo>
                    <a:lnTo>
                      <a:pt x="322" y="144"/>
                    </a:lnTo>
                    <a:lnTo>
                      <a:pt x="308" y="254"/>
                    </a:lnTo>
                    <a:lnTo>
                      <a:pt x="286" y="337"/>
                    </a:lnTo>
                    <a:lnTo>
                      <a:pt x="302" y="241"/>
                    </a:lnTo>
                    <a:lnTo>
                      <a:pt x="302" y="197"/>
                    </a:lnTo>
                    <a:lnTo>
                      <a:pt x="223" y="250"/>
                    </a:lnTo>
                    <a:lnTo>
                      <a:pt x="206" y="250"/>
                    </a:lnTo>
                    <a:lnTo>
                      <a:pt x="199" y="235"/>
                    </a:lnTo>
                    <a:lnTo>
                      <a:pt x="274" y="153"/>
                    </a:lnTo>
                    <a:lnTo>
                      <a:pt x="269" y="111"/>
                    </a:lnTo>
                    <a:lnTo>
                      <a:pt x="188" y="162"/>
                    </a:lnTo>
                    <a:lnTo>
                      <a:pt x="210" y="126"/>
                    </a:lnTo>
                    <a:lnTo>
                      <a:pt x="199" y="117"/>
                    </a:lnTo>
                    <a:lnTo>
                      <a:pt x="194" y="84"/>
                    </a:lnTo>
                    <a:lnTo>
                      <a:pt x="167" y="84"/>
                    </a:lnTo>
                    <a:lnTo>
                      <a:pt x="118" y="134"/>
                    </a:lnTo>
                    <a:lnTo>
                      <a:pt x="102" y="134"/>
                    </a:lnTo>
                    <a:lnTo>
                      <a:pt x="102" y="107"/>
                    </a:lnTo>
                    <a:lnTo>
                      <a:pt x="125" y="78"/>
                    </a:lnTo>
                    <a:lnTo>
                      <a:pt x="47" y="60"/>
                    </a:lnTo>
                    <a:lnTo>
                      <a:pt x="47" y="89"/>
                    </a:lnTo>
                    <a:lnTo>
                      <a:pt x="69" y="122"/>
                    </a:lnTo>
                    <a:lnTo>
                      <a:pt x="23" y="89"/>
                    </a:lnTo>
                    <a:lnTo>
                      <a:pt x="0" y="42"/>
                    </a:lnTo>
                    <a:lnTo>
                      <a:pt x="5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3" name="Freeform 181">
                <a:extLst>
                  <a:ext uri="{FF2B5EF4-FFF2-40B4-BE49-F238E27FC236}">
                    <a16:creationId xmlns:a16="http://schemas.microsoft.com/office/drawing/2014/main" id="{1CC4826C-40BD-F330-A757-A83BD2DF3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3002"/>
                <a:ext cx="18" cy="11"/>
              </a:xfrm>
              <a:custGeom>
                <a:avLst/>
                <a:gdLst>
                  <a:gd name="T0" fmla="*/ 0 w 74"/>
                  <a:gd name="T1" fmla="*/ 0 h 45"/>
                  <a:gd name="T2" fmla="*/ 1 w 74"/>
                  <a:gd name="T3" fmla="*/ 0 h 45"/>
                  <a:gd name="T4" fmla="*/ 1 w 74"/>
                  <a:gd name="T5" fmla="*/ 1 h 45"/>
                  <a:gd name="T6" fmla="*/ 1 w 74"/>
                  <a:gd name="T7" fmla="*/ 1 h 45"/>
                  <a:gd name="T8" fmla="*/ 0 w 74"/>
                  <a:gd name="T9" fmla="*/ 0 h 45"/>
                  <a:gd name="T10" fmla="*/ 0 w 74"/>
                  <a:gd name="T11" fmla="*/ 0 h 45"/>
                  <a:gd name="T12" fmla="*/ 0 w 74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45"/>
                  <a:gd name="T23" fmla="*/ 74 w 74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45">
                    <a:moveTo>
                      <a:pt x="11" y="0"/>
                    </a:moveTo>
                    <a:lnTo>
                      <a:pt x="74" y="27"/>
                    </a:lnTo>
                    <a:lnTo>
                      <a:pt x="74" y="44"/>
                    </a:lnTo>
                    <a:lnTo>
                      <a:pt x="56" y="45"/>
                    </a:lnTo>
                    <a:lnTo>
                      <a:pt x="4" y="22"/>
                    </a:ln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4" name="Freeform 182">
                <a:extLst>
                  <a:ext uri="{FF2B5EF4-FFF2-40B4-BE49-F238E27FC236}">
                    <a16:creationId xmlns:a16="http://schemas.microsoft.com/office/drawing/2014/main" id="{BFBEE384-AEB4-380D-2493-7C0CC10CC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2916"/>
                <a:ext cx="125" cy="93"/>
              </a:xfrm>
              <a:custGeom>
                <a:avLst/>
                <a:gdLst>
                  <a:gd name="T0" fmla="*/ 0 w 501"/>
                  <a:gd name="T1" fmla="*/ 2 h 370"/>
                  <a:gd name="T2" fmla="*/ 0 w 501"/>
                  <a:gd name="T3" fmla="*/ 4 h 370"/>
                  <a:gd name="T4" fmla="*/ 1 w 501"/>
                  <a:gd name="T5" fmla="*/ 4 h 370"/>
                  <a:gd name="T6" fmla="*/ 1 w 501"/>
                  <a:gd name="T7" fmla="*/ 6 h 370"/>
                  <a:gd name="T8" fmla="*/ 2 w 501"/>
                  <a:gd name="T9" fmla="*/ 5 h 370"/>
                  <a:gd name="T10" fmla="*/ 4 w 501"/>
                  <a:gd name="T11" fmla="*/ 6 h 370"/>
                  <a:gd name="T12" fmla="*/ 6 w 501"/>
                  <a:gd name="T13" fmla="*/ 5 h 370"/>
                  <a:gd name="T14" fmla="*/ 4 w 501"/>
                  <a:gd name="T15" fmla="*/ 5 h 370"/>
                  <a:gd name="T16" fmla="*/ 3 w 501"/>
                  <a:gd name="T17" fmla="*/ 4 h 370"/>
                  <a:gd name="T18" fmla="*/ 3 w 501"/>
                  <a:gd name="T19" fmla="*/ 4 h 370"/>
                  <a:gd name="T20" fmla="*/ 2 w 501"/>
                  <a:gd name="T21" fmla="*/ 4 h 370"/>
                  <a:gd name="T22" fmla="*/ 4 w 501"/>
                  <a:gd name="T23" fmla="*/ 4 h 370"/>
                  <a:gd name="T24" fmla="*/ 4 w 501"/>
                  <a:gd name="T25" fmla="*/ 3 h 370"/>
                  <a:gd name="T26" fmla="*/ 5 w 501"/>
                  <a:gd name="T27" fmla="*/ 3 h 370"/>
                  <a:gd name="T28" fmla="*/ 4 w 501"/>
                  <a:gd name="T29" fmla="*/ 3 h 370"/>
                  <a:gd name="T30" fmla="*/ 4 w 501"/>
                  <a:gd name="T31" fmla="*/ 3 h 370"/>
                  <a:gd name="T32" fmla="*/ 5 w 501"/>
                  <a:gd name="T33" fmla="*/ 2 h 370"/>
                  <a:gd name="T34" fmla="*/ 6 w 501"/>
                  <a:gd name="T35" fmla="*/ 1 h 370"/>
                  <a:gd name="T36" fmla="*/ 7 w 501"/>
                  <a:gd name="T37" fmla="*/ 2 h 370"/>
                  <a:gd name="T38" fmla="*/ 8 w 501"/>
                  <a:gd name="T39" fmla="*/ 2 h 370"/>
                  <a:gd name="T40" fmla="*/ 6 w 501"/>
                  <a:gd name="T41" fmla="*/ 0 h 370"/>
                  <a:gd name="T42" fmla="*/ 6 w 501"/>
                  <a:gd name="T43" fmla="*/ 0 h 370"/>
                  <a:gd name="T44" fmla="*/ 3 w 501"/>
                  <a:gd name="T45" fmla="*/ 1 h 370"/>
                  <a:gd name="T46" fmla="*/ 2 w 501"/>
                  <a:gd name="T47" fmla="*/ 2 h 370"/>
                  <a:gd name="T48" fmla="*/ 1 w 501"/>
                  <a:gd name="T49" fmla="*/ 3 h 370"/>
                  <a:gd name="T50" fmla="*/ 1 w 501"/>
                  <a:gd name="T51" fmla="*/ 3 h 370"/>
                  <a:gd name="T52" fmla="*/ 0 w 501"/>
                  <a:gd name="T53" fmla="*/ 2 h 37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01"/>
                  <a:gd name="T82" fmla="*/ 0 h 370"/>
                  <a:gd name="T83" fmla="*/ 501 w 501"/>
                  <a:gd name="T84" fmla="*/ 370 h 37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01" h="370">
                    <a:moveTo>
                      <a:pt x="0" y="101"/>
                    </a:moveTo>
                    <a:lnTo>
                      <a:pt x="31" y="214"/>
                    </a:lnTo>
                    <a:lnTo>
                      <a:pt x="79" y="269"/>
                    </a:lnTo>
                    <a:lnTo>
                      <a:pt x="79" y="361"/>
                    </a:lnTo>
                    <a:lnTo>
                      <a:pt x="123" y="277"/>
                    </a:lnTo>
                    <a:lnTo>
                      <a:pt x="279" y="370"/>
                    </a:lnTo>
                    <a:lnTo>
                      <a:pt x="398" y="288"/>
                    </a:lnTo>
                    <a:lnTo>
                      <a:pt x="269" y="288"/>
                    </a:lnTo>
                    <a:lnTo>
                      <a:pt x="226" y="273"/>
                    </a:lnTo>
                    <a:lnTo>
                      <a:pt x="171" y="273"/>
                    </a:lnTo>
                    <a:lnTo>
                      <a:pt x="166" y="254"/>
                    </a:lnTo>
                    <a:lnTo>
                      <a:pt x="252" y="241"/>
                    </a:lnTo>
                    <a:lnTo>
                      <a:pt x="252" y="199"/>
                    </a:lnTo>
                    <a:lnTo>
                      <a:pt x="299" y="172"/>
                    </a:lnTo>
                    <a:lnTo>
                      <a:pt x="247" y="172"/>
                    </a:lnTo>
                    <a:lnTo>
                      <a:pt x="235" y="160"/>
                    </a:lnTo>
                    <a:lnTo>
                      <a:pt x="326" y="123"/>
                    </a:lnTo>
                    <a:lnTo>
                      <a:pt x="366" y="83"/>
                    </a:lnTo>
                    <a:lnTo>
                      <a:pt x="482" y="130"/>
                    </a:lnTo>
                    <a:lnTo>
                      <a:pt x="501" y="123"/>
                    </a:lnTo>
                    <a:lnTo>
                      <a:pt x="403" y="0"/>
                    </a:lnTo>
                    <a:lnTo>
                      <a:pt x="366" y="0"/>
                    </a:lnTo>
                    <a:lnTo>
                      <a:pt x="222" y="77"/>
                    </a:lnTo>
                    <a:lnTo>
                      <a:pt x="108" y="143"/>
                    </a:lnTo>
                    <a:lnTo>
                      <a:pt x="102" y="182"/>
                    </a:lnTo>
                    <a:lnTo>
                      <a:pt x="69" y="188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5" name="Freeform 183">
                <a:extLst>
                  <a:ext uri="{FF2B5EF4-FFF2-40B4-BE49-F238E27FC236}">
                    <a16:creationId xmlns:a16="http://schemas.microsoft.com/office/drawing/2014/main" id="{B2F0FE84-9FA8-7982-A370-79074C03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" y="2960"/>
                <a:ext cx="37" cy="16"/>
              </a:xfrm>
              <a:custGeom>
                <a:avLst/>
                <a:gdLst>
                  <a:gd name="T0" fmla="*/ 0 w 147"/>
                  <a:gd name="T1" fmla="*/ 0 h 63"/>
                  <a:gd name="T2" fmla="*/ 1 w 147"/>
                  <a:gd name="T3" fmla="*/ 1 h 63"/>
                  <a:gd name="T4" fmla="*/ 0 w 147"/>
                  <a:gd name="T5" fmla="*/ 1 h 63"/>
                  <a:gd name="T6" fmla="*/ 2 w 147"/>
                  <a:gd name="T7" fmla="*/ 1 h 63"/>
                  <a:gd name="T8" fmla="*/ 2 w 147"/>
                  <a:gd name="T9" fmla="*/ 1 h 63"/>
                  <a:gd name="T10" fmla="*/ 1 w 147"/>
                  <a:gd name="T11" fmla="*/ 0 h 63"/>
                  <a:gd name="T12" fmla="*/ 1 w 147"/>
                  <a:gd name="T13" fmla="*/ 0 h 63"/>
                  <a:gd name="T14" fmla="*/ 0 w 147"/>
                  <a:gd name="T15" fmla="*/ 0 h 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"/>
                  <a:gd name="T25" fmla="*/ 0 h 63"/>
                  <a:gd name="T26" fmla="*/ 147 w 147"/>
                  <a:gd name="T27" fmla="*/ 63 h 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" h="63">
                    <a:moveTo>
                      <a:pt x="0" y="0"/>
                    </a:moveTo>
                    <a:lnTo>
                      <a:pt x="25" y="51"/>
                    </a:lnTo>
                    <a:lnTo>
                      <a:pt x="15" y="63"/>
                    </a:lnTo>
                    <a:lnTo>
                      <a:pt x="134" y="55"/>
                    </a:lnTo>
                    <a:lnTo>
                      <a:pt x="147" y="39"/>
                    </a:lnTo>
                    <a:lnTo>
                      <a:pt x="78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6" name="Freeform 184">
                <a:extLst>
                  <a:ext uri="{FF2B5EF4-FFF2-40B4-BE49-F238E27FC236}">
                    <a16:creationId xmlns:a16="http://schemas.microsoft.com/office/drawing/2014/main" id="{31FE4BDE-80E9-8831-E2A5-0584644E6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3052"/>
                <a:ext cx="76" cy="43"/>
              </a:xfrm>
              <a:custGeom>
                <a:avLst/>
                <a:gdLst>
                  <a:gd name="T0" fmla="*/ 0 w 302"/>
                  <a:gd name="T1" fmla="*/ 1 h 172"/>
                  <a:gd name="T2" fmla="*/ 1 w 302"/>
                  <a:gd name="T3" fmla="*/ 1 h 172"/>
                  <a:gd name="T4" fmla="*/ 2 w 302"/>
                  <a:gd name="T5" fmla="*/ 1 h 172"/>
                  <a:gd name="T6" fmla="*/ 3 w 302"/>
                  <a:gd name="T7" fmla="*/ 0 h 172"/>
                  <a:gd name="T8" fmla="*/ 4 w 302"/>
                  <a:gd name="T9" fmla="*/ 0 h 172"/>
                  <a:gd name="T10" fmla="*/ 4 w 302"/>
                  <a:gd name="T11" fmla="*/ 0 h 172"/>
                  <a:gd name="T12" fmla="*/ 4 w 302"/>
                  <a:gd name="T13" fmla="*/ 0 h 172"/>
                  <a:gd name="T14" fmla="*/ 5 w 302"/>
                  <a:gd name="T15" fmla="*/ 0 h 172"/>
                  <a:gd name="T16" fmla="*/ 4 w 302"/>
                  <a:gd name="T17" fmla="*/ 1 h 172"/>
                  <a:gd name="T18" fmla="*/ 3 w 302"/>
                  <a:gd name="T19" fmla="*/ 1 h 172"/>
                  <a:gd name="T20" fmla="*/ 3 w 302"/>
                  <a:gd name="T21" fmla="*/ 2 h 172"/>
                  <a:gd name="T22" fmla="*/ 2 w 302"/>
                  <a:gd name="T23" fmla="*/ 3 h 172"/>
                  <a:gd name="T24" fmla="*/ 1 w 302"/>
                  <a:gd name="T25" fmla="*/ 1 h 172"/>
                  <a:gd name="T26" fmla="*/ 1 w 302"/>
                  <a:gd name="T27" fmla="*/ 1 h 172"/>
                  <a:gd name="T28" fmla="*/ 0 w 302"/>
                  <a:gd name="T29" fmla="*/ 1 h 172"/>
                  <a:gd name="T30" fmla="*/ 0 w 302"/>
                  <a:gd name="T31" fmla="*/ 1 h 1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02"/>
                  <a:gd name="T49" fmla="*/ 0 h 172"/>
                  <a:gd name="T50" fmla="*/ 302 w 302"/>
                  <a:gd name="T51" fmla="*/ 172 h 1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02" h="172">
                    <a:moveTo>
                      <a:pt x="0" y="31"/>
                    </a:moveTo>
                    <a:lnTo>
                      <a:pt x="52" y="64"/>
                    </a:lnTo>
                    <a:lnTo>
                      <a:pt x="105" y="64"/>
                    </a:lnTo>
                    <a:lnTo>
                      <a:pt x="173" y="11"/>
                    </a:lnTo>
                    <a:lnTo>
                      <a:pt x="227" y="0"/>
                    </a:lnTo>
                    <a:lnTo>
                      <a:pt x="230" y="11"/>
                    </a:lnTo>
                    <a:lnTo>
                      <a:pt x="259" y="20"/>
                    </a:lnTo>
                    <a:lnTo>
                      <a:pt x="302" y="11"/>
                    </a:lnTo>
                    <a:lnTo>
                      <a:pt x="275" y="49"/>
                    </a:lnTo>
                    <a:lnTo>
                      <a:pt x="167" y="84"/>
                    </a:lnTo>
                    <a:lnTo>
                      <a:pt x="163" y="138"/>
                    </a:lnTo>
                    <a:lnTo>
                      <a:pt x="128" y="172"/>
                    </a:lnTo>
                    <a:lnTo>
                      <a:pt x="75" y="91"/>
                    </a:lnTo>
                    <a:lnTo>
                      <a:pt x="36" y="80"/>
                    </a:lnTo>
                    <a:lnTo>
                      <a:pt x="0" y="4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7" name="Freeform 185">
                <a:extLst>
                  <a:ext uri="{FF2B5EF4-FFF2-40B4-BE49-F238E27FC236}">
                    <a16:creationId xmlns:a16="http://schemas.microsoft.com/office/drawing/2014/main" id="{1ECC467B-D38A-1F8A-0609-0C6B01672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3029"/>
                <a:ext cx="30" cy="10"/>
              </a:xfrm>
              <a:custGeom>
                <a:avLst/>
                <a:gdLst>
                  <a:gd name="T0" fmla="*/ 0 w 118"/>
                  <a:gd name="T1" fmla="*/ 0 h 43"/>
                  <a:gd name="T2" fmla="*/ 1 w 118"/>
                  <a:gd name="T3" fmla="*/ 0 h 43"/>
                  <a:gd name="T4" fmla="*/ 2 w 118"/>
                  <a:gd name="T5" fmla="*/ 0 h 43"/>
                  <a:gd name="T6" fmla="*/ 1 w 118"/>
                  <a:gd name="T7" fmla="*/ 0 h 43"/>
                  <a:gd name="T8" fmla="*/ 1 w 118"/>
                  <a:gd name="T9" fmla="*/ 0 h 43"/>
                  <a:gd name="T10" fmla="*/ 0 w 118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"/>
                  <a:gd name="T19" fmla="*/ 0 h 43"/>
                  <a:gd name="T20" fmla="*/ 118 w 118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" h="43">
                    <a:moveTo>
                      <a:pt x="0" y="43"/>
                    </a:moveTo>
                    <a:lnTo>
                      <a:pt x="82" y="24"/>
                    </a:lnTo>
                    <a:lnTo>
                      <a:pt x="118" y="33"/>
                    </a:lnTo>
                    <a:lnTo>
                      <a:pt x="82" y="0"/>
                    </a:lnTo>
                    <a:lnTo>
                      <a:pt x="31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8" name="Freeform 186">
                <a:extLst>
                  <a:ext uri="{FF2B5EF4-FFF2-40B4-BE49-F238E27FC236}">
                    <a16:creationId xmlns:a16="http://schemas.microsoft.com/office/drawing/2014/main" id="{17CF2949-21E0-0253-F5DD-75A58BFCA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5" y="3042"/>
                <a:ext cx="62" cy="87"/>
              </a:xfrm>
              <a:custGeom>
                <a:avLst/>
                <a:gdLst>
                  <a:gd name="T0" fmla="*/ 0 w 248"/>
                  <a:gd name="T1" fmla="*/ 0 h 345"/>
                  <a:gd name="T2" fmla="*/ 0 w 248"/>
                  <a:gd name="T3" fmla="*/ 1 h 345"/>
                  <a:gd name="T4" fmla="*/ 1 w 248"/>
                  <a:gd name="T5" fmla="*/ 2 h 345"/>
                  <a:gd name="T6" fmla="*/ 2 w 248"/>
                  <a:gd name="T7" fmla="*/ 3 h 345"/>
                  <a:gd name="T8" fmla="*/ 1 w 248"/>
                  <a:gd name="T9" fmla="*/ 3 h 345"/>
                  <a:gd name="T10" fmla="*/ 3 w 248"/>
                  <a:gd name="T11" fmla="*/ 6 h 345"/>
                  <a:gd name="T12" fmla="*/ 4 w 248"/>
                  <a:gd name="T13" fmla="*/ 6 h 345"/>
                  <a:gd name="T14" fmla="*/ 4 w 248"/>
                  <a:gd name="T15" fmla="*/ 4 h 345"/>
                  <a:gd name="T16" fmla="*/ 4 w 248"/>
                  <a:gd name="T17" fmla="*/ 3 h 345"/>
                  <a:gd name="T18" fmla="*/ 3 w 248"/>
                  <a:gd name="T19" fmla="*/ 3 h 345"/>
                  <a:gd name="T20" fmla="*/ 3 w 248"/>
                  <a:gd name="T21" fmla="*/ 2 h 345"/>
                  <a:gd name="T22" fmla="*/ 1 w 248"/>
                  <a:gd name="T23" fmla="*/ 1 h 345"/>
                  <a:gd name="T24" fmla="*/ 0 w 248"/>
                  <a:gd name="T25" fmla="*/ 0 h 34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8"/>
                  <a:gd name="T40" fmla="*/ 0 h 345"/>
                  <a:gd name="T41" fmla="*/ 248 w 248"/>
                  <a:gd name="T42" fmla="*/ 345 h 34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8" h="345">
                    <a:moveTo>
                      <a:pt x="0" y="0"/>
                    </a:moveTo>
                    <a:lnTo>
                      <a:pt x="6" y="42"/>
                    </a:lnTo>
                    <a:lnTo>
                      <a:pt x="65" y="91"/>
                    </a:lnTo>
                    <a:lnTo>
                      <a:pt x="130" y="175"/>
                    </a:lnTo>
                    <a:lnTo>
                      <a:pt x="76" y="209"/>
                    </a:lnTo>
                    <a:lnTo>
                      <a:pt x="160" y="345"/>
                    </a:lnTo>
                    <a:lnTo>
                      <a:pt x="216" y="345"/>
                    </a:lnTo>
                    <a:lnTo>
                      <a:pt x="248" y="228"/>
                    </a:lnTo>
                    <a:lnTo>
                      <a:pt x="236" y="191"/>
                    </a:lnTo>
                    <a:lnTo>
                      <a:pt x="173" y="169"/>
                    </a:lnTo>
                    <a:lnTo>
                      <a:pt x="158" y="91"/>
                    </a:lnTo>
                    <a:lnTo>
                      <a:pt x="8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79" name="Freeform 187">
                <a:extLst>
                  <a:ext uri="{FF2B5EF4-FFF2-40B4-BE49-F238E27FC236}">
                    <a16:creationId xmlns:a16="http://schemas.microsoft.com/office/drawing/2014/main" id="{2A9550B3-C1A5-3DD9-0FF6-19AABAFE9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3010"/>
                <a:ext cx="78" cy="158"/>
              </a:xfrm>
              <a:custGeom>
                <a:avLst/>
                <a:gdLst>
                  <a:gd name="T0" fmla="*/ 3 w 314"/>
                  <a:gd name="T1" fmla="*/ 3 h 631"/>
                  <a:gd name="T2" fmla="*/ 2 w 314"/>
                  <a:gd name="T3" fmla="*/ 3 h 631"/>
                  <a:gd name="T4" fmla="*/ 1 w 314"/>
                  <a:gd name="T5" fmla="*/ 3 h 631"/>
                  <a:gd name="T6" fmla="*/ 0 w 314"/>
                  <a:gd name="T7" fmla="*/ 2 h 631"/>
                  <a:gd name="T8" fmla="*/ 0 w 314"/>
                  <a:gd name="T9" fmla="*/ 0 h 631"/>
                  <a:gd name="T10" fmla="*/ 0 w 314"/>
                  <a:gd name="T11" fmla="*/ 2 h 631"/>
                  <a:gd name="T12" fmla="*/ 2 w 314"/>
                  <a:gd name="T13" fmla="*/ 5 h 631"/>
                  <a:gd name="T14" fmla="*/ 3 w 314"/>
                  <a:gd name="T15" fmla="*/ 8 h 631"/>
                  <a:gd name="T16" fmla="*/ 4 w 314"/>
                  <a:gd name="T17" fmla="*/ 9 h 631"/>
                  <a:gd name="T18" fmla="*/ 5 w 314"/>
                  <a:gd name="T19" fmla="*/ 10 h 631"/>
                  <a:gd name="T20" fmla="*/ 4 w 314"/>
                  <a:gd name="T21" fmla="*/ 8 h 631"/>
                  <a:gd name="T22" fmla="*/ 5 w 314"/>
                  <a:gd name="T23" fmla="*/ 7 h 631"/>
                  <a:gd name="T24" fmla="*/ 4 w 314"/>
                  <a:gd name="T25" fmla="*/ 7 h 631"/>
                  <a:gd name="T26" fmla="*/ 4 w 314"/>
                  <a:gd name="T27" fmla="*/ 6 h 631"/>
                  <a:gd name="T28" fmla="*/ 4 w 314"/>
                  <a:gd name="T29" fmla="*/ 6 h 631"/>
                  <a:gd name="T30" fmla="*/ 4 w 314"/>
                  <a:gd name="T31" fmla="*/ 6 h 631"/>
                  <a:gd name="T32" fmla="*/ 3 w 314"/>
                  <a:gd name="T33" fmla="*/ 6 h 631"/>
                  <a:gd name="T34" fmla="*/ 3 w 314"/>
                  <a:gd name="T35" fmla="*/ 6 h 631"/>
                  <a:gd name="T36" fmla="*/ 3 w 314"/>
                  <a:gd name="T37" fmla="*/ 4 h 631"/>
                  <a:gd name="T38" fmla="*/ 3 w 314"/>
                  <a:gd name="T39" fmla="*/ 3 h 6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4"/>
                  <a:gd name="T61" fmla="*/ 0 h 631"/>
                  <a:gd name="T62" fmla="*/ 314 w 314"/>
                  <a:gd name="T63" fmla="*/ 631 h 63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4" h="631">
                    <a:moveTo>
                      <a:pt x="222" y="208"/>
                    </a:moveTo>
                    <a:lnTo>
                      <a:pt x="151" y="208"/>
                    </a:lnTo>
                    <a:lnTo>
                      <a:pt x="93" y="176"/>
                    </a:lnTo>
                    <a:lnTo>
                      <a:pt x="39" y="128"/>
                    </a:lnTo>
                    <a:lnTo>
                      <a:pt x="0" y="0"/>
                    </a:lnTo>
                    <a:lnTo>
                      <a:pt x="22" y="148"/>
                    </a:lnTo>
                    <a:lnTo>
                      <a:pt x="123" y="289"/>
                    </a:lnTo>
                    <a:lnTo>
                      <a:pt x="215" y="480"/>
                    </a:lnTo>
                    <a:lnTo>
                      <a:pt x="263" y="541"/>
                    </a:lnTo>
                    <a:lnTo>
                      <a:pt x="302" y="631"/>
                    </a:lnTo>
                    <a:lnTo>
                      <a:pt x="271" y="485"/>
                    </a:lnTo>
                    <a:lnTo>
                      <a:pt x="314" y="465"/>
                    </a:lnTo>
                    <a:lnTo>
                      <a:pt x="271" y="432"/>
                    </a:lnTo>
                    <a:lnTo>
                      <a:pt x="271" y="405"/>
                    </a:lnTo>
                    <a:lnTo>
                      <a:pt x="296" y="388"/>
                    </a:lnTo>
                    <a:lnTo>
                      <a:pt x="243" y="399"/>
                    </a:lnTo>
                    <a:lnTo>
                      <a:pt x="215" y="388"/>
                    </a:lnTo>
                    <a:lnTo>
                      <a:pt x="205" y="356"/>
                    </a:lnTo>
                    <a:lnTo>
                      <a:pt x="205" y="273"/>
                    </a:lnTo>
                    <a:lnTo>
                      <a:pt x="222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0" name="Freeform 188">
                <a:extLst>
                  <a:ext uri="{FF2B5EF4-FFF2-40B4-BE49-F238E27FC236}">
                    <a16:creationId xmlns:a16="http://schemas.microsoft.com/office/drawing/2014/main" id="{490DC3D6-2C97-96C8-B197-56E1DF0E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3092"/>
                <a:ext cx="73" cy="14"/>
              </a:xfrm>
              <a:custGeom>
                <a:avLst/>
                <a:gdLst>
                  <a:gd name="T0" fmla="*/ 0 w 290"/>
                  <a:gd name="T1" fmla="*/ 1 h 57"/>
                  <a:gd name="T2" fmla="*/ 2 w 290"/>
                  <a:gd name="T3" fmla="*/ 0 h 57"/>
                  <a:gd name="T4" fmla="*/ 3 w 290"/>
                  <a:gd name="T5" fmla="*/ 0 h 57"/>
                  <a:gd name="T6" fmla="*/ 4 w 290"/>
                  <a:gd name="T7" fmla="*/ 0 h 57"/>
                  <a:gd name="T8" fmla="*/ 5 w 290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0"/>
                  <a:gd name="T16" fmla="*/ 0 h 57"/>
                  <a:gd name="T17" fmla="*/ 290 w 290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0" h="57">
                    <a:moveTo>
                      <a:pt x="0" y="57"/>
                    </a:moveTo>
                    <a:lnTo>
                      <a:pt x="132" y="30"/>
                    </a:lnTo>
                    <a:lnTo>
                      <a:pt x="197" y="0"/>
                    </a:lnTo>
                    <a:lnTo>
                      <a:pt x="238" y="0"/>
                    </a:lnTo>
                    <a:lnTo>
                      <a:pt x="290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1" name="Freeform 189">
                <a:extLst>
                  <a:ext uri="{FF2B5EF4-FFF2-40B4-BE49-F238E27FC236}">
                    <a16:creationId xmlns:a16="http://schemas.microsoft.com/office/drawing/2014/main" id="{3A15D604-87EF-8EA4-A045-76F0BAA6B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1" y="3111"/>
                <a:ext cx="61" cy="37"/>
              </a:xfrm>
              <a:custGeom>
                <a:avLst/>
                <a:gdLst>
                  <a:gd name="T0" fmla="*/ 0 w 242"/>
                  <a:gd name="T1" fmla="*/ 1 h 146"/>
                  <a:gd name="T2" fmla="*/ 3 w 242"/>
                  <a:gd name="T3" fmla="*/ 0 h 146"/>
                  <a:gd name="T4" fmla="*/ 4 w 242"/>
                  <a:gd name="T5" fmla="*/ 0 h 146"/>
                  <a:gd name="T6" fmla="*/ 4 w 242"/>
                  <a:gd name="T7" fmla="*/ 0 h 146"/>
                  <a:gd name="T8" fmla="*/ 3 w 242"/>
                  <a:gd name="T9" fmla="*/ 1 h 146"/>
                  <a:gd name="T10" fmla="*/ 3 w 242"/>
                  <a:gd name="T11" fmla="*/ 2 h 146"/>
                  <a:gd name="T12" fmla="*/ 4 w 242"/>
                  <a:gd name="T13" fmla="*/ 2 h 146"/>
                  <a:gd name="T14" fmla="*/ 3 w 242"/>
                  <a:gd name="T15" fmla="*/ 2 h 146"/>
                  <a:gd name="T16" fmla="*/ 2 w 242"/>
                  <a:gd name="T17" fmla="*/ 2 h 146"/>
                  <a:gd name="T18" fmla="*/ 1 w 242"/>
                  <a:gd name="T19" fmla="*/ 2 h 146"/>
                  <a:gd name="T20" fmla="*/ 1 w 242"/>
                  <a:gd name="T21" fmla="*/ 2 h 146"/>
                  <a:gd name="T22" fmla="*/ 1 w 242"/>
                  <a:gd name="T23" fmla="*/ 2 h 146"/>
                  <a:gd name="T24" fmla="*/ 0 w 242"/>
                  <a:gd name="T25" fmla="*/ 1 h 146"/>
                  <a:gd name="T26" fmla="*/ 0 w 242"/>
                  <a:gd name="T27" fmla="*/ 1 h 14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2"/>
                  <a:gd name="T43" fmla="*/ 0 h 146"/>
                  <a:gd name="T44" fmla="*/ 242 w 242"/>
                  <a:gd name="T45" fmla="*/ 146 h 14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2" h="146">
                    <a:moveTo>
                      <a:pt x="0" y="60"/>
                    </a:moveTo>
                    <a:lnTo>
                      <a:pt x="185" y="20"/>
                    </a:lnTo>
                    <a:lnTo>
                      <a:pt x="225" y="0"/>
                    </a:lnTo>
                    <a:lnTo>
                      <a:pt x="231" y="15"/>
                    </a:lnTo>
                    <a:lnTo>
                      <a:pt x="168" y="48"/>
                    </a:lnTo>
                    <a:lnTo>
                      <a:pt x="180" y="86"/>
                    </a:lnTo>
                    <a:lnTo>
                      <a:pt x="242" y="146"/>
                    </a:lnTo>
                    <a:lnTo>
                      <a:pt x="174" y="123"/>
                    </a:lnTo>
                    <a:lnTo>
                      <a:pt x="114" y="123"/>
                    </a:lnTo>
                    <a:lnTo>
                      <a:pt x="55" y="139"/>
                    </a:lnTo>
                    <a:lnTo>
                      <a:pt x="35" y="146"/>
                    </a:lnTo>
                    <a:lnTo>
                      <a:pt x="45" y="119"/>
                    </a:lnTo>
                    <a:lnTo>
                      <a:pt x="18" y="75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2" name="Freeform 190">
                <a:extLst>
                  <a:ext uri="{FF2B5EF4-FFF2-40B4-BE49-F238E27FC236}">
                    <a16:creationId xmlns:a16="http://schemas.microsoft.com/office/drawing/2014/main" id="{C93A7893-1FF6-A196-F827-C77962309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1" y="2774"/>
                <a:ext cx="326" cy="196"/>
              </a:xfrm>
              <a:custGeom>
                <a:avLst/>
                <a:gdLst>
                  <a:gd name="T0" fmla="*/ 2 w 1305"/>
                  <a:gd name="T1" fmla="*/ 4 h 785"/>
                  <a:gd name="T2" fmla="*/ 1 w 1305"/>
                  <a:gd name="T3" fmla="*/ 5 h 785"/>
                  <a:gd name="T4" fmla="*/ 0 w 1305"/>
                  <a:gd name="T5" fmla="*/ 6 h 785"/>
                  <a:gd name="T6" fmla="*/ 0 w 1305"/>
                  <a:gd name="T7" fmla="*/ 7 h 785"/>
                  <a:gd name="T8" fmla="*/ 1 w 1305"/>
                  <a:gd name="T9" fmla="*/ 9 h 785"/>
                  <a:gd name="T10" fmla="*/ 0 w 1305"/>
                  <a:gd name="T11" fmla="*/ 10 h 785"/>
                  <a:gd name="T12" fmla="*/ 1 w 1305"/>
                  <a:gd name="T13" fmla="*/ 11 h 785"/>
                  <a:gd name="T14" fmla="*/ 3 w 1305"/>
                  <a:gd name="T15" fmla="*/ 12 h 785"/>
                  <a:gd name="T16" fmla="*/ 3 w 1305"/>
                  <a:gd name="T17" fmla="*/ 12 h 785"/>
                  <a:gd name="T18" fmla="*/ 3 w 1305"/>
                  <a:gd name="T19" fmla="*/ 8 h 785"/>
                  <a:gd name="T20" fmla="*/ 3 w 1305"/>
                  <a:gd name="T21" fmla="*/ 7 h 785"/>
                  <a:gd name="T22" fmla="*/ 3 w 1305"/>
                  <a:gd name="T23" fmla="*/ 6 h 785"/>
                  <a:gd name="T24" fmla="*/ 3 w 1305"/>
                  <a:gd name="T25" fmla="*/ 5 h 785"/>
                  <a:gd name="T26" fmla="*/ 5 w 1305"/>
                  <a:gd name="T27" fmla="*/ 6 h 785"/>
                  <a:gd name="T28" fmla="*/ 6 w 1305"/>
                  <a:gd name="T29" fmla="*/ 6 h 785"/>
                  <a:gd name="T30" fmla="*/ 9 w 1305"/>
                  <a:gd name="T31" fmla="*/ 6 h 785"/>
                  <a:gd name="T32" fmla="*/ 11 w 1305"/>
                  <a:gd name="T33" fmla="*/ 6 h 785"/>
                  <a:gd name="T34" fmla="*/ 10 w 1305"/>
                  <a:gd name="T35" fmla="*/ 6 h 785"/>
                  <a:gd name="T36" fmla="*/ 8 w 1305"/>
                  <a:gd name="T37" fmla="*/ 5 h 785"/>
                  <a:gd name="T38" fmla="*/ 10 w 1305"/>
                  <a:gd name="T39" fmla="*/ 5 h 785"/>
                  <a:gd name="T40" fmla="*/ 12 w 1305"/>
                  <a:gd name="T41" fmla="*/ 5 h 785"/>
                  <a:gd name="T42" fmla="*/ 14 w 1305"/>
                  <a:gd name="T43" fmla="*/ 5 h 785"/>
                  <a:gd name="T44" fmla="*/ 15 w 1305"/>
                  <a:gd name="T45" fmla="*/ 4 h 785"/>
                  <a:gd name="T46" fmla="*/ 17 w 1305"/>
                  <a:gd name="T47" fmla="*/ 4 h 785"/>
                  <a:gd name="T48" fmla="*/ 18 w 1305"/>
                  <a:gd name="T49" fmla="*/ 4 h 785"/>
                  <a:gd name="T50" fmla="*/ 19 w 1305"/>
                  <a:gd name="T51" fmla="*/ 5 h 785"/>
                  <a:gd name="T52" fmla="*/ 19 w 1305"/>
                  <a:gd name="T53" fmla="*/ 5 h 785"/>
                  <a:gd name="T54" fmla="*/ 20 w 1305"/>
                  <a:gd name="T55" fmla="*/ 4 h 785"/>
                  <a:gd name="T56" fmla="*/ 19 w 1305"/>
                  <a:gd name="T57" fmla="*/ 3 h 785"/>
                  <a:gd name="T58" fmla="*/ 18 w 1305"/>
                  <a:gd name="T59" fmla="*/ 3 h 785"/>
                  <a:gd name="T60" fmla="*/ 17 w 1305"/>
                  <a:gd name="T61" fmla="*/ 3 h 785"/>
                  <a:gd name="T62" fmla="*/ 16 w 1305"/>
                  <a:gd name="T63" fmla="*/ 3 h 785"/>
                  <a:gd name="T64" fmla="*/ 15 w 1305"/>
                  <a:gd name="T65" fmla="*/ 3 h 785"/>
                  <a:gd name="T66" fmla="*/ 13 w 1305"/>
                  <a:gd name="T67" fmla="*/ 4 h 785"/>
                  <a:gd name="T68" fmla="*/ 12 w 1305"/>
                  <a:gd name="T69" fmla="*/ 4 h 785"/>
                  <a:gd name="T70" fmla="*/ 10 w 1305"/>
                  <a:gd name="T71" fmla="*/ 4 h 785"/>
                  <a:gd name="T72" fmla="*/ 9 w 1305"/>
                  <a:gd name="T73" fmla="*/ 4 h 785"/>
                  <a:gd name="T74" fmla="*/ 7 w 1305"/>
                  <a:gd name="T75" fmla="*/ 4 h 785"/>
                  <a:gd name="T76" fmla="*/ 8 w 1305"/>
                  <a:gd name="T77" fmla="*/ 4 h 785"/>
                  <a:gd name="T78" fmla="*/ 7 w 1305"/>
                  <a:gd name="T79" fmla="*/ 4 h 785"/>
                  <a:gd name="T80" fmla="*/ 5 w 1305"/>
                  <a:gd name="T81" fmla="*/ 3 h 785"/>
                  <a:gd name="T82" fmla="*/ 4 w 1305"/>
                  <a:gd name="T83" fmla="*/ 3 h 785"/>
                  <a:gd name="T84" fmla="*/ 6 w 1305"/>
                  <a:gd name="T85" fmla="*/ 3 h 785"/>
                  <a:gd name="T86" fmla="*/ 3 w 1305"/>
                  <a:gd name="T87" fmla="*/ 2 h 785"/>
                  <a:gd name="T88" fmla="*/ 3 w 1305"/>
                  <a:gd name="T89" fmla="*/ 2 h 785"/>
                  <a:gd name="T90" fmla="*/ 3 w 1305"/>
                  <a:gd name="T91" fmla="*/ 2 h 785"/>
                  <a:gd name="T92" fmla="*/ 3 w 1305"/>
                  <a:gd name="T93" fmla="*/ 1 h 785"/>
                  <a:gd name="T94" fmla="*/ 3 w 1305"/>
                  <a:gd name="T95" fmla="*/ 0 h 785"/>
                  <a:gd name="T96" fmla="*/ 4 w 1305"/>
                  <a:gd name="T97" fmla="*/ 0 h 785"/>
                  <a:gd name="T98" fmla="*/ 2 w 1305"/>
                  <a:gd name="T99" fmla="*/ 1 h 785"/>
                  <a:gd name="T100" fmla="*/ 1 w 1305"/>
                  <a:gd name="T101" fmla="*/ 2 h 785"/>
                  <a:gd name="T102" fmla="*/ 1 w 1305"/>
                  <a:gd name="T103" fmla="*/ 2 h 785"/>
                  <a:gd name="T104" fmla="*/ 1 w 1305"/>
                  <a:gd name="T105" fmla="*/ 3 h 785"/>
                  <a:gd name="T106" fmla="*/ 2 w 1305"/>
                  <a:gd name="T107" fmla="*/ 4 h 78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305"/>
                  <a:gd name="T163" fmla="*/ 0 h 785"/>
                  <a:gd name="T164" fmla="*/ 1305 w 1305"/>
                  <a:gd name="T165" fmla="*/ 785 h 78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305" h="785">
                    <a:moveTo>
                      <a:pt x="122" y="260"/>
                    </a:moveTo>
                    <a:lnTo>
                      <a:pt x="94" y="308"/>
                    </a:lnTo>
                    <a:lnTo>
                      <a:pt x="0" y="421"/>
                    </a:lnTo>
                    <a:lnTo>
                      <a:pt x="0" y="464"/>
                    </a:lnTo>
                    <a:lnTo>
                      <a:pt x="59" y="571"/>
                    </a:lnTo>
                    <a:lnTo>
                      <a:pt x="37" y="667"/>
                    </a:lnTo>
                    <a:lnTo>
                      <a:pt x="86" y="746"/>
                    </a:lnTo>
                    <a:lnTo>
                      <a:pt x="188" y="753"/>
                    </a:lnTo>
                    <a:lnTo>
                      <a:pt x="220" y="785"/>
                    </a:lnTo>
                    <a:lnTo>
                      <a:pt x="193" y="528"/>
                    </a:lnTo>
                    <a:lnTo>
                      <a:pt x="193" y="449"/>
                    </a:lnTo>
                    <a:lnTo>
                      <a:pt x="203" y="387"/>
                    </a:lnTo>
                    <a:lnTo>
                      <a:pt x="220" y="348"/>
                    </a:lnTo>
                    <a:lnTo>
                      <a:pt x="313" y="387"/>
                    </a:lnTo>
                    <a:lnTo>
                      <a:pt x="426" y="404"/>
                    </a:lnTo>
                    <a:lnTo>
                      <a:pt x="565" y="404"/>
                    </a:lnTo>
                    <a:lnTo>
                      <a:pt x="740" y="387"/>
                    </a:lnTo>
                    <a:lnTo>
                      <a:pt x="652" y="384"/>
                    </a:lnTo>
                    <a:lnTo>
                      <a:pt x="543" y="332"/>
                    </a:lnTo>
                    <a:lnTo>
                      <a:pt x="662" y="337"/>
                    </a:lnTo>
                    <a:lnTo>
                      <a:pt x="759" y="332"/>
                    </a:lnTo>
                    <a:lnTo>
                      <a:pt x="889" y="303"/>
                    </a:lnTo>
                    <a:lnTo>
                      <a:pt x="980" y="267"/>
                    </a:lnTo>
                    <a:lnTo>
                      <a:pt x="1102" y="255"/>
                    </a:lnTo>
                    <a:lnTo>
                      <a:pt x="1158" y="276"/>
                    </a:lnTo>
                    <a:lnTo>
                      <a:pt x="1213" y="303"/>
                    </a:lnTo>
                    <a:lnTo>
                      <a:pt x="1258" y="303"/>
                    </a:lnTo>
                    <a:lnTo>
                      <a:pt x="1305" y="276"/>
                    </a:lnTo>
                    <a:lnTo>
                      <a:pt x="1251" y="208"/>
                    </a:lnTo>
                    <a:lnTo>
                      <a:pt x="1168" y="218"/>
                    </a:lnTo>
                    <a:lnTo>
                      <a:pt x="1102" y="198"/>
                    </a:lnTo>
                    <a:lnTo>
                      <a:pt x="1039" y="191"/>
                    </a:lnTo>
                    <a:lnTo>
                      <a:pt x="980" y="213"/>
                    </a:lnTo>
                    <a:lnTo>
                      <a:pt x="872" y="260"/>
                    </a:lnTo>
                    <a:lnTo>
                      <a:pt x="776" y="284"/>
                    </a:lnTo>
                    <a:lnTo>
                      <a:pt x="672" y="288"/>
                    </a:lnTo>
                    <a:lnTo>
                      <a:pt x="587" y="293"/>
                    </a:lnTo>
                    <a:lnTo>
                      <a:pt x="452" y="276"/>
                    </a:lnTo>
                    <a:lnTo>
                      <a:pt x="533" y="255"/>
                    </a:lnTo>
                    <a:lnTo>
                      <a:pt x="437" y="243"/>
                    </a:lnTo>
                    <a:lnTo>
                      <a:pt x="340" y="223"/>
                    </a:lnTo>
                    <a:lnTo>
                      <a:pt x="290" y="202"/>
                    </a:lnTo>
                    <a:lnTo>
                      <a:pt x="370" y="172"/>
                    </a:lnTo>
                    <a:lnTo>
                      <a:pt x="230" y="154"/>
                    </a:lnTo>
                    <a:lnTo>
                      <a:pt x="203" y="132"/>
                    </a:lnTo>
                    <a:lnTo>
                      <a:pt x="199" y="111"/>
                    </a:lnTo>
                    <a:lnTo>
                      <a:pt x="203" y="79"/>
                    </a:lnTo>
                    <a:lnTo>
                      <a:pt x="227" y="41"/>
                    </a:lnTo>
                    <a:lnTo>
                      <a:pt x="286" y="0"/>
                    </a:lnTo>
                    <a:lnTo>
                      <a:pt x="167" y="52"/>
                    </a:lnTo>
                    <a:lnTo>
                      <a:pt x="47" y="126"/>
                    </a:lnTo>
                    <a:lnTo>
                      <a:pt x="54" y="144"/>
                    </a:lnTo>
                    <a:lnTo>
                      <a:pt x="91" y="218"/>
                    </a:lnTo>
                    <a:lnTo>
                      <a:pt x="122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3" name="Freeform 191">
                <a:extLst>
                  <a:ext uri="{FF2B5EF4-FFF2-40B4-BE49-F238E27FC236}">
                    <a16:creationId xmlns:a16="http://schemas.microsoft.com/office/drawing/2014/main" id="{6D24BAED-0E0C-19E3-85B6-7DD511B8F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731"/>
                <a:ext cx="317" cy="503"/>
              </a:xfrm>
              <a:custGeom>
                <a:avLst/>
                <a:gdLst>
                  <a:gd name="T0" fmla="*/ 0 w 1269"/>
                  <a:gd name="T1" fmla="*/ 3 h 2011"/>
                  <a:gd name="T2" fmla="*/ 1 w 1269"/>
                  <a:gd name="T3" fmla="*/ 3 h 2011"/>
                  <a:gd name="T4" fmla="*/ 2 w 1269"/>
                  <a:gd name="T5" fmla="*/ 3 h 2011"/>
                  <a:gd name="T6" fmla="*/ 2 w 1269"/>
                  <a:gd name="T7" fmla="*/ 3 h 2011"/>
                  <a:gd name="T8" fmla="*/ 0 w 1269"/>
                  <a:gd name="T9" fmla="*/ 4 h 2011"/>
                  <a:gd name="T10" fmla="*/ 1 w 1269"/>
                  <a:gd name="T11" fmla="*/ 4 h 2011"/>
                  <a:gd name="T12" fmla="*/ 2 w 1269"/>
                  <a:gd name="T13" fmla="*/ 4 h 2011"/>
                  <a:gd name="T14" fmla="*/ 3 w 1269"/>
                  <a:gd name="T15" fmla="*/ 5 h 2011"/>
                  <a:gd name="T16" fmla="*/ 2 w 1269"/>
                  <a:gd name="T17" fmla="*/ 5 h 2011"/>
                  <a:gd name="T18" fmla="*/ 4 w 1269"/>
                  <a:gd name="T19" fmla="*/ 5 h 2011"/>
                  <a:gd name="T20" fmla="*/ 7 w 1269"/>
                  <a:gd name="T21" fmla="*/ 5 h 2011"/>
                  <a:gd name="T22" fmla="*/ 4 w 1269"/>
                  <a:gd name="T23" fmla="*/ 6 h 2011"/>
                  <a:gd name="T24" fmla="*/ 3 w 1269"/>
                  <a:gd name="T25" fmla="*/ 6 h 2011"/>
                  <a:gd name="T26" fmla="*/ 6 w 1269"/>
                  <a:gd name="T27" fmla="*/ 6 h 2011"/>
                  <a:gd name="T28" fmla="*/ 9 w 1269"/>
                  <a:gd name="T29" fmla="*/ 6 h 2011"/>
                  <a:gd name="T30" fmla="*/ 10 w 1269"/>
                  <a:gd name="T31" fmla="*/ 5 h 2011"/>
                  <a:gd name="T32" fmla="*/ 10 w 1269"/>
                  <a:gd name="T33" fmla="*/ 5 h 2011"/>
                  <a:gd name="T34" fmla="*/ 12 w 1269"/>
                  <a:gd name="T35" fmla="*/ 6 h 2011"/>
                  <a:gd name="T36" fmla="*/ 14 w 1269"/>
                  <a:gd name="T37" fmla="*/ 8 h 2011"/>
                  <a:gd name="T38" fmla="*/ 15 w 1269"/>
                  <a:gd name="T39" fmla="*/ 7 h 2011"/>
                  <a:gd name="T40" fmla="*/ 16 w 1269"/>
                  <a:gd name="T41" fmla="*/ 7 h 2011"/>
                  <a:gd name="T42" fmla="*/ 16 w 1269"/>
                  <a:gd name="T43" fmla="*/ 7 h 2011"/>
                  <a:gd name="T44" fmla="*/ 15 w 1269"/>
                  <a:gd name="T45" fmla="*/ 8 h 2011"/>
                  <a:gd name="T46" fmla="*/ 17 w 1269"/>
                  <a:gd name="T47" fmla="*/ 8 h 2011"/>
                  <a:gd name="T48" fmla="*/ 18 w 1269"/>
                  <a:gd name="T49" fmla="*/ 8 h 2011"/>
                  <a:gd name="T50" fmla="*/ 18 w 1269"/>
                  <a:gd name="T51" fmla="*/ 11 h 2011"/>
                  <a:gd name="T52" fmla="*/ 19 w 1269"/>
                  <a:gd name="T53" fmla="*/ 12 h 2011"/>
                  <a:gd name="T54" fmla="*/ 18 w 1269"/>
                  <a:gd name="T55" fmla="*/ 13 h 2011"/>
                  <a:gd name="T56" fmla="*/ 16 w 1269"/>
                  <a:gd name="T57" fmla="*/ 12 h 2011"/>
                  <a:gd name="T58" fmla="*/ 15 w 1269"/>
                  <a:gd name="T59" fmla="*/ 15 h 2011"/>
                  <a:gd name="T60" fmla="*/ 16 w 1269"/>
                  <a:gd name="T61" fmla="*/ 18 h 2011"/>
                  <a:gd name="T62" fmla="*/ 17 w 1269"/>
                  <a:gd name="T63" fmla="*/ 16 h 2011"/>
                  <a:gd name="T64" fmla="*/ 16 w 1269"/>
                  <a:gd name="T65" fmla="*/ 15 h 2011"/>
                  <a:gd name="T66" fmla="*/ 18 w 1269"/>
                  <a:gd name="T67" fmla="*/ 15 h 2011"/>
                  <a:gd name="T68" fmla="*/ 18 w 1269"/>
                  <a:gd name="T69" fmla="*/ 13 h 2011"/>
                  <a:gd name="T70" fmla="*/ 15 w 1269"/>
                  <a:gd name="T71" fmla="*/ 14 h 2011"/>
                  <a:gd name="T72" fmla="*/ 16 w 1269"/>
                  <a:gd name="T73" fmla="*/ 13 h 2011"/>
                  <a:gd name="T74" fmla="*/ 18 w 1269"/>
                  <a:gd name="T75" fmla="*/ 13 h 2011"/>
                  <a:gd name="T76" fmla="*/ 18 w 1269"/>
                  <a:gd name="T77" fmla="*/ 16 h 2011"/>
                  <a:gd name="T78" fmla="*/ 17 w 1269"/>
                  <a:gd name="T79" fmla="*/ 18 h 2011"/>
                  <a:gd name="T80" fmla="*/ 15 w 1269"/>
                  <a:gd name="T81" fmla="*/ 18 h 2011"/>
                  <a:gd name="T82" fmla="*/ 14 w 1269"/>
                  <a:gd name="T83" fmla="*/ 27 h 2011"/>
                  <a:gd name="T84" fmla="*/ 10 w 1269"/>
                  <a:gd name="T85" fmla="*/ 32 h 2011"/>
                  <a:gd name="T86" fmla="*/ 15 w 1269"/>
                  <a:gd name="T87" fmla="*/ 26 h 2011"/>
                  <a:gd name="T88" fmla="*/ 17 w 1269"/>
                  <a:gd name="T89" fmla="*/ 22 h 2011"/>
                  <a:gd name="T90" fmla="*/ 16 w 1269"/>
                  <a:gd name="T91" fmla="*/ 21 h 2011"/>
                  <a:gd name="T92" fmla="*/ 18 w 1269"/>
                  <a:gd name="T93" fmla="*/ 20 h 2011"/>
                  <a:gd name="T94" fmla="*/ 19 w 1269"/>
                  <a:gd name="T95" fmla="*/ 18 h 2011"/>
                  <a:gd name="T96" fmla="*/ 19 w 1269"/>
                  <a:gd name="T97" fmla="*/ 16 h 2011"/>
                  <a:gd name="T98" fmla="*/ 19 w 1269"/>
                  <a:gd name="T99" fmla="*/ 15 h 2011"/>
                  <a:gd name="T100" fmla="*/ 19 w 1269"/>
                  <a:gd name="T101" fmla="*/ 14 h 2011"/>
                  <a:gd name="T102" fmla="*/ 19 w 1269"/>
                  <a:gd name="T103" fmla="*/ 13 h 2011"/>
                  <a:gd name="T104" fmla="*/ 18 w 1269"/>
                  <a:gd name="T105" fmla="*/ 11 h 2011"/>
                  <a:gd name="T106" fmla="*/ 18 w 1269"/>
                  <a:gd name="T107" fmla="*/ 9 h 2011"/>
                  <a:gd name="T108" fmla="*/ 18 w 1269"/>
                  <a:gd name="T109" fmla="*/ 7 h 2011"/>
                  <a:gd name="T110" fmla="*/ 16 w 1269"/>
                  <a:gd name="T111" fmla="*/ 5 h 2011"/>
                  <a:gd name="T112" fmla="*/ 14 w 1269"/>
                  <a:gd name="T113" fmla="*/ 3 h 2011"/>
                  <a:gd name="T114" fmla="*/ 12 w 1269"/>
                  <a:gd name="T115" fmla="*/ 2 h 2011"/>
                  <a:gd name="T116" fmla="*/ 9 w 1269"/>
                  <a:gd name="T117" fmla="*/ 0 h 2011"/>
                  <a:gd name="T118" fmla="*/ 5 w 1269"/>
                  <a:gd name="T119" fmla="*/ 1 h 2011"/>
                  <a:gd name="T120" fmla="*/ 1 w 1269"/>
                  <a:gd name="T121" fmla="*/ 2 h 20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69"/>
                  <a:gd name="T184" fmla="*/ 0 h 2011"/>
                  <a:gd name="T185" fmla="*/ 1269 w 1269"/>
                  <a:gd name="T186" fmla="*/ 2011 h 201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69" h="2011">
                    <a:moveTo>
                      <a:pt x="6" y="149"/>
                    </a:moveTo>
                    <a:lnTo>
                      <a:pt x="0" y="164"/>
                    </a:lnTo>
                    <a:lnTo>
                      <a:pt x="11" y="176"/>
                    </a:lnTo>
                    <a:lnTo>
                      <a:pt x="45" y="191"/>
                    </a:lnTo>
                    <a:lnTo>
                      <a:pt x="81" y="197"/>
                    </a:lnTo>
                    <a:lnTo>
                      <a:pt x="141" y="197"/>
                    </a:lnTo>
                    <a:lnTo>
                      <a:pt x="223" y="186"/>
                    </a:lnTo>
                    <a:lnTo>
                      <a:pt x="161" y="212"/>
                    </a:lnTo>
                    <a:lnTo>
                      <a:pt x="88" y="223"/>
                    </a:lnTo>
                    <a:lnTo>
                      <a:pt x="27" y="223"/>
                    </a:lnTo>
                    <a:lnTo>
                      <a:pt x="27" y="240"/>
                    </a:lnTo>
                    <a:lnTo>
                      <a:pt x="45" y="259"/>
                    </a:lnTo>
                    <a:lnTo>
                      <a:pt x="88" y="279"/>
                    </a:lnTo>
                    <a:lnTo>
                      <a:pt x="141" y="270"/>
                    </a:lnTo>
                    <a:lnTo>
                      <a:pt x="177" y="294"/>
                    </a:lnTo>
                    <a:lnTo>
                      <a:pt x="174" y="303"/>
                    </a:lnTo>
                    <a:lnTo>
                      <a:pt x="141" y="320"/>
                    </a:lnTo>
                    <a:lnTo>
                      <a:pt x="108" y="325"/>
                    </a:lnTo>
                    <a:lnTo>
                      <a:pt x="169" y="332"/>
                    </a:lnTo>
                    <a:lnTo>
                      <a:pt x="271" y="332"/>
                    </a:lnTo>
                    <a:lnTo>
                      <a:pt x="391" y="315"/>
                    </a:lnTo>
                    <a:lnTo>
                      <a:pt x="468" y="294"/>
                    </a:lnTo>
                    <a:lnTo>
                      <a:pt x="374" y="325"/>
                    </a:lnTo>
                    <a:lnTo>
                      <a:pt x="264" y="347"/>
                    </a:lnTo>
                    <a:lnTo>
                      <a:pt x="188" y="362"/>
                    </a:lnTo>
                    <a:lnTo>
                      <a:pt x="234" y="384"/>
                    </a:lnTo>
                    <a:lnTo>
                      <a:pt x="335" y="399"/>
                    </a:lnTo>
                    <a:lnTo>
                      <a:pt x="416" y="405"/>
                    </a:lnTo>
                    <a:lnTo>
                      <a:pt x="507" y="405"/>
                    </a:lnTo>
                    <a:lnTo>
                      <a:pt x="567" y="389"/>
                    </a:lnTo>
                    <a:lnTo>
                      <a:pt x="478" y="362"/>
                    </a:lnTo>
                    <a:lnTo>
                      <a:pt x="631" y="303"/>
                    </a:lnTo>
                    <a:lnTo>
                      <a:pt x="585" y="282"/>
                    </a:lnTo>
                    <a:lnTo>
                      <a:pt x="670" y="288"/>
                    </a:lnTo>
                    <a:lnTo>
                      <a:pt x="723" y="315"/>
                    </a:lnTo>
                    <a:lnTo>
                      <a:pt x="787" y="358"/>
                    </a:lnTo>
                    <a:lnTo>
                      <a:pt x="838" y="389"/>
                    </a:lnTo>
                    <a:lnTo>
                      <a:pt x="875" y="474"/>
                    </a:lnTo>
                    <a:lnTo>
                      <a:pt x="922" y="474"/>
                    </a:lnTo>
                    <a:lnTo>
                      <a:pt x="962" y="464"/>
                    </a:lnTo>
                    <a:lnTo>
                      <a:pt x="992" y="443"/>
                    </a:lnTo>
                    <a:lnTo>
                      <a:pt x="1019" y="409"/>
                    </a:lnTo>
                    <a:lnTo>
                      <a:pt x="1036" y="389"/>
                    </a:lnTo>
                    <a:lnTo>
                      <a:pt x="1041" y="426"/>
                    </a:lnTo>
                    <a:lnTo>
                      <a:pt x="1031" y="464"/>
                    </a:lnTo>
                    <a:lnTo>
                      <a:pt x="1002" y="497"/>
                    </a:lnTo>
                    <a:lnTo>
                      <a:pt x="1058" y="497"/>
                    </a:lnTo>
                    <a:lnTo>
                      <a:pt x="1107" y="486"/>
                    </a:lnTo>
                    <a:lnTo>
                      <a:pt x="1137" y="497"/>
                    </a:lnTo>
                    <a:lnTo>
                      <a:pt x="1154" y="521"/>
                    </a:lnTo>
                    <a:lnTo>
                      <a:pt x="1165" y="584"/>
                    </a:lnTo>
                    <a:lnTo>
                      <a:pt x="1161" y="714"/>
                    </a:lnTo>
                    <a:lnTo>
                      <a:pt x="1180" y="760"/>
                    </a:lnTo>
                    <a:lnTo>
                      <a:pt x="1210" y="786"/>
                    </a:lnTo>
                    <a:lnTo>
                      <a:pt x="1217" y="819"/>
                    </a:lnTo>
                    <a:lnTo>
                      <a:pt x="1192" y="819"/>
                    </a:lnTo>
                    <a:lnTo>
                      <a:pt x="1123" y="772"/>
                    </a:lnTo>
                    <a:lnTo>
                      <a:pt x="1036" y="769"/>
                    </a:lnTo>
                    <a:lnTo>
                      <a:pt x="986" y="835"/>
                    </a:lnTo>
                    <a:lnTo>
                      <a:pt x="971" y="936"/>
                    </a:lnTo>
                    <a:lnTo>
                      <a:pt x="1026" y="980"/>
                    </a:lnTo>
                    <a:lnTo>
                      <a:pt x="1009" y="1112"/>
                    </a:lnTo>
                    <a:lnTo>
                      <a:pt x="1041" y="1048"/>
                    </a:lnTo>
                    <a:lnTo>
                      <a:pt x="1117" y="1015"/>
                    </a:lnTo>
                    <a:lnTo>
                      <a:pt x="1088" y="946"/>
                    </a:lnTo>
                    <a:lnTo>
                      <a:pt x="1026" y="930"/>
                    </a:lnTo>
                    <a:lnTo>
                      <a:pt x="1078" y="872"/>
                    </a:lnTo>
                    <a:lnTo>
                      <a:pt x="1154" y="924"/>
                    </a:lnTo>
                    <a:lnTo>
                      <a:pt x="1132" y="843"/>
                    </a:lnTo>
                    <a:lnTo>
                      <a:pt x="1161" y="835"/>
                    </a:lnTo>
                    <a:lnTo>
                      <a:pt x="1088" y="838"/>
                    </a:lnTo>
                    <a:lnTo>
                      <a:pt x="998" y="908"/>
                    </a:lnTo>
                    <a:lnTo>
                      <a:pt x="1009" y="838"/>
                    </a:lnTo>
                    <a:lnTo>
                      <a:pt x="1046" y="790"/>
                    </a:lnTo>
                    <a:lnTo>
                      <a:pt x="1117" y="790"/>
                    </a:lnTo>
                    <a:lnTo>
                      <a:pt x="1192" y="835"/>
                    </a:lnTo>
                    <a:lnTo>
                      <a:pt x="1198" y="914"/>
                    </a:lnTo>
                    <a:lnTo>
                      <a:pt x="1180" y="1004"/>
                    </a:lnTo>
                    <a:lnTo>
                      <a:pt x="1123" y="1094"/>
                    </a:lnTo>
                    <a:lnTo>
                      <a:pt x="1107" y="1159"/>
                    </a:lnTo>
                    <a:lnTo>
                      <a:pt x="1041" y="1191"/>
                    </a:lnTo>
                    <a:lnTo>
                      <a:pt x="992" y="1138"/>
                    </a:lnTo>
                    <a:lnTo>
                      <a:pt x="933" y="1501"/>
                    </a:lnTo>
                    <a:lnTo>
                      <a:pt x="890" y="1726"/>
                    </a:lnTo>
                    <a:lnTo>
                      <a:pt x="718" y="1908"/>
                    </a:lnTo>
                    <a:lnTo>
                      <a:pt x="651" y="2011"/>
                    </a:lnTo>
                    <a:lnTo>
                      <a:pt x="733" y="1902"/>
                    </a:lnTo>
                    <a:lnTo>
                      <a:pt x="962" y="1659"/>
                    </a:lnTo>
                    <a:lnTo>
                      <a:pt x="1107" y="1394"/>
                    </a:lnTo>
                    <a:lnTo>
                      <a:pt x="1094" y="1378"/>
                    </a:lnTo>
                    <a:lnTo>
                      <a:pt x="1058" y="1382"/>
                    </a:lnTo>
                    <a:lnTo>
                      <a:pt x="1060" y="1320"/>
                    </a:lnTo>
                    <a:lnTo>
                      <a:pt x="1144" y="1298"/>
                    </a:lnTo>
                    <a:lnTo>
                      <a:pt x="1144" y="1239"/>
                    </a:lnTo>
                    <a:lnTo>
                      <a:pt x="1217" y="1215"/>
                    </a:lnTo>
                    <a:lnTo>
                      <a:pt x="1240" y="1112"/>
                    </a:lnTo>
                    <a:lnTo>
                      <a:pt x="1269" y="1063"/>
                    </a:lnTo>
                    <a:lnTo>
                      <a:pt x="1210" y="1030"/>
                    </a:lnTo>
                    <a:lnTo>
                      <a:pt x="1204" y="996"/>
                    </a:lnTo>
                    <a:lnTo>
                      <a:pt x="1217" y="946"/>
                    </a:lnTo>
                    <a:lnTo>
                      <a:pt x="1217" y="880"/>
                    </a:lnTo>
                    <a:lnTo>
                      <a:pt x="1210" y="855"/>
                    </a:lnTo>
                    <a:lnTo>
                      <a:pt x="1256" y="872"/>
                    </a:lnTo>
                    <a:lnTo>
                      <a:pt x="1240" y="807"/>
                    </a:lnTo>
                    <a:lnTo>
                      <a:pt x="1198" y="738"/>
                    </a:lnTo>
                    <a:lnTo>
                      <a:pt x="1186" y="684"/>
                    </a:lnTo>
                    <a:lnTo>
                      <a:pt x="1186" y="620"/>
                    </a:lnTo>
                    <a:lnTo>
                      <a:pt x="1180" y="565"/>
                    </a:lnTo>
                    <a:lnTo>
                      <a:pt x="1186" y="533"/>
                    </a:lnTo>
                    <a:lnTo>
                      <a:pt x="1148" y="443"/>
                    </a:lnTo>
                    <a:lnTo>
                      <a:pt x="1085" y="352"/>
                    </a:lnTo>
                    <a:lnTo>
                      <a:pt x="1015" y="297"/>
                    </a:lnTo>
                    <a:lnTo>
                      <a:pt x="962" y="259"/>
                    </a:lnTo>
                    <a:lnTo>
                      <a:pt x="938" y="171"/>
                    </a:lnTo>
                    <a:lnTo>
                      <a:pt x="870" y="112"/>
                    </a:lnTo>
                    <a:lnTo>
                      <a:pt x="800" y="90"/>
                    </a:lnTo>
                    <a:lnTo>
                      <a:pt x="696" y="30"/>
                    </a:lnTo>
                    <a:lnTo>
                      <a:pt x="572" y="0"/>
                    </a:lnTo>
                    <a:lnTo>
                      <a:pt x="448" y="3"/>
                    </a:lnTo>
                    <a:lnTo>
                      <a:pt x="326" y="26"/>
                    </a:lnTo>
                    <a:lnTo>
                      <a:pt x="230" y="74"/>
                    </a:lnTo>
                    <a:lnTo>
                      <a:pt x="98" y="122"/>
                    </a:lnTo>
                    <a:lnTo>
                      <a:pt x="6" y="1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4" name="Freeform 192">
                <a:extLst>
                  <a:ext uri="{FF2B5EF4-FFF2-40B4-BE49-F238E27FC236}">
                    <a16:creationId xmlns:a16="http://schemas.microsoft.com/office/drawing/2014/main" id="{D882EC7F-B10C-A4ED-E584-C2FA40D67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8" y="2832"/>
                <a:ext cx="85" cy="69"/>
              </a:xfrm>
              <a:custGeom>
                <a:avLst/>
                <a:gdLst>
                  <a:gd name="T0" fmla="*/ 2 w 338"/>
                  <a:gd name="T1" fmla="*/ 0 h 274"/>
                  <a:gd name="T2" fmla="*/ 1 w 338"/>
                  <a:gd name="T3" fmla="*/ 1 h 274"/>
                  <a:gd name="T4" fmla="*/ 0 w 338"/>
                  <a:gd name="T5" fmla="*/ 2 h 274"/>
                  <a:gd name="T6" fmla="*/ 1 w 338"/>
                  <a:gd name="T7" fmla="*/ 2 h 274"/>
                  <a:gd name="T8" fmla="*/ 1 w 338"/>
                  <a:gd name="T9" fmla="*/ 3 h 274"/>
                  <a:gd name="T10" fmla="*/ 1 w 338"/>
                  <a:gd name="T11" fmla="*/ 3 h 274"/>
                  <a:gd name="T12" fmla="*/ 2 w 338"/>
                  <a:gd name="T13" fmla="*/ 4 h 274"/>
                  <a:gd name="T14" fmla="*/ 2 w 338"/>
                  <a:gd name="T15" fmla="*/ 3 h 274"/>
                  <a:gd name="T16" fmla="*/ 2 w 338"/>
                  <a:gd name="T17" fmla="*/ 2 h 274"/>
                  <a:gd name="T18" fmla="*/ 3 w 338"/>
                  <a:gd name="T19" fmla="*/ 2 h 274"/>
                  <a:gd name="T20" fmla="*/ 4 w 338"/>
                  <a:gd name="T21" fmla="*/ 2 h 274"/>
                  <a:gd name="T22" fmla="*/ 5 w 338"/>
                  <a:gd name="T23" fmla="*/ 2 h 274"/>
                  <a:gd name="T24" fmla="*/ 5 w 338"/>
                  <a:gd name="T25" fmla="*/ 3 h 274"/>
                  <a:gd name="T26" fmla="*/ 5 w 338"/>
                  <a:gd name="T27" fmla="*/ 2 h 274"/>
                  <a:gd name="T28" fmla="*/ 3 w 338"/>
                  <a:gd name="T29" fmla="*/ 2 h 274"/>
                  <a:gd name="T30" fmla="*/ 2 w 338"/>
                  <a:gd name="T31" fmla="*/ 2 h 274"/>
                  <a:gd name="T32" fmla="*/ 1 w 338"/>
                  <a:gd name="T33" fmla="*/ 2 h 274"/>
                  <a:gd name="T34" fmla="*/ 1 w 338"/>
                  <a:gd name="T35" fmla="*/ 2 h 274"/>
                  <a:gd name="T36" fmla="*/ 2 w 338"/>
                  <a:gd name="T37" fmla="*/ 1 h 274"/>
                  <a:gd name="T38" fmla="*/ 1 w 338"/>
                  <a:gd name="T39" fmla="*/ 1 h 274"/>
                  <a:gd name="T40" fmla="*/ 1 w 338"/>
                  <a:gd name="T41" fmla="*/ 1 h 274"/>
                  <a:gd name="T42" fmla="*/ 2 w 338"/>
                  <a:gd name="T43" fmla="*/ 1 h 274"/>
                  <a:gd name="T44" fmla="*/ 3 w 338"/>
                  <a:gd name="T45" fmla="*/ 1 h 274"/>
                  <a:gd name="T46" fmla="*/ 4 w 338"/>
                  <a:gd name="T47" fmla="*/ 1 h 274"/>
                  <a:gd name="T48" fmla="*/ 3 w 338"/>
                  <a:gd name="T49" fmla="*/ 0 h 274"/>
                  <a:gd name="T50" fmla="*/ 2 w 338"/>
                  <a:gd name="T51" fmla="*/ 0 h 274"/>
                  <a:gd name="T52" fmla="*/ 2 w 338"/>
                  <a:gd name="T53" fmla="*/ 0 h 27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38"/>
                  <a:gd name="T82" fmla="*/ 0 h 274"/>
                  <a:gd name="T83" fmla="*/ 338 w 338"/>
                  <a:gd name="T84" fmla="*/ 274 h 27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38" h="274">
                    <a:moveTo>
                      <a:pt x="107" y="21"/>
                    </a:moveTo>
                    <a:lnTo>
                      <a:pt x="51" y="38"/>
                    </a:lnTo>
                    <a:lnTo>
                      <a:pt x="0" y="86"/>
                    </a:lnTo>
                    <a:lnTo>
                      <a:pt x="63" y="86"/>
                    </a:lnTo>
                    <a:lnTo>
                      <a:pt x="31" y="160"/>
                    </a:lnTo>
                    <a:lnTo>
                      <a:pt x="70" y="179"/>
                    </a:lnTo>
                    <a:lnTo>
                      <a:pt x="96" y="274"/>
                    </a:lnTo>
                    <a:lnTo>
                      <a:pt x="87" y="170"/>
                    </a:lnTo>
                    <a:lnTo>
                      <a:pt x="123" y="138"/>
                    </a:lnTo>
                    <a:lnTo>
                      <a:pt x="182" y="123"/>
                    </a:lnTo>
                    <a:lnTo>
                      <a:pt x="241" y="123"/>
                    </a:lnTo>
                    <a:lnTo>
                      <a:pt x="293" y="133"/>
                    </a:lnTo>
                    <a:lnTo>
                      <a:pt x="338" y="160"/>
                    </a:lnTo>
                    <a:lnTo>
                      <a:pt x="285" y="123"/>
                    </a:lnTo>
                    <a:lnTo>
                      <a:pt x="204" y="103"/>
                    </a:lnTo>
                    <a:lnTo>
                      <a:pt x="144" y="103"/>
                    </a:lnTo>
                    <a:lnTo>
                      <a:pt x="75" y="123"/>
                    </a:lnTo>
                    <a:lnTo>
                      <a:pt x="79" y="92"/>
                    </a:lnTo>
                    <a:lnTo>
                      <a:pt x="114" y="69"/>
                    </a:lnTo>
                    <a:lnTo>
                      <a:pt x="46" y="69"/>
                    </a:lnTo>
                    <a:lnTo>
                      <a:pt x="75" y="50"/>
                    </a:lnTo>
                    <a:lnTo>
                      <a:pt x="123" y="26"/>
                    </a:lnTo>
                    <a:lnTo>
                      <a:pt x="165" y="33"/>
                    </a:lnTo>
                    <a:lnTo>
                      <a:pt x="241" y="50"/>
                    </a:lnTo>
                    <a:lnTo>
                      <a:pt x="187" y="15"/>
                    </a:lnTo>
                    <a:lnTo>
                      <a:pt x="123" y="0"/>
                    </a:lnTo>
                    <a:lnTo>
                      <a:pt x="10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5" name="Freeform 193">
                <a:extLst>
                  <a:ext uri="{FF2B5EF4-FFF2-40B4-BE49-F238E27FC236}">
                    <a16:creationId xmlns:a16="http://schemas.microsoft.com/office/drawing/2014/main" id="{628C6E81-3ECD-F6B5-3287-89AD0CEA7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" y="2910"/>
                <a:ext cx="73" cy="58"/>
              </a:xfrm>
              <a:custGeom>
                <a:avLst/>
                <a:gdLst>
                  <a:gd name="T0" fmla="*/ 0 w 295"/>
                  <a:gd name="T1" fmla="*/ 0 h 232"/>
                  <a:gd name="T2" fmla="*/ 1 w 295"/>
                  <a:gd name="T3" fmla="*/ 0 h 232"/>
                  <a:gd name="T4" fmla="*/ 2 w 295"/>
                  <a:gd name="T5" fmla="*/ 0 h 232"/>
                  <a:gd name="T6" fmla="*/ 3 w 295"/>
                  <a:gd name="T7" fmla="*/ 1 h 232"/>
                  <a:gd name="T8" fmla="*/ 3 w 295"/>
                  <a:gd name="T9" fmla="*/ 1 h 232"/>
                  <a:gd name="T10" fmla="*/ 3 w 295"/>
                  <a:gd name="T11" fmla="*/ 2 h 232"/>
                  <a:gd name="T12" fmla="*/ 3 w 295"/>
                  <a:gd name="T13" fmla="*/ 2 h 232"/>
                  <a:gd name="T14" fmla="*/ 3 w 295"/>
                  <a:gd name="T15" fmla="*/ 2 h 232"/>
                  <a:gd name="T16" fmla="*/ 2 w 295"/>
                  <a:gd name="T17" fmla="*/ 2 h 232"/>
                  <a:gd name="T18" fmla="*/ 2 w 295"/>
                  <a:gd name="T19" fmla="*/ 1 h 232"/>
                  <a:gd name="T20" fmla="*/ 1 w 295"/>
                  <a:gd name="T21" fmla="*/ 1 h 232"/>
                  <a:gd name="T22" fmla="*/ 2 w 295"/>
                  <a:gd name="T23" fmla="*/ 2 h 232"/>
                  <a:gd name="T24" fmla="*/ 2 w 295"/>
                  <a:gd name="T25" fmla="*/ 3 h 232"/>
                  <a:gd name="T26" fmla="*/ 2 w 295"/>
                  <a:gd name="T27" fmla="*/ 3 h 232"/>
                  <a:gd name="T28" fmla="*/ 4 w 295"/>
                  <a:gd name="T29" fmla="*/ 4 h 232"/>
                  <a:gd name="T30" fmla="*/ 4 w 295"/>
                  <a:gd name="T31" fmla="*/ 4 h 232"/>
                  <a:gd name="T32" fmla="*/ 2 w 295"/>
                  <a:gd name="T33" fmla="*/ 3 h 232"/>
                  <a:gd name="T34" fmla="*/ 2 w 295"/>
                  <a:gd name="T35" fmla="*/ 3 h 232"/>
                  <a:gd name="T36" fmla="*/ 2 w 295"/>
                  <a:gd name="T37" fmla="*/ 2 h 232"/>
                  <a:gd name="T38" fmla="*/ 1 w 295"/>
                  <a:gd name="T39" fmla="*/ 2 h 232"/>
                  <a:gd name="T40" fmla="*/ 1 w 295"/>
                  <a:gd name="T41" fmla="*/ 1 h 232"/>
                  <a:gd name="T42" fmla="*/ 0 w 295"/>
                  <a:gd name="T43" fmla="*/ 1 h 232"/>
                  <a:gd name="T44" fmla="*/ 0 w 295"/>
                  <a:gd name="T45" fmla="*/ 0 h 232"/>
                  <a:gd name="T46" fmla="*/ 0 w 295"/>
                  <a:gd name="T47" fmla="*/ 0 h 23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5"/>
                  <a:gd name="T73" fmla="*/ 0 h 232"/>
                  <a:gd name="T74" fmla="*/ 295 w 295"/>
                  <a:gd name="T75" fmla="*/ 232 h 23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5" h="232">
                    <a:moveTo>
                      <a:pt x="16" y="14"/>
                    </a:moveTo>
                    <a:lnTo>
                      <a:pt x="87" y="0"/>
                    </a:lnTo>
                    <a:lnTo>
                      <a:pt x="146" y="14"/>
                    </a:lnTo>
                    <a:lnTo>
                      <a:pt x="186" y="41"/>
                    </a:lnTo>
                    <a:lnTo>
                      <a:pt x="215" y="71"/>
                    </a:lnTo>
                    <a:lnTo>
                      <a:pt x="220" y="106"/>
                    </a:lnTo>
                    <a:lnTo>
                      <a:pt x="215" y="119"/>
                    </a:lnTo>
                    <a:lnTo>
                      <a:pt x="195" y="116"/>
                    </a:lnTo>
                    <a:lnTo>
                      <a:pt x="168" y="100"/>
                    </a:lnTo>
                    <a:lnTo>
                      <a:pt x="134" y="71"/>
                    </a:lnTo>
                    <a:lnTo>
                      <a:pt x="97" y="67"/>
                    </a:lnTo>
                    <a:lnTo>
                      <a:pt x="131" y="116"/>
                    </a:lnTo>
                    <a:lnTo>
                      <a:pt x="146" y="158"/>
                    </a:lnTo>
                    <a:lnTo>
                      <a:pt x="139" y="198"/>
                    </a:lnTo>
                    <a:lnTo>
                      <a:pt x="276" y="222"/>
                    </a:lnTo>
                    <a:lnTo>
                      <a:pt x="295" y="232"/>
                    </a:lnTo>
                    <a:lnTo>
                      <a:pt x="112" y="211"/>
                    </a:lnTo>
                    <a:lnTo>
                      <a:pt x="124" y="183"/>
                    </a:lnTo>
                    <a:lnTo>
                      <a:pt x="118" y="146"/>
                    </a:lnTo>
                    <a:lnTo>
                      <a:pt x="93" y="100"/>
                    </a:lnTo>
                    <a:lnTo>
                      <a:pt x="64" y="67"/>
                    </a:lnTo>
                    <a:lnTo>
                      <a:pt x="11" y="41"/>
                    </a:lnTo>
                    <a:lnTo>
                      <a:pt x="0" y="7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6" name="Freeform 194">
                <a:extLst>
                  <a:ext uri="{FF2B5EF4-FFF2-40B4-BE49-F238E27FC236}">
                    <a16:creationId xmlns:a16="http://schemas.microsoft.com/office/drawing/2014/main" id="{F24ABE88-81E2-ADC6-502B-A6C21B3C2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963"/>
                <a:ext cx="40" cy="60"/>
              </a:xfrm>
              <a:custGeom>
                <a:avLst/>
                <a:gdLst>
                  <a:gd name="T0" fmla="*/ 1 w 162"/>
                  <a:gd name="T1" fmla="*/ 0 h 239"/>
                  <a:gd name="T2" fmla="*/ 0 w 162"/>
                  <a:gd name="T3" fmla="*/ 2 h 239"/>
                  <a:gd name="T4" fmla="*/ 0 w 162"/>
                  <a:gd name="T5" fmla="*/ 4 h 239"/>
                  <a:gd name="T6" fmla="*/ 2 w 162"/>
                  <a:gd name="T7" fmla="*/ 1 h 239"/>
                  <a:gd name="T8" fmla="*/ 2 w 162"/>
                  <a:gd name="T9" fmla="*/ 0 h 239"/>
                  <a:gd name="T10" fmla="*/ 1 w 162"/>
                  <a:gd name="T11" fmla="*/ 0 h 2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2"/>
                  <a:gd name="T19" fmla="*/ 0 h 239"/>
                  <a:gd name="T20" fmla="*/ 162 w 162"/>
                  <a:gd name="T21" fmla="*/ 239 h 2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2" h="239">
                    <a:moveTo>
                      <a:pt x="67" y="0"/>
                    </a:moveTo>
                    <a:lnTo>
                      <a:pt x="0" y="137"/>
                    </a:lnTo>
                    <a:lnTo>
                      <a:pt x="6" y="239"/>
                    </a:lnTo>
                    <a:lnTo>
                      <a:pt x="162" y="50"/>
                    </a:lnTo>
                    <a:lnTo>
                      <a:pt x="162" y="1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7" name="Freeform 195">
                <a:extLst>
                  <a:ext uri="{FF2B5EF4-FFF2-40B4-BE49-F238E27FC236}">
                    <a16:creationId xmlns:a16="http://schemas.microsoft.com/office/drawing/2014/main" id="{FA60E3ED-9A85-B716-26D2-860B048D2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3117"/>
                <a:ext cx="164" cy="122"/>
              </a:xfrm>
              <a:custGeom>
                <a:avLst/>
                <a:gdLst>
                  <a:gd name="T0" fmla="*/ 10 w 656"/>
                  <a:gd name="T1" fmla="*/ 0 h 489"/>
                  <a:gd name="T2" fmla="*/ 9 w 656"/>
                  <a:gd name="T3" fmla="*/ 0 h 489"/>
                  <a:gd name="T4" fmla="*/ 8 w 656"/>
                  <a:gd name="T5" fmla="*/ 2 h 489"/>
                  <a:gd name="T6" fmla="*/ 6 w 656"/>
                  <a:gd name="T7" fmla="*/ 2 h 489"/>
                  <a:gd name="T8" fmla="*/ 5 w 656"/>
                  <a:gd name="T9" fmla="*/ 3 h 489"/>
                  <a:gd name="T10" fmla="*/ 5 w 656"/>
                  <a:gd name="T11" fmla="*/ 3 h 489"/>
                  <a:gd name="T12" fmla="*/ 3 w 656"/>
                  <a:gd name="T13" fmla="*/ 3 h 489"/>
                  <a:gd name="T14" fmla="*/ 2 w 656"/>
                  <a:gd name="T15" fmla="*/ 4 h 489"/>
                  <a:gd name="T16" fmla="*/ 1 w 656"/>
                  <a:gd name="T17" fmla="*/ 4 h 489"/>
                  <a:gd name="T18" fmla="*/ 1 w 656"/>
                  <a:gd name="T19" fmla="*/ 4 h 489"/>
                  <a:gd name="T20" fmla="*/ 0 w 656"/>
                  <a:gd name="T21" fmla="*/ 4 h 489"/>
                  <a:gd name="T22" fmla="*/ 1 w 656"/>
                  <a:gd name="T23" fmla="*/ 4 h 489"/>
                  <a:gd name="T24" fmla="*/ 1 w 656"/>
                  <a:gd name="T25" fmla="*/ 4 h 489"/>
                  <a:gd name="T26" fmla="*/ 3 w 656"/>
                  <a:gd name="T27" fmla="*/ 4 h 489"/>
                  <a:gd name="T28" fmla="*/ 3 w 656"/>
                  <a:gd name="T29" fmla="*/ 5 h 489"/>
                  <a:gd name="T30" fmla="*/ 5 w 656"/>
                  <a:gd name="T31" fmla="*/ 6 h 489"/>
                  <a:gd name="T32" fmla="*/ 6 w 656"/>
                  <a:gd name="T33" fmla="*/ 7 h 489"/>
                  <a:gd name="T34" fmla="*/ 6 w 656"/>
                  <a:gd name="T35" fmla="*/ 7 h 489"/>
                  <a:gd name="T36" fmla="*/ 7 w 656"/>
                  <a:gd name="T37" fmla="*/ 7 h 489"/>
                  <a:gd name="T38" fmla="*/ 6 w 656"/>
                  <a:gd name="T39" fmla="*/ 6 h 489"/>
                  <a:gd name="T40" fmla="*/ 6 w 656"/>
                  <a:gd name="T41" fmla="*/ 5 h 489"/>
                  <a:gd name="T42" fmla="*/ 6 w 656"/>
                  <a:gd name="T43" fmla="*/ 4 h 489"/>
                  <a:gd name="T44" fmla="*/ 7 w 656"/>
                  <a:gd name="T45" fmla="*/ 4 h 489"/>
                  <a:gd name="T46" fmla="*/ 7 w 656"/>
                  <a:gd name="T47" fmla="*/ 3 h 489"/>
                  <a:gd name="T48" fmla="*/ 8 w 656"/>
                  <a:gd name="T49" fmla="*/ 3 h 489"/>
                  <a:gd name="T50" fmla="*/ 9 w 656"/>
                  <a:gd name="T51" fmla="*/ 1 h 489"/>
                  <a:gd name="T52" fmla="*/ 10 w 656"/>
                  <a:gd name="T53" fmla="*/ 1 h 489"/>
                  <a:gd name="T54" fmla="*/ 10 w 656"/>
                  <a:gd name="T55" fmla="*/ 0 h 48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56"/>
                  <a:gd name="T85" fmla="*/ 0 h 489"/>
                  <a:gd name="T86" fmla="*/ 656 w 656"/>
                  <a:gd name="T87" fmla="*/ 489 h 48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56" h="489">
                    <a:moveTo>
                      <a:pt x="656" y="0"/>
                    </a:moveTo>
                    <a:lnTo>
                      <a:pt x="573" y="41"/>
                    </a:lnTo>
                    <a:lnTo>
                      <a:pt x="495" y="152"/>
                    </a:lnTo>
                    <a:lnTo>
                      <a:pt x="393" y="143"/>
                    </a:lnTo>
                    <a:lnTo>
                      <a:pt x="360" y="199"/>
                    </a:lnTo>
                    <a:lnTo>
                      <a:pt x="317" y="227"/>
                    </a:lnTo>
                    <a:lnTo>
                      <a:pt x="211" y="220"/>
                    </a:lnTo>
                    <a:lnTo>
                      <a:pt x="143" y="245"/>
                    </a:lnTo>
                    <a:lnTo>
                      <a:pt x="91" y="263"/>
                    </a:lnTo>
                    <a:lnTo>
                      <a:pt x="37" y="263"/>
                    </a:lnTo>
                    <a:lnTo>
                      <a:pt x="0" y="242"/>
                    </a:lnTo>
                    <a:lnTo>
                      <a:pt x="37" y="274"/>
                    </a:lnTo>
                    <a:lnTo>
                      <a:pt x="80" y="279"/>
                    </a:lnTo>
                    <a:lnTo>
                      <a:pt x="172" y="279"/>
                    </a:lnTo>
                    <a:lnTo>
                      <a:pt x="225" y="299"/>
                    </a:lnTo>
                    <a:lnTo>
                      <a:pt x="292" y="393"/>
                    </a:lnTo>
                    <a:lnTo>
                      <a:pt x="388" y="467"/>
                    </a:lnTo>
                    <a:lnTo>
                      <a:pt x="403" y="489"/>
                    </a:lnTo>
                    <a:lnTo>
                      <a:pt x="432" y="470"/>
                    </a:lnTo>
                    <a:lnTo>
                      <a:pt x="424" y="420"/>
                    </a:lnTo>
                    <a:lnTo>
                      <a:pt x="417" y="352"/>
                    </a:lnTo>
                    <a:lnTo>
                      <a:pt x="424" y="291"/>
                    </a:lnTo>
                    <a:lnTo>
                      <a:pt x="435" y="250"/>
                    </a:lnTo>
                    <a:lnTo>
                      <a:pt x="483" y="203"/>
                    </a:lnTo>
                    <a:lnTo>
                      <a:pt x="525" y="173"/>
                    </a:lnTo>
                    <a:lnTo>
                      <a:pt x="564" y="101"/>
                    </a:lnTo>
                    <a:lnTo>
                      <a:pt x="612" y="44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8" name="Freeform 196">
                <a:extLst>
                  <a:ext uri="{FF2B5EF4-FFF2-40B4-BE49-F238E27FC236}">
                    <a16:creationId xmlns:a16="http://schemas.microsoft.com/office/drawing/2014/main" id="{983BDD0B-A00A-284F-C9BD-170220EF5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3044"/>
                <a:ext cx="14" cy="64"/>
              </a:xfrm>
              <a:custGeom>
                <a:avLst/>
                <a:gdLst>
                  <a:gd name="T0" fmla="*/ 1 w 55"/>
                  <a:gd name="T1" fmla="*/ 0 h 259"/>
                  <a:gd name="T2" fmla="*/ 0 w 55"/>
                  <a:gd name="T3" fmla="*/ 4 h 259"/>
                  <a:gd name="T4" fmla="*/ 1 w 55"/>
                  <a:gd name="T5" fmla="*/ 1 h 259"/>
                  <a:gd name="T6" fmla="*/ 1 w 55"/>
                  <a:gd name="T7" fmla="*/ 0 h 2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259"/>
                  <a:gd name="T14" fmla="*/ 55 w 55"/>
                  <a:gd name="T15" fmla="*/ 259 h 2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259">
                    <a:moveTo>
                      <a:pt x="43" y="0"/>
                    </a:moveTo>
                    <a:lnTo>
                      <a:pt x="0" y="259"/>
                    </a:lnTo>
                    <a:lnTo>
                      <a:pt x="55" y="89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89" name="Freeform 197">
                <a:extLst>
                  <a:ext uri="{FF2B5EF4-FFF2-40B4-BE49-F238E27FC236}">
                    <a16:creationId xmlns:a16="http://schemas.microsoft.com/office/drawing/2014/main" id="{C41114B8-D16D-0F17-C0BB-DFC36E1D2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2894"/>
                <a:ext cx="142" cy="36"/>
              </a:xfrm>
              <a:custGeom>
                <a:avLst/>
                <a:gdLst>
                  <a:gd name="T0" fmla="*/ 0 w 571"/>
                  <a:gd name="T1" fmla="*/ 2 h 144"/>
                  <a:gd name="T2" fmla="*/ 0 w 571"/>
                  <a:gd name="T3" fmla="*/ 2 h 144"/>
                  <a:gd name="T4" fmla="*/ 1 w 571"/>
                  <a:gd name="T5" fmla="*/ 1 h 144"/>
                  <a:gd name="T6" fmla="*/ 2 w 571"/>
                  <a:gd name="T7" fmla="*/ 1 h 144"/>
                  <a:gd name="T8" fmla="*/ 4 w 571"/>
                  <a:gd name="T9" fmla="*/ 1 h 144"/>
                  <a:gd name="T10" fmla="*/ 5 w 571"/>
                  <a:gd name="T11" fmla="*/ 1 h 144"/>
                  <a:gd name="T12" fmla="*/ 7 w 571"/>
                  <a:gd name="T13" fmla="*/ 0 h 144"/>
                  <a:gd name="T14" fmla="*/ 8 w 571"/>
                  <a:gd name="T15" fmla="*/ 0 h 144"/>
                  <a:gd name="T16" fmla="*/ 8 w 571"/>
                  <a:gd name="T17" fmla="*/ 0 h 144"/>
                  <a:gd name="T18" fmla="*/ 9 w 571"/>
                  <a:gd name="T19" fmla="*/ 1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1"/>
                  <a:gd name="T31" fmla="*/ 0 h 144"/>
                  <a:gd name="T32" fmla="*/ 571 w 571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1" h="144">
                    <a:moveTo>
                      <a:pt x="0" y="144"/>
                    </a:moveTo>
                    <a:lnTo>
                      <a:pt x="29" y="111"/>
                    </a:lnTo>
                    <a:lnTo>
                      <a:pt x="72" y="89"/>
                    </a:lnTo>
                    <a:lnTo>
                      <a:pt x="145" y="74"/>
                    </a:lnTo>
                    <a:lnTo>
                      <a:pt x="262" y="59"/>
                    </a:lnTo>
                    <a:lnTo>
                      <a:pt x="352" y="30"/>
                    </a:lnTo>
                    <a:lnTo>
                      <a:pt x="444" y="0"/>
                    </a:lnTo>
                    <a:lnTo>
                      <a:pt x="508" y="0"/>
                    </a:lnTo>
                    <a:lnTo>
                      <a:pt x="547" y="22"/>
                    </a:lnTo>
                    <a:lnTo>
                      <a:pt x="571" y="3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0" name="Freeform 198">
                <a:extLst>
                  <a:ext uri="{FF2B5EF4-FFF2-40B4-BE49-F238E27FC236}">
                    <a16:creationId xmlns:a16="http://schemas.microsoft.com/office/drawing/2014/main" id="{1F088085-1938-5FEE-DF49-BDF064500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2881"/>
                <a:ext cx="107" cy="23"/>
              </a:xfrm>
              <a:custGeom>
                <a:avLst/>
                <a:gdLst>
                  <a:gd name="T0" fmla="*/ 0 w 430"/>
                  <a:gd name="T1" fmla="*/ 2 h 91"/>
                  <a:gd name="T2" fmla="*/ 1 w 430"/>
                  <a:gd name="T3" fmla="*/ 1 h 91"/>
                  <a:gd name="T4" fmla="*/ 3 w 430"/>
                  <a:gd name="T5" fmla="*/ 1 h 91"/>
                  <a:gd name="T6" fmla="*/ 4 w 430"/>
                  <a:gd name="T7" fmla="*/ 0 h 91"/>
                  <a:gd name="T8" fmla="*/ 5 w 430"/>
                  <a:gd name="T9" fmla="*/ 0 h 91"/>
                  <a:gd name="T10" fmla="*/ 6 w 430"/>
                  <a:gd name="T11" fmla="*/ 0 h 91"/>
                  <a:gd name="T12" fmla="*/ 7 w 430"/>
                  <a:gd name="T13" fmla="*/ 1 h 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0"/>
                  <a:gd name="T22" fmla="*/ 0 h 91"/>
                  <a:gd name="T23" fmla="*/ 430 w 430"/>
                  <a:gd name="T24" fmla="*/ 91 h 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0" h="91">
                    <a:moveTo>
                      <a:pt x="0" y="91"/>
                    </a:moveTo>
                    <a:lnTo>
                      <a:pt x="102" y="72"/>
                    </a:lnTo>
                    <a:lnTo>
                      <a:pt x="203" y="32"/>
                    </a:lnTo>
                    <a:lnTo>
                      <a:pt x="278" y="3"/>
                    </a:lnTo>
                    <a:lnTo>
                      <a:pt x="332" y="0"/>
                    </a:lnTo>
                    <a:lnTo>
                      <a:pt x="380" y="14"/>
                    </a:lnTo>
                    <a:lnTo>
                      <a:pt x="430" y="3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1" name="Freeform 199">
                <a:extLst>
                  <a:ext uri="{FF2B5EF4-FFF2-40B4-BE49-F238E27FC236}">
                    <a16:creationId xmlns:a16="http://schemas.microsoft.com/office/drawing/2014/main" id="{E9B6AB4D-6EEF-936D-19E2-2E3ECC76B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" y="2870"/>
                <a:ext cx="53" cy="12"/>
              </a:xfrm>
              <a:custGeom>
                <a:avLst/>
                <a:gdLst>
                  <a:gd name="T0" fmla="*/ 0 w 214"/>
                  <a:gd name="T1" fmla="*/ 1 h 47"/>
                  <a:gd name="T2" fmla="*/ 2 w 214"/>
                  <a:gd name="T3" fmla="*/ 0 h 47"/>
                  <a:gd name="T4" fmla="*/ 2 w 214"/>
                  <a:gd name="T5" fmla="*/ 0 h 47"/>
                  <a:gd name="T6" fmla="*/ 3 w 214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4"/>
                  <a:gd name="T13" fmla="*/ 0 h 47"/>
                  <a:gd name="T14" fmla="*/ 214 w 214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4" h="47">
                    <a:moveTo>
                      <a:pt x="0" y="47"/>
                    </a:moveTo>
                    <a:lnTo>
                      <a:pt x="123" y="5"/>
                    </a:lnTo>
                    <a:lnTo>
                      <a:pt x="170" y="0"/>
                    </a:lnTo>
                    <a:lnTo>
                      <a:pt x="214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2" name="Freeform 200">
                <a:extLst>
                  <a:ext uri="{FF2B5EF4-FFF2-40B4-BE49-F238E27FC236}">
                    <a16:creationId xmlns:a16="http://schemas.microsoft.com/office/drawing/2014/main" id="{72B6C244-27CA-B8AE-7E3F-CE9FACDB1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" y="2938"/>
                <a:ext cx="21" cy="25"/>
              </a:xfrm>
              <a:custGeom>
                <a:avLst/>
                <a:gdLst>
                  <a:gd name="T0" fmla="*/ 0 w 80"/>
                  <a:gd name="T1" fmla="*/ 0 h 97"/>
                  <a:gd name="T2" fmla="*/ 0 w 80"/>
                  <a:gd name="T3" fmla="*/ 1 h 97"/>
                  <a:gd name="T4" fmla="*/ 1 w 80"/>
                  <a:gd name="T5" fmla="*/ 2 h 97"/>
                  <a:gd name="T6" fmla="*/ 2 w 80"/>
                  <a:gd name="T7" fmla="*/ 1 h 97"/>
                  <a:gd name="T8" fmla="*/ 0 w 80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97"/>
                  <a:gd name="T17" fmla="*/ 80 w 80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97">
                    <a:moveTo>
                      <a:pt x="0" y="0"/>
                    </a:moveTo>
                    <a:lnTo>
                      <a:pt x="0" y="78"/>
                    </a:lnTo>
                    <a:lnTo>
                      <a:pt x="39" y="97"/>
                    </a:lnTo>
                    <a:lnTo>
                      <a:pt x="8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3" name="Freeform 201">
                <a:extLst>
                  <a:ext uri="{FF2B5EF4-FFF2-40B4-BE49-F238E27FC236}">
                    <a16:creationId xmlns:a16="http://schemas.microsoft.com/office/drawing/2014/main" id="{BD4D4609-F644-3C0D-AAAB-D7B0A4EBA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" y="3247"/>
                <a:ext cx="406" cy="720"/>
              </a:xfrm>
              <a:custGeom>
                <a:avLst/>
                <a:gdLst>
                  <a:gd name="T0" fmla="*/ 18 w 1625"/>
                  <a:gd name="T1" fmla="*/ 6 h 2881"/>
                  <a:gd name="T2" fmla="*/ 19 w 1625"/>
                  <a:gd name="T3" fmla="*/ 11 h 2881"/>
                  <a:gd name="T4" fmla="*/ 23 w 1625"/>
                  <a:gd name="T5" fmla="*/ 17 h 2881"/>
                  <a:gd name="T6" fmla="*/ 21 w 1625"/>
                  <a:gd name="T7" fmla="*/ 25 h 2881"/>
                  <a:gd name="T8" fmla="*/ 25 w 1625"/>
                  <a:gd name="T9" fmla="*/ 37 h 2881"/>
                  <a:gd name="T10" fmla="*/ 25 w 1625"/>
                  <a:gd name="T11" fmla="*/ 45 h 2881"/>
                  <a:gd name="T12" fmla="*/ 11 w 1625"/>
                  <a:gd name="T13" fmla="*/ 45 h 2881"/>
                  <a:gd name="T14" fmla="*/ 0 w 1625"/>
                  <a:gd name="T15" fmla="*/ 39 h 2881"/>
                  <a:gd name="T16" fmla="*/ 6 w 1625"/>
                  <a:gd name="T17" fmla="*/ 35 h 2881"/>
                  <a:gd name="T18" fmla="*/ 6 w 1625"/>
                  <a:gd name="T19" fmla="*/ 33 h 2881"/>
                  <a:gd name="T20" fmla="*/ 7 w 1625"/>
                  <a:gd name="T21" fmla="*/ 29 h 2881"/>
                  <a:gd name="T22" fmla="*/ 7 w 1625"/>
                  <a:gd name="T23" fmla="*/ 33 h 2881"/>
                  <a:gd name="T24" fmla="*/ 11 w 1625"/>
                  <a:gd name="T25" fmla="*/ 28 h 2881"/>
                  <a:gd name="T26" fmla="*/ 12 w 1625"/>
                  <a:gd name="T27" fmla="*/ 27 h 2881"/>
                  <a:gd name="T28" fmla="*/ 12 w 1625"/>
                  <a:gd name="T29" fmla="*/ 25 h 2881"/>
                  <a:gd name="T30" fmla="*/ 13 w 1625"/>
                  <a:gd name="T31" fmla="*/ 23 h 2881"/>
                  <a:gd name="T32" fmla="*/ 15 w 1625"/>
                  <a:gd name="T33" fmla="*/ 23 h 2881"/>
                  <a:gd name="T34" fmla="*/ 16 w 1625"/>
                  <a:gd name="T35" fmla="*/ 21 h 2881"/>
                  <a:gd name="T36" fmla="*/ 14 w 1625"/>
                  <a:gd name="T37" fmla="*/ 18 h 2881"/>
                  <a:gd name="T38" fmla="*/ 16 w 1625"/>
                  <a:gd name="T39" fmla="*/ 18 h 2881"/>
                  <a:gd name="T40" fmla="*/ 16 w 1625"/>
                  <a:gd name="T41" fmla="*/ 17 h 2881"/>
                  <a:gd name="T42" fmla="*/ 15 w 1625"/>
                  <a:gd name="T43" fmla="*/ 15 h 2881"/>
                  <a:gd name="T44" fmla="*/ 15 w 1625"/>
                  <a:gd name="T45" fmla="*/ 14 h 2881"/>
                  <a:gd name="T46" fmla="*/ 17 w 1625"/>
                  <a:gd name="T47" fmla="*/ 11 h 2881"/>
                  <a:gd name="T48" fmla="*/ 17 w 1625"/>
                  <a:gd name="T49" fmla="*/ 8 h 2881"/>
                  <a:gd name="T50" fmla="*/ 16 w 1625"/>
                  <a:gd name="T51" fmla="*/ 6 h 2881"/>
                  <a:gd name="T52" fmla="*/ 16 w 1625"/>
                  <a:gd name="T53" fmla="*/ 3 h 2881"/>
                  <a:gd name="T54" fmla="*/ 14 w 1625"/>
                  <a:gd name="T55" fmla="*/ 0 h 2881"/>
                  <a:gd name="T56" fmla="*/ 17 w 1625"/>
                  <a:gd name="T57" fmla="*/ 4 h 2881"/>
                  <a:gd name="T58" fmla="*/ 18 w 1625"/>
                  <a:gd name="T59" fmla="*/ 6 h 288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25"/>
                  <a:gd name="T91" fmla="*/ 0 h 2881"/>
                  <a:gd name="T92" fmla="*/ 1625 w 1625"/>
                  <a:gd name="T93" fmla="*/ 2881 h 288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25" h="2881">
                    <a:moveTo>
                      <a:pt x="1134" y="388"/>
                    </a:moveTo>
                    <a:lnTo>
                      <a:pt x="1233" y="737"/>
                    </a:lnTo>
                    <a:lnTo>
                      <a:pt x="1475" y="1125"/>
                    </a:lnTo>
                    <a:lnTo>
                      <a:pt x="1385" y="1614"/>
                    </a:lnTo>
                    <a:lnTo>
                      <a:pt x="1625" y="2380"/>
                    </a:lnTo>
                    <a:lnTo>
                      <a:pt x="1625" y="2881"/>
                    </a:lnTo>
                    <a:lnTo>
                      <a:pt x="701" y="2874"/>
                    </a:lnTo>
                    <a:lnTo>
                      <a:pt x="0" y="2520"/>
                    </a:lnTo>
                    <a:lnTo>
                      <a:pt x="381" y="2282"/>
                    </a:lnTo>
                    <a:lnTo>
                      <a:pt x="390" y="2123"/>
                    </a:lnTo>
                    <a:lnTo>
                      <a:pt x="450" y="1864"/>
                    </a:lnTo>
                    <a:lnTo>
                      <a:pt x="450" y="2102"/>
                    </a:lnTo>
                    <a:lnTo>
                      <a:pt x="712" y="1813"/>
                    </a:lnTo>
                    <a:lnTo>
                      <a:pt x="761" y="1744"/>
                    </a:lnTo>
                    <a:lnTo>
                      <a:pt x="783" y="1614"/>
                    </a:lnTo>
                    <a:lnTo>
                      <a:pt x="813" y="1473"/>
                    </a:lnTo>
                    <a:lnTo>
                      <a:pt x="994" y="1485"/>
                    </a:lnTo>
                    <a:lnTo>
                      <a:pt x="1053" y="1383"/>
                    </a:lnTo>
                    <a:lnTo>
                      <a:pt x="922" y="1145"/>
                    </a:lnTo>
                    <a:lnTo>
                      <a:pt x="1053" y="1145"/>
                    </a:lnTo>
                    <a:lnTo>
                      <a:pt x="1053" y="1095"/>
                    </a:lnTo>
                    <a:lnTo>
                      <a:pt x="943" y="966"/>
                    </a:lnTo>
                    <a:lnTo>
                      <a:pt x="952" y="877"/>
                    </a:lnTo>
                    <a:lnTo>
                      <a:pt x="1115" y="737"/>
                    </a:lnTo>
                    <a:lnTo>
                      <a:pt x="1124" y="547"/>
                    </a:lnTo>
                    <a:lnTo>
                      <a:pt x="1033" y="379"/>
                    </a:lnTo>
                    <a:lnTo>
                      <a:pt x="1014" y="197"/>
                    </a:lnTo>
                    <a:lnTo>
                      <a:pt x="922" y="0"/>
                    </a:lnTo>
                    <a:lnTo>
                      <a:pt x="1086" y="268"/>
                    </a:lnTo>
                    <a:lnTo>
                      <a:pt x="1134" y="3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4" name="Freeform 202">
                <a:extLst>
                  <a:ext uri="{FF2B5EF4-FFF2-40B4-BE49-F238E27FC236}">
                    <a16:creationId xmlns:a16="http://schemas.microsoft.com/office/drawing/2014/main" id="{45CF6A27-F04F-4C93-D2A5-F726FBA19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067"/>
                <a:ext cx="141" cy="167"/>
              </a:xfrm>
              <a:custGeom>
                <a:avLst/>
                <a:gdLst>
                  <a:gd name="T0" fmla="*/ 1 w 561"/>
                  <a:gd name="T1" fmla="*/ 1 h 667"/>
                  <a:gd name="T2" fmla="*/ 2 w 561"/>
                  <a:gd name="T3" fmla="*/ 4 h 667"/>
                  <a:gd name="T4" fmla="*/ 0 w 561"/>
                  <a:gd name="T5" fmla="*/ 11 h 667"/>
                  <a:gd name="T6" fmla="*/ 3 w 561"/>
                  <a:gd name="T7" fmla="*/ 3 h 667"/>
                  <a:gd name="T8" fmla="*/ 3 w 561"/>
                  <a:gd name="T9" fmla="*/ 2 h 667"/>
                  <a:gd name="T10" fmla="*/ 3 w 561"/>
                  <a:gd name="T11" fmla="*/ 1 h 667"/>
                  <a:gd name="T12" fmla="*/ 4 w 561"/>
                  <a:gd name="T13" fmla="*/ 2 h 667"/>
                  <a:gd name="T14" fmla="*/ 5 w 561"/>
                  <a:gd name="T15" fmla="*/ 3 h 667"/>
                  <a:gd name="T16" fmla="*/ 6 w 561"/>
                  <a:gd name="T17" fmla="*/ 5 h 667"/>
                  <a:gd name="T18" fmla="*/ 5 w 561"/>
                  <a:gd name="T19" fmla="*/ 7 h 667"/>
                  <a:gd name="T20" fmla="*/ 6 w 561"/>
                  <a:gd name="T21" fmla="*/ 5 h 667"/>
                  <a:gd name="T22" fmla="*/ 7 w 561"/>
                  <a:gd name="T23" fmla="*/ 5 h 667"/>
                  <a:gd name="T24" fmla="*/ 4 w 561"/>
                  <a:gd name="T25" fmla="*/ 11 h 667"/>
                  <a:gd name="T26" fmla="*/ 9 w 561"/>
                  <a:gd name="T27" fmla="*/ 5 h 667"/>
                  <a:gd name="T28" fmla="*/ 8 w 561"/>
                  <a:gd name="T29" fmla="*/ 4 h 667"/>
                  <a:gd name="T30" fmla="*/ 8 w 561"/>
                  <a:gd name="T31" fmla="*/ 5 h 667"/>
                  <a:gd name="T32" fmla="*/ 6 w 561"/>
                  <a:gd name="T33" fmla="*/ 4 h 667"/>
                  <a:gd name="T34" fmla="*/ 6 w 561"/>
                  <a:gd name="T35" fmla="*/ 3 h 667"/>
                  <a:gd name="T36" fmla="*/ 5 w 561"/>
                  <a:gd name="T37" fmla="*/ 2 h 667"/>
                  <a:gd name="T38" fmla="*/ 3 w 561"/>
                  <a:gd name="T39" fmla="*/ 1 h 667"/>
                  <a:gd name="T40" fmla="*/ 2 w 561"/>
                  <a:gd name="T41" fmla="*/ 1 h 667"/>
                  <a:gd name="T42" fmla="*/ 0 w 561"/>
                  <a:gd name="T43" fmla="*/ 0 h 667"/>
                  <a:gd name="T44" fmla="*/ 1 w 561"/>
                  <a:gd name="T45" fmla="*/ 1 h 6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61"/>
                  <a:gd name="T70" fmla="*/ 0 h 667"/>
                  <a:gd name="T71" fmla="*/ 561 w 561"/>
                  <a:gd name="T72" fmla="*/ 667 h 6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61" h="667">
                    <a:moveTo>
                      <a:pt x="29" y="50"/>
                    </a:moveTo>
                    <a:lnTo>
                      <a:pt x="120" y="229"/>
                    </a:lnTo>
                    <a:lnTo>
                      <a:pt x="0" y="667"/>
                    </a:lnTo>
                    <a:lnTo>
                      <a:pt x="168" y="169"/>
                    </a:lnTo>
                    <a:lnTo>
                      <a:pt x="168" y="120"/>
                    </a:lnTo>
                    <a:lnTo>
                      <a:pt x="150" y="80"/>
                    </a:lnTo>
                    <a:lnTo>
                      <a:pt x="251" y="120"/>
                    </a:lnTo>
                    <a:lnTo>
                      <a:pt x="321" y="191"/>
                    </a:lnTo>
                    <a:lnTo>
                      <a:pt x="342" y="280"/>
                    </a:lnTo>
                    <a:lnTo>
                      <a:pt x="289" y="417"/>
                    </a:lnTo>
                    <a:lnTo>
                      <a:pt x="372" y="308"/>
                    </a:lnTo>
                    <a:lnTo>
                      <a:pt x="441" y="330"/>
                    </a:lnTo>
                    <a:lnTo>
                      <a:pt x="222" y="667"/>
                    </a:lnTo>
                    <a:lnTo>
                      <a:pt x="561" y="288"/>
                    </a:lnTo>
                    <a:lnTo>
                      <a:pt x="521" y="248"/>
                    </a:lnTo>
                    <a:lnTo>
                      <a:pt x="473" y="280"/>
                    </a:lnTo>
                    <a:lnTo>
                      <a:pt x="381" y="258"/>
                    </a:lnTo>
                    <a:lnTo>
                      <a:pt x="361" y="179"/>
                    </a:lnTo>
                    <a:lnTo>
                      <a:pt x="301" y="120"/>
                    </a:lnTo>
                    <a:lnTo>
                      <a:pt x="190" y="60"/>
                    </a:lnTo>
                    <a:lnTo>
                      <a:pt x="120" y="60"/>
                    </a:lnTo>
                    <a:lnTo>
                      <a:pt x="0" y="0"/>
                    </a:lnTo>
                    <a:lnTo>
                      <a:pt x="29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5" name="Freeform 203">
                <a:extLst>
                  <a:ext uri="{FF2B5EF4-FFF2-40B4-BE49-F238E27FC236}">
                    <a16:creationId xmlns:a16="http://schemas.microsoft.com/office/drawing/2014/main" id="{2669AEE2-59CA-7D67-D214-1DAD39148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" y="3147"/>
                <a:ext cx="123" cy="95"/>
              </a:xfrm>
              <a:custGeom>
                <a:avLst/>
                <a:gdLst>
                  <a:gd name="T0" fmla="*/ 0 w 491"/>
                  <a:gd name="T1" fmla="*/ 0 h 379"/>
                  <a:gd name="T2" fmla="*/ 3 w 491"/>
                  <a:gd name="T3" fmla="*/ 1 h 379"/>
                  <a:gd name="T4" fmla="*/ 5 w 491"/>
                  <a:gd name="T5" fmla="*/ 2 h 379"/>
                  <a:gd name="T6" fmla="*/ 8 w 491"/>
                  <a:gd name="T7" fmla="*/ 6 h 379"/>
                  <a:gd name="T8" fmla="*/ 6 w 491"/>
                  <a:gd name="T9" fmla="*/ 5 h 379"/>
                  <a:gd name="T10" fmla="*/ 5 w 491"/>
                  <a:gd name="T11" fmla="*/ 3 h 379"/>
                  <a:gd name="T12" fmla="*/ 0 w 491"/>
                  <a:gd name="T13" fmla="*/ 0 h 3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1"/>
                  <a:gd name="T22" fmla="*/ 0 h 379"/>
                  <a:gd name="T23" fmla="*/ 491 w 491"/>
                  <a:gd name="T24" fmla="*/ 379 h 37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1" h="379">
                    <a:moveTo>
                      <a:pt x="0" y="0"/>
                    </a:moveTo>
                    <a:lnTo>
                      <a:pt x="152" y="72"/>
                    </a:lnTo>
                    <a:lnTo>
                      <a:pt x="321" y="129"/>
                    </a:lnTo>
                    <a:lnTo>
                      <a:pt x="491" y="379"/>
                    </a:lnTo>
                    <a:lnTo>
                      <a:pt x="382" y="337"/>
                    </a:lnTo>
                    <a:lnTo>
                      <a:pt x="311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6596" name="Freeform 204">
                <a:extLst>
                  <a:ext uri="{FF2B5EF4-FFF2-40B4-BE49-F238E27FC236}">
                    <a16:creationId xmlns:a16="http://schemas.microsoft.com/office/drawing/2014/main" id="{6DE320F7-EAEA-1D22-E985-E5CA57C3F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245"/>
                <a:ext cx="128" cy="466"/>
              </a:xfrm>
              <a:custGeom>
                <a:avLst/>
                <a:gdLst>
                  <a:gd name="T0" fmla="*/ 3 w 511"/>
                  <a:gd name="T1" fmla="*/ 0 h 1863"/>
                  <a:gd name="T2" fmla="*/ 3 w 511"/>
                  <a:gd name="T3" fmla="*/ 1 h 1863"/>
                  <a:gd name="T4" fmla="*/ 8 w 511"/>
                  <a:gd name="T5" fmla="*/ 4 h 1863"/>
                  <a:gd name="T6" fmla="*/ 3 w 511"/>
                  <a:gd name="T7" fmla="*/ 2 h 1863"/>
                  <a:gd name="T8" fmla="*/ 3 w 511"/>
                  <a:gd name="T9" fmla="*/ 5 h 1863"/>
                  <a:gd name="T10" fmla="*/ 3 w 511"/>
                  <a:gd name="T11" fmla="*/ 8 h 1863"/>
                  <a:gd name="T12" fmla="*/ 3 w 511"/>
                  <a:gd name="T13" fmla="*/ 10 h 1863"/>
                  <a:gd name="T14" fmla="*/ 3 w 511"/>
                  <a:gd name="T15" fmla="*/ 14 h 1863"/>
                  <a:gd name="T16" fmla="*/ 2 w 511"/>
                  <a:gd name="T17" fmla="*/ 19 h 1863"/>
                  <a:gd name="T18" fmla="*/ 2 w 511"/>
                  <a:gd name="T19" fmla="*/ 21 h 1863"/>
                  <a:gd name="T20" fmla="*/ 4 w 511"/>
                  <a:gd name="T21" fmla="*/ 24 h 1863"/>
                  <a:gd name="T22" fmla="*/ 6 w 511"/>
                  <a:gd name="T23" fmla="*/ 27 h 1863"/>
                  <a:gd name="T24" fmla="*/ 8 w 511"/>
                  <a:gd name="T25" fmla="*/ 27 h 1863"/>
                  <a:gd name="T26" fmla="*/ 6 w 511"/>
                  <a:gd name="T27" fmla="*/ 27 h 1863"/>
                  <a:gd name="T28" fmla="*/ 5 w 511"/>
                  <a:gd name="T29" fmla="*/ 27 h 1863"/>
                  <a:gd name="T30" fmla="*/ 5 w 511"/>
                  <a:gd name="T31" fmla="*/ 29 h 1863"/>
                  <a:gd name="T32" fmla="*/ 3 w 511"/>
                  <a:gd name="T33" fmla="*/ 28 h 1863"/>
                  <a:gd name="T34" fmla="*/ 0 w 511"/>
                  <a:gd name="T35" fmla="*/ 29 h 1863"/>
                  <a:gd name="T36" fmla="*/ 3 w 511"/>
                  <a:gd name="T37" fmla="*/ 28 h 1863"/>
                  <a:gd name="T38" fmla="*/ 2 w 511"/>
                  <a:gd name="T39" fmla="*/ 25 h 1863"/>
                  <a:gd name="T40" fmla="*/ 2 w 511"/>
                  <a:gd name="T41" fmla="*/ 22 h 1863"/>
                  <a:gd name="T42" fmla="*/ 2 w 511"/>
                  <a:gd name="T43" fmla="*/ 18 h 1863"/>
                  <a:gd name="T44" fmla="*/ 2 w 511"/>
                  <a:gd name="T45" fmla="*/ 14 h 1863"/>
                  <a:gd name="T46" fmla="*/ 3 w 511"/>
                  <a:gd name="T47" fmla="*/ 11 h 1863"/>
                  <a:gd name="T48" fmla="*/ 3 w 511"/>
                  <a:gd name="T49" fmla="*/ 9 h 1863"/>
                  <a:gd name="T50" fmla="*/ 3 w 511"/>
                  <a:gd name="T51" fmla="*/ 7 h 1863"/>
                  <a:gd name="T52" fmla="*/ 2 w 511"/>
                  <a:gd name="T53" fmla="*/ 6 h 1863"/>
                  <a:gd name="T54" fmla="*/ 1 w 511"/>
                  <a:gd name="T55" fmla="*/ 5 h 1863"/>
                  <a:gd name="T56" fmla="*/ 2 w 511"/>
                  <a:gd name="T57" fmla="*/ 2 h 1863"/>
                  <a:gd name="T58" fmla="*/ 3 w 511"/>
                  <a:gd name="T59" fmla="*/ 0 h 18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511"/>
                  <a:gd name="T91" fmla="*/ 0 h 1863"/>
                  <a:gd name="T92" fmla="*/ 511 w 511"/>
                  <a:gd name="T93" fmla="*/ 1863 h 18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511" h="1863">
                    <a:moveTo>
                      <a:pt x="160" y="0"/>
                    </a:moveTo>
                    <a:lnTo>
                      <a:pt x="160" y="67"/>
                    </a:lnTo>
                    <a:lnTo>
                      <a:pt x="473" y="248"/>
                    </a:lnTo>
                    <a:lnTo>
                      <a:pt x="208" y="147"/>
                    </a:lnTo>
                    <a:lnTo>
                      <a:pt x="160" y="335"/>
                    </a:lnTo>
                    <a:lnTo>
                      <a:pt x="208" y="477"/>
                    </a:lnTo>
                    <a:lnTo>
                      <a:pt x="208" y="606"/>
                    </a:lnTo>
                    <a:lnTo>
                      <a:pt x="160" y="907"/>
                    </a:lnTo>
                    <a:lnTo>
                      <a:pt x="118" y="1178"/>
                    </a:lnTo>
                    <a:lnTo>
                      <a:pt x="142" y="1324"/>
                    </a:lnTo>
                    <a:lnTo>
                      <a:pt x="241" y="1523"/>
                    </a:lnTo>
                    <a:lnTo>
                      <a:pt x="391" y="1692"/>
                    </a:lnTo>
                    <a:lnTo>
                      <a:pt x="511" y="1722"/>
                    </a:lnTo>
                    <a:lnTo>
                      <a:pt x="360" y="1711"/>
                    </a:lnTo>
                    <a:lnTo>
                      <a:pt x="309" y="1735"/>
                    </a:lnTo>
                    <a:lnTo>
                      <a:pt x="309" y="1863"/>
                    </a:lnTo>
                    <a:lnTo>
                      <a:pt x="208" y="1771"/>
                    </a:lnTo>
                    <a:lnTo>
                      <a:pt x="0" y="1831"/>
                    </a:lnTo>
                    <a:lnTo>
                      <a:pt x="188" y="1753"/>
                    </a:lnTo>
                    <a:lnTo>
                      <a:pt x="142" y="1593"/>
                    </a:lnTo>
                    <a:lnTo>
                      <a:pt x="99" y="1374"/>
                    </a:lnTo>
                    <a:lnTo>
                      <a:pt x="89" y="1145"/>
                    </a:lnTo>
                    <a:lnTo>
                      <a:pt x="109" y="916"/>
                    </a:lnTo>
                    <a:lnTo>
                      <a:pt x="160" y="695"/>
                    </a:lnTo>
                    <a:lnTo>
                      <a:pt x="178" y="577"/>
                    </a:lnTo>
                    <a:lnTo>
                      <a:pt x="178" y="456"/>
                    </a:lnTo>
                    <a:lnTo>
                      <a:pt x="142" y="377"/>
                    </a:lnTo>
                    <a:lnTo>
                      <a:pt x="38" y="335"/>
                    </a:lnTo>
                    <a:lnTo>
                      <a:pt x="142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6391" name="Freeform 206">
              <a:extLst>
                <a:ext uri="{FF2B5EF4-FFF2-40B4-BE49-F238E27FC236}">
                  <a16:creationId xmlns:a16="http://schemas.microsoft.com/office/drawing/2014/main" id="{A8C3D17A-ED11-F35C-F747-ADCF4D960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3239"/>
              <a:ext cx="207" cy="466"/>
            </a:xfrm>
            <a:custGeom>
              <a:avLst/>
              <a:gdLst>
                <a:gd name="T0" fmla="*/ 12 w 832"/>
                <a:gd name="T1" fmla="*/ 0 h 1863"/>
                <a:gd name="T2" fmla="*/ 11 w 832"/>
                <a:gd name="T3" fmla="*/ 2 h 1863"/>
                <a:gd name="T4" fmla="*/ 11 w 832"/>
                <a:gd name="T5" fmla="*/ 3 h 1863"/>
                <a:gd name="T6" fmla="*/ 11 w 832"/>
                <a:gd name="T7" fmla="*/ 6 h 1863"/>
                <a:gd name="T8" fmla="*/ 11 w 832"/>
                <a:gd name="T9" fmla="*/ 10 h 1863"/>
                <a:gd name="T10" fmla="*/ 10 w 832"/>
                <a:gd name="T11" fmla="*/ 16 h 1863"/>
                <a:gd name="T12" fmla="*/ 10 w 832"/>
                <a:gd name="T13" fmla="*/ 20 h 1863"/>
                <a:gd name="T14" fmla="*/ 10 w 832"/>
                <a:gd name="T15" fmla="*/ 23 h 1863"/>
                <a:gd name="T16" fmla="*/ 10 w 832"/>
                <a:gd name="T17" fmla="*/ 25 h 1863"/>
                <a:gd name="T18" fmla="*/ 11 w 832"/>
                <a:gd name="T19" fmla="*/ 26 h 1863"/>
                <a:gd name="T20" fmla="*/ 12 w 832"/>
                <a:gd name="T21" fmla="*/ 28 h 1863"/>
                <a:gd name="T22" fmla="*/ 13 w 832"/>
                <a:gd name="T23" fmla="*/ 29 h 1863"/>
                <a:gd name="T24" fmla="*/ 11 w 832"/>
                <a:gd name="T25" fmla="*/ 29 h 1863"/>
                <a:gd name="T26" fmla="*/ 10 w 832"/>
                <a:gd name="T27" fmla="*/ 29 h 1863"/>
                <a:gd name="T28" fmla="*/ 10 w 832"/>
                <a:gd name="T29" fmla="*/ 27 h 1863"/>
                <a:gd name="T30" fmla="*/ 9 w 832"/>
                <a:gd name="T31" fmla="*/ 25 h 1863"/>
                <a:gd name="T32" fmla="*/ 7 w 832"/>
                <a:gd name="T33" fmla="*/ 17 h 1863"/>
                <a:gd name="T34" fmla="*/ 2 w 832"/>
                <a:gd name="T35" fmla="*/ 18 h 1863"/>
                <a:gd name="T36" fmla="*/ 1 w 832"/>
                <a:gd name="T37" fmla="*/ 18 h 1863"/>
                <a:gd name="T38" fmla="*/ 4 w 832"/>
                <a:gd name="T39" fmla="*/ 16 h 1863"/>
                <a:gd name="T40" fmla="*/ 4 w 832"/>
                <a:gd name="T41" fmla="*/ 15 h 1863"/>
                <a:gd name="T42" fmla="*/ 0 w 832"/>
                <a:gd name="T43" fmla="*/ 15 h 1863"/>
                <a:gd name="T44" fmla="*/ 3 w 832"/>
                <a:gd name="T45" fmla="*/ 13 h 1863"/>
                <a:gd name="T46" fmla="*/ 5 w 832"/>
                <a:gd name="T47" fmla="*/ 13 h 1863"/>
                <a:gd name="T48" fmla="*/ 5 w 832"/>
                <a:gd name="T49" fmla="*/ 10 h 1863"/>
                <a:gd name="T50" fmla="*/ 9 w 832"/>
                <a:gd name="T51" fmla="*/ 23 h 1863"/>
                <a:gd name="T52" fmla="*/ 9 w 832"/>
                <a:gd name="T53" fmla="*/ 19 h 1863"/>
                <a:gd name="T54" fmla="*/ 10 w 832"/>
                <a:gd name="T55" fmla="*/ 15 h 1863"/>
                <a:gd name="T56" fmla="*/ 10 w 832"/>
                <a:gd name="T57" fmla="*/ 10 h 1863"/>
                <a:gd name="T58" fmla="*/ 11 w 832"/>
                <a:gd name="T59" fmla="*/ 7 h 1863"/>
                <a:gd name="T60" fmla="*/ 11 w 832"/>
                <a:gd name="T61" fmla="*/ 2 h 1863"/>
                <a:gd name="T62" fmla="*/ 11 w 832"/>
                <a:gd name="T63" fmla="*/ 1 h 1863"/>
                <a:gd name="T64" fmla="*/ 12 w 832"/>
                <a:gd name="T65" fmla="*/ 0 h 18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32"/>
                <a:gd name="T100" fmla="*/ 0 h 1863"/>
                <a:gd name="T101" fmla="*/ 832 w 832"/>
                <a:gd name="T102" fmla="*/ 1863 h 18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32" h="1863">
                  <a:moveTo>
                    <a:pt x="792" y="0"/>
                  </a:moveTo>
                  <a:lnTo>
                    <a:pt x="733" y="88"/>
                  </a:lnTo>
                  <a:lnTo>
                    <a:pt x="721" y="180"/>
                  </a:lnTo>
                  <a:lnTo>
                    <a:pt x="721" y="346"/>
                  </a:lnTo>
                  <a:lnTo>
                    <a:pt x="713" y="598"/>
                  </a:lnTo>
                  <a:lnTo>
                    <a:pt x="662" y="985"/>
                  </a:lnTo>
                  <a:lnTo>
                    <a:pt x="640" y="1276"/>
                  </a:lnTo>
                  <a:lnTo>
                    <a:pt x="652" y="1444"/>
                  </a:lnTo>
                  <a:lnTo>
                    <a:pt x="680" y="1582"/>
                  </a:lnTo>
                  <a:lnTo>
                    <a:pt x="721" y="1683"/>
                  </a:lnTo>
                  <a:lnTo>
                    <a:pt x="781" y="1784"/>
                  </a:lnTo>
                  <a:lnTo>
                    <a:pt x="832" y="1814"/>
                  </a:lnTo>
                  <a:lnTo>
                    <a:pt x="749" y="1863"/>
                  </a:lnTo>
                  <a:lnTo>
                    <a:pt x="662" y="1863"/>
                  </a:lnTo>
                  <a:lnTo>
                    <a:pt x="662" y="1703"/>
                  </a:lnTo>
                  <a:lnTo>
                    <a:pt x="610" y="1566"/>
                  </a:lnTo>
                  <a:lnTo>
                    <a:pt x="440" y="1086"/>
                  </a:lnTo>
                  <a:lnTo>
                    <a:pt x="120" y="1134"/>
                  </a:lnTo>
                  <a:lnTo>
                    <a:pt x="57" y="1125"/>
                  </a:lnTo>
                  <a:lnTo>
                    <a:pt x="299" y="1026"/>
                  </a:lnTo>
                  <a:lnTo>
                    <a:pt x="261" y="937"/>
                  </a:lnTo>
                  <a:lnTo>
                    <a:pt x="0" y="937"/>
                  </a:lnTo>
                  <a:lnTo>
                    <a:pt x="198" y="847"/>
                  </a:lnTo>
                  <a:lnTo>
                    <a:pt x="348" y="836"/>
                  </a:lnTo>
                  <a:lnTo>
                    <a:pt x="319" y="647"/>
                  </a:lnTo>
                  <a:lnTo>
                    <a:pt x="610" y="1453"/>
                  </a:lnTo>
                  <a:lnTo>
                    <a:pt x="610" y="1226"/>
                  </a:lnTo>
                  <a:lnTo>
                    <a:pt x="640" y="958"/>
                  </a:lnTo>
                  <a:lnTo>
                    <a:pt x="680" y="659"/>
                  </a:lnTo>
                  <a:lnTo>
                    <a:pt x="703" y="439"/>
                  </a:lnTo>
                  <a:lnTo>
                    <a:pt x="703" y="128"/>
                  </a:lnTo>
                  <a:lnTo>
                    <a:pt x="743" y="39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6392" name="Freeform 207">
              <a:extLst>
                <a:ext uri="{FF2B5EF4-FFF2-40B4-BE49-F238E27FC236}">
                  <a16:creationId xmlns:a16="http://schemas.microsoft.com/office/drawing/2014/main" id="{72C6ECD7-CC86-2823-07B9-F7CBB922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3307"/>
              <a:ext cx="276" cy="401"/>
            </a:xfrm>
            <a:custGeom>
              <a:avLst/>
              <a:gdLst>
                <a:gd name="T0" fmla="*/ 2 w 1104"/>
                <a:gd name="T1" fmla="*/ 23 h 1604"/>
                <a:gd name="T2" fmla="*/ 5 w 1104"/>
                <a:gd name="T3" fmla="*/ 24 h 1604"/>
                <a:gd name="T4" fmla="*/ 7 w 1104"/>
                <a:gd name="T5" fmla="*/ 25 h 1604"/>
                <a:gd name="T6" fmla="*/ 5 w 1104"/>
                <a:gd name="T7" fmla="*/ 23 h 1604"/>
                <a:gd name="T8" fmla="*/ 4 w 1104"/>
                <a:gd name="T9" fmla="*/ 22 h 1604"/>
                <a:gd name="T10" fmla="*/ 3 w 1104"/>
                <a:gd name="T11" fmla="*/ 22 h 1604"/>
                <a:gd name="T12" fmla="*/ 2 w 1104"/>
                <a:gd name="T13" fmla="*/ 22 h 1604"/>
                <a:gd name="T14" fmla="*/ 2 w 1104"/>
                <a:gd name="T15" fmla="*/ 20 h 1604"/>
                <a:gd name="T16" fmla="*/ 3 w 1104"/>
                <a:gd name="T17" fmla="*/ 19 h 1604"/>
                <a:gd name="T18" fmla="*/ 6 w 1104"/>
                <a:gd name="T19" fmla="*/ 18 h 1604"/>
                <a:gd name="T20" fmla="*/ 9 w 1104"/>
                <a:gd name="T21" fmla="*/ 16 h 1604"/>
                <a:gd name="T22" fmla="*/ 12 w 1104"/>
                <a:gd name="T23" fmla="*/ 13 h 1604"/>
                <a:gd name="T24" fmla="*/ 17 w 1104"/>
                <a:gd name="T25" fmla="*/ 6 h 1604"/>
                <a:gd name="T26" fmla="*/ 17 w 1104"/>
                <a:gd name="T27" fmla="*/ 5 h 1604"/>
                <a:gd name="T28" fmla="*/ 13 w 1104"/>
                <a:gd name="T29" fmla="*/ 10 h 1604"/>
                <a:gd name="T30" fmla="*/ 9 w 1104"/>
                <a:gd name="T31" fmla="*/ 14 h 1604"/>
                <a:gd name="T32" fmla="*/ 4 w 1104"/>
                <a:gd name="T33" fmla="*/ 17 h 1604"/>
                <a:gd name="T34" fmla="*/ 7 w 1104"/>
                <a:gd name="T35" fmla="*/ 13 h 1604"/>
                <a:gd name="T36" fmla="*/ 8 w 1104"/>
                <a:gd name="T37" fmla="*/ 9 h 1604"/>
                <a:gd name="T38" fmla="*/ 9 w 1104"/>
                <a:gd name="T39" fmla="*/ 6 h 1604"/>
                <a:gd name="T40" fmla="*/ 10 w 1104"/>
                <a:gd name="T41" fmla="*/ 2 h 1604"/>
                <a:gd name="T42" fmla="*/ 13 w 1104"/>
                <a:gd name="T43" fmla="*/ 0 h 1604"/>
                <a:gd name="T44" fmla="*/ 10 w 1104"/>
                <a:gd name="T45" fmla="*/ 2 h 1604"/>
                <a:gd name="T46" fmla="*/ 8 w 1104"/>
                <a:gd name="T47" fmla="*/ 5 h 1604"/>
                <a:gd name="T48" fmla="*/ 8 w 1104"/>
                <a:gd name="T49" fmla="*/ 9 h 1604"/>
                <a:gd name="T50" fmla="*/ 6 w 1104"/>
                <a:gd name="T51" fmla="*/ 13 h 1604"/>
                <a:gd name="T52" fmla="*/ 4 w 1104"/>
                <a:gd name="T53" fmla="*/ 17 h 1604"/>
                <a:gd name="T54" fmla="*/ 2 w 1104"/>
                <a:gd name="T55" fmla="*/ 19 h 1604"/>
                <a:gd name="T56" fmla="*/ 2 w 1104"/>
                <a:gd name="T57" fmla="*/ 22 h 1604"/>
                <a:gd name="T58" fmla="*/ 0 w 1104"/>
                <a:gd name="T59" fmla="*/ 23 h 1604"/>
                <a:gd name="T60" fmla="*/ 2 w 1104"/>
                <a:gd name="T61" fmla="*/ 23 h 16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04"/>
                <a:gd name="T94" fmla="*/ 0 h 1604"/>
                <a:gd name="T95" fmla="*/ 1104 w 1104"/>
                <a:gd name="T96" fmla="*/ 1604 h 160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04" h="1604">
                  <a:moveTo>
                    <a:pt x="151" y="1474"/>
                  </a:moveTo>
                  <a:lnTo>
                    <a:pt x="311" y="1523"/>
                  </a:lnTo>
                  <a:lnTo>
                    <a:pt x="450" y="1604"/>
                  </a:lnTo>
                  <a:lnTo>
                    <a:pt x="341" y="1474"/>
                  </a:lnTo>
                  <a:lnTo>
                    <a:pt x="262" y="1405"/>
                  </a:lnTo>
                  <a:lnTo>
                    <a:pt x="190" y="1394"/>
                  </a:lnTo>
                  <a:lnTo>
                    <a:pt x="161" y="1384"/>
                  </a:lnTo>
                  <a:lnTo>
                    <a:pt x="161" y="1246"/>
                  </a:lnTo>
                  <a:lnTo>
                    <a:pt x="202" y="1216"/>
                  </a:lnTo>
                  <a:lnTo>
                    <a:pt x="382" y="1144"/>
                  </a:lnTo>
                  <a:lnTo>
                    <a:pt x="593" y="1007"/>
                  </a:lnTo>
                  <a:lnTo>
                    <a:pt x="783" y="817"/>
                  </a:lnTo>
                  <a:lnTo>
                    <a:pt x="1104" y="378"/>
                  </a:lnTo>
                  <a:lnTo>
                    <a:pt x="1104" y="308"/>
                  </a:lnTo>
                  <a:lnTo>
                    <a:pt x="836" y="638"/>
                  </a:lnTo>
                  <a:lnTo>
                    <a:pt x="543" y="930"/>
                  </a:lnTo>
                  <a:lnTo>
                    <a:pt x="282" y="1106"/>
                  </a:lnTo>
                  <a:lnTo>
                    <a:pt x="442" y="825"/>
                  </a:lnTo>
                  <a:lnTo>
                    <a:pt x="522" y="559"/>
                  </a:lnTo>
                  <a:lnTo>
                    <a:pt x="543" y="378"/>
                  </a:lnTo>
                  <a:lnTo>
                    <a:pt x="672" y="107"/>
                  </a:lnTo>
                  <a:lnTo>
                    <a:pt x="854" y="0"/>
                  </a:lnTo>
                  <a:lnTo>
                    <a:pt x="654" y="98"/>
                  </a:lnTo>
                  <a:lnTo>
                    <a:pt x="492" y="337"/>
                  </a:lnTo>
                  <a:lnTo>
                    <a:pt x="492" y="587"/>
                  </a:lnTo>
                  <a:lnTo>
                    <a:pt x="402" y="825"/>
                  </a:lnTo>
                  <a:lnTo>
                    <a:pt x="272" y="1047"/>
                  </a:lnTo>
                  <a:lnTo>
                    <a:pt x="141" y="1225"/>
                  </a:lnTo>
                  <a:lnTo>
                    <a:pt x="141" y="1394"/>
                  </a:lnTo>
                  <a:lnTo>
                    <a:pt x="0" y="1454"/>
                  </a:lnTo>
                  <a:lnTo>
                    <a:pt x="151" y="14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6393" name="Freeform 208">
              <a:extLst>
                <a:ext uri="{FF2B5EF4-FFF2-40B4-BE49-F238E27FC236}">
                  <a16:creationId xmlns:a16="http://schemas.microsoft.com/office/drawing/2014/main" id="{09277348-6004-BBDB-AC3E-260587252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3722"/>
              <a:ext cx="156" cy="148"/>
            </a:xfrm>
            <a:custGeom>
              <a:avLst/>
              <a:gdLst>
                <a:gd name="T0" fmla="*/ 8 w 626"/>
                <a:gd name="T1" fmla="*/ 0 h 590"/>
                <a:gd name="T2" fmla="*/ 9 w 626"/>
                <a:gd name="T3" fmla="*/ 2 h 590"/>
                <a:gd name="T4" fmla="*/ 10 w 626"/>
                <a:gd name="T5" fmla="*/ 5 h 590"/>
                <a:gd name="T6" fmla="*/ 10 w 626"/>
                <a:gd name="T7" fmla="*/ 7 h 590"/>
                <a:gd name="T8" fmla="*/ 9 w 626"/>
                <a:gd name="T9" fmla="*/ 9 h 590"/>
                <a:gd name="T10" fmla="*/ 7 w 626"/>
                <a:gd name="T11" fmla="*/ 9 h 590"/>
                <a:gd name="T12" fmla="*/ 4 w 626"/>
                <a:gd name="T13" fmla="*/ 8 h 590"/>
                <a:gd name="T14" fmla="*/ 3 w 626"/>
                <a:gd name="T15" fmla="*/ 6 h 590"/>
                <a:gd name="T16" fmla="*/ 0 w 626"/>
                <a:gd name="T17" fmla="*/ 0 h 590"/>
                <a:gd name="T18" fmla="*/ 2 w 626"/>
                <a:gd name="T19" fmla="*/ 4 h 590"/>
                <a:gd name="T20" fmla="*/ 5 w 626"/>
                <a:gd name="T21" fmla="*/ 6 h 590"/>
                <a:gd name="T22" fmla="*/ 9 w 626"/>
                <a:gd name="T23" fmla="*/ 7 h 590"/>
                <a:gd name="T24" fmla="*/ 9 w 626"/>
                <a:gd name="T25" fmla="*/ 6 h 590"/>
                <a:gd name="T26" fmla="*/ 8 w 626"/>
                <a:gd name="T27" fmla="*/ 4 h 590"/>
                <a:gd name="T28" fmla="*/ 7 w 626"/>
                <a:gd name="T29" fmla="*/ 3 h 590"/>
                <a:gd name="T30" fmla="*/ 6 w 626"/>
                <a:gd name="T31" fmla="*/ 2 h 590"/>
                <a:gd name="T32" fmla="*/ 7 w 626"/>
                <a:gd name="T33" fmla="*/ 2 h 590"/>
                <a:gd name="T34" fmla="*/ 8 w 626"/>
                <a:gd name="T35" fmla="*/ 1 h 590"/>
                <a:gd name="T36" fmla="*/ 8 w 626"/>
                <a:gd name="T37" fmla="*/ 0 h 5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26"/>
                <a:gd name="T58" fmla="*/ 0 h 590"/>
                <a:gd name="T59" fmla="*/ 626 w 626"/>
                <a:gd name="T60" fmla="*/ 590 h 5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26" h="590">
                  <a:moveTo>
                    <a:pt x="514" y="0"/>
                  </a:moveTo>
                  <a:lnTo>
                    <a:pt x="594" y="140"/>
                  </a:lnTo>
                  <a:lnTo>
                    <a:pt x="626" y="320"/>
                  </a:lnTo>
                  <a:lnTo>
                    <a:pt x="626" y="430"/>
                  </a:lnTo>
                  <a:lnTo>
                    <a:pt x="566" y="578"/>
                  </a:lnTo>
                  <a:lnTo>
                    <a:pt x="465" y="590"/>
                  </a:lnTo>
                  <a:lnTo>
                    <a:pt x="283" y="499"/>
                  </a:lnTo>
                  <a:lnTo>
                    <a:pt x="174" y="380"/>
                  </a:lnTo>
                  <a:lnTo>
                    <a:pt x="0" y="10"/>
                  </a:lnTo>
                  <a:lnTo>
                    <a:pt x="123" y="221"/>
                  </a:lnTo>
                  <a:lnTo>
                    <a:pt x="334" y="390"/>
                  </a:lnTo>
                  <a:lnTo>
                    <a:pt x="566" y="448"/>
                  </a:lnTo>
                  <a:lnTo>
                    <a:pt x="576" y="361"/>
                  </a:lnTo>
                  <a:lnTo>
                    <a:pt x="546" y="249"/>
                  </a:lnTo>
                  <a:lnTo>
                    <a:pt x="475" y="179"/>
                  </a:lnTo>
                  <a:lnTo>
                    <a:pt x="366" y="140"/>
                  </a:lnTo>
                  <a:lnTo>
                    <a:pt x="475" y="111"/>
                  </a:lnTo>
                  <a:lnTo>
                    <a:pt x="514" y="49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6394" name="Freeform 209">
              <a:extLst>
                <a:ext uri="{FF2B5EF4-FFF2-40B4-BE49-F238E27FC236}">
                  <a16:creationId xmlns:a16="http://schemas.microsoft.com/office/drawing/2014/main" id="{3017FED7-6A1D-D04F-B0A2-FF6FAD808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758"/>
              <a:ext cx="404" cy="117"/>
            </a:xfrm>
            <a:custGeom>
              <a:avLst/>
              <a:gdLst>
                <a:gd name="T0" fmla="*/ 25 w 1616"/>
                <a:gd name="T1" fmla="*/ 7 h 468"/>
                <a:gd name="T2" fmla="*/ 21 w 1616"/>
                <a:gd name="T3" fmla="*/ 7 h 468"/>
                <a:gd name="T4" fmla="*/ 14 w 1616"/>
                <a:gd name="T5" fmla="*/ 7 h 468"/>
                <a:gd name="T6" fmla="*/ 7 w 1616"/>
                <a:gd name="T7" fmla="*/ 5 h 468"/>
                <a:gd name="T8" fmla="*/ 1 w 1616"/>
                <a:gd name="T9" fmla="*/ 4 h 468"/>
                <a:gd name="T10" fmla="*/ 0 w 1616"/>
                <a:gd name="T11" fmla="*/ 3 h 468"/>
                <a:gd name="T12" fmla="*/ 0 w 1616"/>
                <a:gd name="T13" fmla="*/ 1 h 468"/>
                <a:gd name="T14" fmla="*/ 4 w 1616"/>
                <a:gd name="T15" fmla="*/ 2 h 468"/>
                <a:gd name="T16" fmla="*/ 5 w 1616"/>
                <a:gd name="T17" fmla="*/ 0 h 468"/>
                <a:gd name="T18" fmla="*/ 5 w 1616"/>
                <a:gd name="T19" fmla="*/ 2 h 468"/>
                <a:gd name="T20" fmla="*/ 8 w 1616"/>
                <a:gd name="T21" fmla="*/ 2 h 468"/>
                <a:gd name="T22" fmla="*/ 5 w 1616"/>
                <a:gd name="T23" fmla="*/ 3 h 468"/>
                <a:gd name="T24" fmla="*/ 5 w 1616"/>
                <a:gd name="T25" fmla="*/ 4 h 468"/>
                <a:gd name="T26" fmla="*/ 11 w 1616"/>
                <a:gd name="T27" fmla="*/ 4 h 468"/>
                <a:gd name="T28" fmla="*/ 15 w 1616"/>
                <a:gd name="T29" fmla="*/ 4 h 468"/>
                <a:gd name="T30" fmla="*/ 19 w 1616"/>
                <a:gd name="T31" fmla="*/ 4 h 468"/>
                <a:gd name="T32" fmla="*/ 21 w 1616"/>
                <a:gd name="T33" fmla="*/ 5 h 468"/>
                <a:gd name="T34" fmla="*/ 20 w 1616"/>
                <a:gd name="T35" fmla="*/ 3 h 468"/>
                <a:gd name="T36" fmla="*/ 18 w 1616"/>
                <a:gd name="T37" fmla="*/ 2 h 468"/>
                <a:gd name="T38" fmla="*/ 14 w 1616"/>
                <a:gd name="T39" fmla="*/ 1 h 468"/>
                <a:gd name="T40" fmla="*/ 19 w 1616"/>
                <a:gd name="T41" fmla="*/ 1 h 468"/>
                <a:gd name="T42" fmla="*/ 21 w 1616"/>
                <a:gd name="T43" fmla="*/ 3 h 468"/>
                <a:gd name="T44" fmla="*/ 22 w 1616"/>
                <a:gd name="T45" fmla="*/ 5 h 468"/>
                <a:gd name="T46" fmla="*/ 23 w 1616"/>
                <a:gd name="T47" fmla="*/ 6 h 468"/>
                <a:gd name="T48" fmla="*/ 24 w 1616"/>
                <a:gd name="T49" fmla="*/ 7 h 468"/>
                <a:gd name="T50" fmla="*/ 25 w 1616"/>
                <a:gd name="T51" fmla="*/ 7 h 4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16"/>
                <a:gd name="T79" fmla="*/ 0 h 468"/>
                <a:gd name="T80" fmla="*/ 1616 w 1616"/>
                <a:gd name="T81" fmla="*/ 468 h 4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16" h="468">
                  <a:moveTo>
                    <a:pt x="1616" y="468"/>
                  </a:moveTo>
                  <a:lnTo>
                    <a:pt x="1315" y="460"/>
                  </a:lnTo>
                  <a:lnTo>
                    <a:pt x="915" y="420"/>
                  </a:lnTo>
                  <a:lnTo>
                    <a:pt x="454" y="290"/>
                  </a:lnTo>
                  <a:lnTo>
                    <a:pt x="80" y="230"/>
                  </a:lnTo>
                  <a:lnTo>
                    <a:pt x="21" y="180"/>
                  </a:lnTo>
                  <a:lnTo>
                    <a:pt x="0" y="69"/>
                  </a:lnTo>
                  <a:lnTo>
                    <a:pt x="271" y="109"/>
                  </a:lnTo>
                  <a:lnTo>
                    <a:pt x="280" y="0"/>
                  </a:lnTo>
                  <a:lnTo>
                    <a:pt x="311" y="109"/>
                  </a:lnTo>
                  <a:lnTo>
                    <a:pt x="493" y="109"/>
                  </a:lnTo>
                  <a:lnTo>
                    <a:pt x="322" y="190"/>
                  </a:lnTo>
                  <a:lnTo>
                    <a:pt x="341" y="250"/>
                  </a:lnTo>
                  <a:lnTo>
                    <a:pt x="711" y="221"/>
                  </a:lnTo>
                  <a:lnTo>
                    <a:pt x="951" y="230"/>
                  </a:lnTo>
                  <a:lnTo>
                    <a:pt x="1214" y="277"/>
                  </a:lnTo>
                  <a:lnTo>
                    <a:pt x="1357" y="331"/>
                  </a:lnTo>
                  <a:lnTo>
                    <a:pt x="1244" y="190"/>
                  </a:lnTo>
                  <a:lnTo>
                    <a:pt x="1144" y="129"/>
                  </a:lnTo>
                  <a:lnTo>
                    <a:pt x="935" y="81"/>
                  </a:lnTo>
                  <a:lnTo>
                    <a:pt x="1186" y="81"/>
                  </a:lnTo>
                  <a:lnTo>
                    <a:pt x="1336" y="180"/>
                  </a:lnTo>
                  <a:lnTo>
                    <a:pt x="1394" y="300"/>
                  </a:lnTo>
                  <a:lnTo>
                    <a:pt x="1476" y="379"/>
                  </a:lnTo>
                  <a:lnTo>
                    <a:pt x="1545" y="438"/>
                  </a:lnTo>
                  <a:lnTo>
                    <a:pt x="1616" y="4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6395" name="Freeform 210">
              <a:extLst>
                <a:ext uri="{FF2B5EF4-FFF2-40B4-BE49-F238E27FC236}">
                  <a16:creationId xmlns:a16="http://schemas.microsoft.com/office/drawing/2014/main" id="{CBBF0D06-7588-7542-BB95-87D87D2F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536"/>
              <a:ext cx="173" cy="139"/>
            </a:xfrm>
            <a:custGeom>
              <a:avLst/>
              <a:gdLst>
                <a:gd name="T0" fmla="*/ 2 w 693"/>
                <a:gd name="T1" fmla="*/ 9 h 558"/>
                <a:gd name="T2" fmla="*/ 3 w 693"/>
                <a:gd name="T3" fmla="*/ 7 h 558"/>
                <a:gd name="T4" fmla="*/ 3 w 693"/>
                <a:gd name="T5" fmla="*/ 7 h 558"/>
                <a:gd name="T6" fmla="*/ 3 w 693"/>
                <a:gd name="T7" fmla="*/ 6 h 558"/>
                <a:gd name="T8" fmla="*/ 2 w 693"/>
                <a:gd name="T9" fmla="*/ 5 h 558"/>
                <a:gd name="T10" fmla="*/ 0 w 693"/>
                <a:gd name="T11" fmla="*/ 5 h 558"/>
                <a:gd name="T12" fmla="*/ 0 w 693"/>
                <a:gd name="T13" fmla="*/ 5 h 558"/>
                <a:gd name="T14" fmla="*/ 0 w 693"/>
                <a:gd name="T15" fmla="*/ 4 h 558"/>
                <a:gd name="T16" fmla="*/ 0 w 693"/>
                <a:gd name="T17" fmla="*/ 4 h 558"/>
                <a:gd name="T18" fmla="*/ 1 w 693"/>
                <a:gd name="T19" fmla="*/ 3 h 558"/>
                <a:gd name="T20" fmla="*/ 1 w 693"/>
                <a:gd name="T21" fmla="*/ 4 h 558"/>
                <a:gd name="T22" fmla="*/ 2 w 693"/>
                <a:gd name="T23" fmla="*/ 4 h 558"/>
                <a:gd name="T24" fmla="*/ 3 w 693"/>
                <a:gd name="T25" fmla="*/ 4 h 558"/>
                <a:gd name="T26" fmla="*/ 3 w 693"/>
                <a:gd name="T27" fmla="*/ 3 h 558"/>
                <a:gd name="T28" fmla="*/ 2 w 693"/>
                <a:gd name="T29" fmla="*/ 2 h 558"/>
                <a:gd name="T30" fmla="*/ 2 w 693"/>
                <a:gd name="T31" fmla="*/ 1 h 558"/>
                <a:gd name="T32" fmla="*/ 0 w 693"/>
                <a:gd name="T33" fmla="*/ 0 h 558"/>
                <a:gd name="T34" fmla="*/ 1 w 693"/>
                <a:gd name="T35" fmla="*/ 0 h 558"/>
                <a:gd name="T36" fmla="*/ 3 w 693"/>
                <a:gd name="T37" fmla="*/ 1 h 558"/>
                <a:gd name="T38" fmla="*/ 4 w 693"/>
                <a:gd name="T39" fmla="*/ 2 h 558"/>
                <a:gd name="T40" fmla="*/ 5 w 693"/>
                <a:gd name="T41" fmla="*/ 3 h 558"/>
                <a:gd name="T42" fmla="*/ 7 w 693"/>
                <a:gd name="T43" fmla="*/ 3 h 558"/>
                <a:gd name="T44" fmla="*/ 5 w 693"/>
                <a:gd name="T45" fmla="*/ 2 h 558"/>
                <a:gd name="T46" fmla="*/ 5 w 693"/>
                <a:gd name="T47" fmla="*/ 1 h 558"/>
                <a:gd name="T48" fmla="*/ 5 w 693"/>
                <a:gd name="T49" fmla="*/ 1 h 558"/>
                <a:gd name="T50" fmla="*/ 7 w 693"/>
                <a:gd name="T51" fmla="*/ 0 h 558"/>
                <a:gd name="T52" fmla="*/ 9 w 693"/>
                <a:gd name="T53" fmla="*/ 0 h 558"/>
                <a:gd name="T54" fmla="*/ 11 w 693"/>
                <a:gd name="T55" fmla="*/ 0 h 558"/>
                <a:gd name="T56" fmla="*/ 10 w 693"/>
                <a:gd name="T57" fmla="*/ 2 h 558"/>
                <a:gd name="T58" fmla="*/ 8 w 693"/>
                <a:gd name="T59" fmla="*/ 4 h 558"/>
                <a:gd name="T60" fmla="*/ 5 w 693"/>
                <a:gd name="T61" fmla="*/ 6 h 558"/>
                <a:gd name="T62" fmla="*/ 3 w 693"/>
                <a:gd name="T63" fmla="*/ 8 h 558"/>
                <a:gd name="T64" fmla="*/ 2 w 693"/>
                <a:gd name="T65" fmla="*/ 9 h 5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3"/>
                <a:gd name="T100" fmla="*/ 0 h 558"/>
                <a:gd name="T101" fmla="*/ 693 w 693"/>
                <a:gd name="T102" fmla="*/ 558 h 5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3" h="558">
                  <a:moveTo>
                    <a:pt x="129" y="558"/>
                  </a:moveTo>
                  <a:lnTo>
                    <a:pt x="230" y="468"/>
                  </a:lnTo>
                  <a:lnTo>
                    <a:pt x="230" y="429"/>
                  </a:lnTo>
                  <a:lnTo>
                    <a:pt x="202" y="390"/>
                  </a:lnTo>
                  <a:lnTo>
                    <a:pt x="110" y="348"/>
                  </a:lnTo>
                  <a:lnTo>
                    <a:pt x="21" y="318"/>
                  </a:lnTo>
                  <a:lnTo>
                    <a:pt x="0" y="300"/>
                  </a:lnTo>
                  <a:lnTo>
                    <a:pt x="0" y="259"/>
                  </a:lnTo>
                  <a:lnTo>
                    <a:pt x="21" y="238"/>
                  </a:lnTo>
                  <a:lnTo>
                    <a:pt x="80" y="210"/>
                  </a:lnTo>
                  <a:lnTo>
                    <a:pt x="91" y="238"/>
                  </a:lnTo>
                  <a:lnTo>
                    <a:pt x="122" y="268"/>
                  </a:lnTo>
                  <a:lnTo>
                    <a:pt x="230" y="289"/>
                  </a:lnTo>
                  <a:lnTo>
                    <a:pt x="219" y="220"/>
                  </a:lnTo>
                  <a:lnTo>
                    <a:pt x="170" y="160"/>
                  </a:lnTo>
                  <a:lnTo>
                    <a:pt x="110" y="98"/>
                  </a:lnTo>
                  <a:lnTo>
                    <a:pt x="11" y="41"/>
                  </a:lnTo>
                  <a:lnTo>
                    <a:pt x="69" y="30"/>
                  </a:lnTo>
                  <a:lnTo>
                    <a:pt x="182" y="60"/>
                  </a:lnTo>
                  <a:lnTo>
                    <a:pt x="280" y="121"/>
                  </a:lnTo>
                  <a:lnTo>
                    <a:pt x="362" y="228"/>
                  </a:lnTo>
                  <a:lnTo>
                    <a:pt x="472" y="180"/>
                  </a:lnTo>
                  <a:lnTo>
                    <a:pt x="353" y="121"/>
                  </a:lnTo>
                  <a:lnTo>
                    <a:pt x="331" y="91"/>
                  </a:lnTo>
                  <a:lnTo>
                    <a:pt x="353" y="60"/>
                  </a:lnTo>
                  <a:lnTo>
                    <a:pt x="430" y="30"/>
                  </a:lnTo>
                  <a:lnTo>
                    <a:pt x="572" y="0"/>
                  </a:lnTo>
                  <a:lnTo>
                    <a:pt x="693" y="0"/>
                  </a:lnTo>
                  <a:lnTo>
                    <a:pt x="631" y="121"/>
                  </a:lnTo>
                  <a:lnTo>
                    <a:pt x="493" y="277"/>
                  </a:lnTo>
                  <a:lnTo>
                    <a:pt x="341" y="419"/>
                  </a:lnTo>
                  <a:lnTo>
                    <a:pt x="230" y="509"/>
                  </a:lnTo>
                  <a:lnTo>
                    <a:pt x="129" y="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6396" name="Freeform 211">
              <a:extLst>
                <a:ext uri="{FF2B5EF4-FFF2-40B4-BE49-F238E27FC236}">
                  <a16:creationId xmlns:a16="http://schemas.microsoft.com/office/drawing/2014/main" id="{D5CC06FD-1EC1-0E16-8A75-2A5125BD0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3239"/>
              <a:ext cx="30" cy="147"/>
            </a:xfrm>
            <a:custGeom>
              <a:avLst/>
              <a:gdLst>
                <a:gd name="T0" fmla="*/ 1 w 119"/>
                <a:gd name="T1" fmla="*/ 1 h 588"/>
                <a:gd name="T2" fmla="*/ 1 w 119"/>
                <a:gd name="T3" fmla="*/ 5 h 588"/>
                <a:gd name="T4" fmla="*/ 2 w 119"/>
                <a:gd name="T5" fmla="*/ 7 h 588"/>
                <a:gd name="T6" fmla="*/ 2 w 119"/>
                <a:gd name="T7" fmla="*/ 9 h 588"/>
                <a:gd name="T8" fmla="*/ 0 w 119"/>
                <a:gd name="T9" fmla="*/ 4 h 588"/>
                <a:gd name="T10" fmla="*/ 0 w 119"/>
                <a:gd name="T11" fmla="*/ 2 h 588"/>
                <a:gd name="T12" fmla="*/ 1 w 119"/>
                <a:gd name="T13" fmla="*/ 0 h 588"/>
                <a:gd name="T14" fmla="*/ 1 w 119"/>
                <a:gd name="T15" fmla="*/ 1 h 5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"/>
                <a:gd name="T25" fmla="*/ 0 h 588"/>
                <a:gd name="T26" fmla="*/ 119 w 119"/>
                <a:gd name="T27" fmla="*/ 588 h 5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" h="588">
                  <a:moveTo>
                    <a:pt x="50" y="88"/>
                  </a:moveTo>
                  <a:lnTo>
                    <a:pt x="68" y="287"/>
                  </a:lnTo>
                  <a:lnTo>
                    <a:pt x="101" y="477"/>
                  </a:lnTo>
                  <a:lnTo>
                    <a:pt x="119" y="588"/>
                  </a:lnTo>
                  <a:lnTo>
                    <a:pt x="18" y="269"/>
                  </a:lnTo>
                  <a:lnTo>
                    <a:pt x="0" y="168"/>
                  </a:lnTo>
                  <a:lnTo>
                    <a:pt x="38" y="0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A.) Material Costs of ‘Yardley’ soap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802880" cy="517778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Wipro is engaged in manufacturing of special set of ‘Yardley’ soaps.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order of making 1000 special set of soaps was established to be completed within 8 hours.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‘standard material cost’ </a:t>
            </a:r>
            <a:r>
              <a:rPr lang="en-US" sz="2400" dirty="0"/>
              <a:t>set before the start of manufacturing process is given below: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91282"/>
              </p:ext>
            </p:extLst>
          </p:nvPr>
        </p:nvGraphicFramePr>
        <p:xfrm>
          <a:off x="2707640" y="5115560"/>
          <a:ext cx="5510529" cy="1381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36843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836843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1836843">
                  <a:extLst>
                    <a:ext uri="{9D8B030D-6E8A-4147-A177-3AD203B41FA5}">
                      <a16:colId xmlns:a16="http://schemas.microsoft.com/office/drawing/2014/main" val="160475849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Material Costs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Cost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$700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1026" name="Picture 2" descr="Wipro Yardley launches luxury soaps in India">
            <a:extLst>
              <a:ext uri="{FF2B5EF4-FFF2-40B4-BE49-F238E27FC236}">
                <a16:creationId xmlns:a16="http://schemas.microsoft.com/office/drawing/2014/main" id="{89DB97FB-0CEA-AA46-B9DB-1897BBA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70" y="1965323"/>
            <a:ext cx="317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2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B2F6-AEE9-7549-9C98-D29D3BC0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12"/>
            <a:ext cx="10515600" cy="895668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Budgeted &amp; Actual Costs of ‘Yardley’ soap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317-DFCE-FB4E-B4A7-5D9037D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219950" cy="51777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</a:t>
            </a:r>
            <a:r>
              <a:rPr lang="en-US" sz="2400" i="1" dirty="0">
                <a:solidFill>
                  <a:srgbClr val="0070C0"/>
                </a:solidFill>
              </a:rPr>
              <a:t> ‘Budgeted </a:t>
            </a:r>
            <a:r>
              <a:rPr lang="en-US" sz="2400" dirty="0"/>
              <a:t>and</a:t>
            </a:r>
            <a:r>
              <a:rPr lang="en-US" sz="2400" i="1" dirty="0">
                <a:solidFill>
                  <a:srgbClr val="0070C0"/>
                </a:solidFill>
              </a:rPr>
              <a:t> Actual Material Costs’ </a:t>
            </a:r>
            <a:r>
              <a:rPr lang="en-US" sz="2400" dirty="0"/>
              <a:t>incurred in the manufacturing process is given below:</a:t>
            </a:r>
          </a:p>
          <a:p>
            <a:pPr algn="just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B358E-A958-384B-9994-3CB94F9D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47408"/>
              </p:ext>
            </p:extLst>
          </p:nvPr>
        </p:nvGraphicFramePr>
        <p:xfrm>
          <a:off x="1814195" y="4009866"/>
          <a:ext cx="8563610" cy="1651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72111">
                  <a:extLst>
                    <a:ext uri="{9D8B030D-6E8A-4147-A177-3AD203B41FA5}">
                      <a16:colId xmlns:a16="http://schemas.microsoft.com/office/drawing/2014/main" val="3243327520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229649733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3394670"/>
                    </a:ext>
                  </a:extLst>
                </a:gridCol>
                <a:gridCol w="1691094">
                  <a:extLst>
                    <a:ext uri="{9D8B030D-6E8A-4147-A177-3AD203B41FA5}">
                      <a16:colId xmlns:a16="http://schemas.microsoft.com/office/drawing/2014/main" val="3377005584"/>
                    </a:ext>
                  </a:extLst>
                </a:gridCol>
                <a:gridCol w="1120686">
                  <a:extLst>
                    <a:ext uri="{9D8B030D-6E8A-4147-A177-3AD203B41FA5}">
                      <a16:colId xmlns:a16="http://schemas.microsoft.com/office/drawing/2014/main" val="29785711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75246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(standard)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 (Actual)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  <a:p>
                      <a:pPr algn="ctr"/>
                      <a:r>
                        <a:rPr lang="en-US" dirty="0"/>
                        <a:t>(A) *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  <a:p>
                      <a:pPr algn="ctr"/>
                      <a:r>
                        <a:rPr lang="en-US" dirty="0"/>
                        <a:t>(A)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</a:t>
                      </a:r>
                    </a:p>
                    <a:p>
                      <a:pPr algn="ctr"/>
                      <a:r>
                        <a:rPr lang="en-US" dirty="0"/>
                        <a:t>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</a:t>
                      </a:r>
                    </a:p>
                    <a:p>
                      <a:pPr algn="ctr"/>
                      <a:r>
                        <a:rPr lang="en-US" dirty="0"/>
                        <a:t>(A) *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0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Litres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 of Palm Oil &amp; fat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$960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84017"/>
                  </a:ext>
                </a:extLst>
              </a:tr>
            </a:tbl>
          </a:graphicData>
        </a:graphic>
      </p:graphicFrame>
      <p:pic>
        <p:nvPicPr>
          <p:cNvPr id="2050" name="Picture 2" descr="Yardley London English Lavender Soap reviews, photos, ingredients -  MakeupAlley">
            <a:extLst>
              <a:ext uri="{FF2B5EF4-FFF2-40B4-BE49-F238E27FC236}">
                <a16:creationId xmlns:a16="http://schemas.microsoft.com/office/drawing/2014/main" id="{3B851804-92BF-484B-ABD7-9078ECF2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44" y="1600200"/>
            <a:ext cx="2249646" cy="22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3A2E9F-78EF-E94A-AE89-DF736C232E00}"/>
              </a:ext>
            </a:extLst>
          </p:cNvPr>
          <p:cNvSpPr/>
          <p:nvPr/>
        </p:nvSpPr>
        <p:spPr>
          <a:xfrm>
            <a:off x="564459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5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1150</Words>
  <Application>Microsoft Office PowerPoint</Application>
  <PresentationFormat>Widescreen</PresentationFormat>
  <Paragraphs>192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Standard Costing and Variance Analysis</vt:lpstr>
      <vt:lpstr>Learning Outcomes </vt:lpstr>
      <vt:lpstr>Opening Case Analysis  Starbucks reduces direct cost variances to brew a turnaround</vt:lpstr>
      <vt:lpstr>Opening Case Analysis  Starbucks reduces direct cost variances to brew a turnaround</vt:lpstr>
      <vt:lpstr>What Starbucks actually did?</vt:lpstr>
      <vt:lpstr>Standard Costs</vt:lpstr>
      <vt:lpstr>Setting Standard Costs</vt:lpstr>
      <vt:lpstr>A.) Material Costs of ‘Yardley’ soap </vt:lpstr>
      <vt:lpstr>Budgeted &amp; Actual Costs of ‘Yardley’ soap </vt:lpstr>
      <vt:lpstr>PowerPoint Presentation</vt:lpstr>
      <vt:lpstr>Activity – I </vt:lpstr>
      <vt:lpstr>Poll – II </vt:lpstr>
      <vt:lpstr>B.) Labor Costs of ‘Flying Machine’</vt:lpstr>
      <vt:lpstr>PowerPoint Presentation</vt:lpstr>
      <vt:lpstr>Activity – II </vt:lpstr>
      <vt:lpstr>Poll – III  </vt:lpstr>
      <vt:lpstr>Question for Practice</vt:lpstr>
      <vt:lpstr>Question for Practice</vt:lpstr>
      <vt:lpstr>MCQ</vt:lpstr>
      <vt:lpstr>Question for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2022-11-03T04:17:49Z</dcterms:created>
  <dcterms:modified xsi:type="dcterms:W3CDTF">2022-11-17T07:23:22Z</dcterms:modified>
</cp:coreProperties>
</file>