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3E27E-FB62-4BAF-AB45-06265D8D195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17572-899C-4263-ADBE-C6AC5E5F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0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B940-7E0F-4581-9934-879A2438D58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610E-5BB2-4320-BE58-D930FB6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Target Costing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/>
              <a:t>Cost plus pricing is more appropriate when the market demand exceeds the supply.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/>
              <a:t>However when the market competition is increased supply exceed the demand factor of the market and there by price comes down to penetrate the market.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/>
              <a:t>Market is the price setter and company is the price taker.   </a:t>
            </a:r>
          </a:p>
        </p:txBody>
      </p:sp>
    </p:spTree>
    <p:extLst>
      <p:ext uri="{BB962C8B-B14F-4D97-AF65-F5344CB8AC3E}">
        <p14:creationId xmlns:p14="http://schemas.microsoft.com/office/powerpoint/2010/main" val="113972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Price/Cost relationship in competitive market 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773239"/>
            <a:ext cx="64801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0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Underlining concept of target costing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8" y="1600201"/>
            <a:ext cx="8856662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“</a:t>
            </a:r>
            <a:r>
              <a:rPr lang="en-US" b="1" dirty="0"/>
              <a:t>Market price- desired profit margin= Target cost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81375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 ward analysis of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/>
              <a:t> Current situation              Market price  22.00 </a:t>
            </a:r>
          </a:p>
          <a:p>
            <a:pPr marL="0" indent="0">
              <a:buNone/>
              <a:defRPr/>
            </a:pPr>
            <a:r>
              <a:rPr lang="en-US" dirty="0"/>
              <a:t>         DM        10.00               Margin           (8.00) </a:t>
            </a:r>
          </a:p>
          <a:p>
            <a:pPr marL="0" indent="0">
              <a:buNone/>
              <a:defRPr/>
            </a:pPr>
            <a:r>
              <a:rPr lang="en-US" dirty="0"/>
              <a:t>         DL           7.00                </a:t>
            </a:r>
            <a:r>
              <a:rPr lang="en-US" b="1" i="1" dirty="0"/>
              <a:t>Target cost   14.00</a:t>
            </a:r>
          </a:p>
          <a:p>
            <a:pPr marL="0" indent="0">
              <a:buNone/>
              <a:defRPr/>
            </a:pPr>
            <a:r>
              <a:rPr lang="en-US" dirty="0"/>
              <a:t>         POH        </a:t>
            </a:r>
            <a:r>
              <a:rPr lang="en-US" u="sng" dirty="0"/>
              <a:t>3.00</a:t>
            </a:r>
          </a:p>
          <a:p>
            <a:pPr marL="0" indent="0">
              <a:buNone/>
              <a:defRPr/>
            </a:pPr>
            <a:r>
              <a:rPr lang="en-US" dirty="0"/>
              <a:t>         Cost       20.00</a:t>
            </a:r>
          </a:p>
          <a:p>
            <a:pPr marL="0" indent="0">
              <a:buNone/>
              <a:defRPr/>
            </a:pPr>
            <a:r>
              <a:rPr lang="en-US" dirty="0"/>
              <a:t>  +Margin 40% 8.00</a:t>
            </a:r>
          </a:p>
          <a:p>
            <a:pPr marL="0" indent="0">
              <a:buNone/>
              <a:defRPr/>
            </a:pPr>
            <a:r>
              <a:rPr lang="en-US" dirty="0"/>
              <a:t>   Selling price 28.00      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986710" y="1913388"/>
            <a:ext cx="433388" cy="2159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7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Early cost planning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23745" y="1516062"/>
            <a:ext cx="8229600" cy="4784725"/>
          </a:xfrm>
        </p:spPr>
        <p:txBody>
          <a:bodyPr/>
          <a:lstStyle/>
          <a:p>
            <a:r>
              <a:rPr lang="en-US" altLang="en-US" sz="2000" b="1" i="1" dirty="0"/>
              <a:t>Chartered Management Accountant USA define ……….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1688"/>
            <a:ext cx="734377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00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establishment phase of target costing 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2804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04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achieve the target cost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Product innovation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Process innovation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Design innovation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Resources innovation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 Value chain analysis  </a:t>
            </a:r>
          </a:p>
        </p:txBody>
      </p:sp>
    </p:spTree>
    <p:extLst>
      <p:ext uri="{BB962C8B-B14F-4D97-AF65-F5344CB8AC3E}">
        <p14:creationId xmlns:p14="http://schemas.microsoft.com/office/powerpoint/2010/main" val="214374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Target Costing </vt:lpstr>
      <vt:lpstr>Price/Cost relationship in competitive market </vt:lpstr>
      <vt:lpstr>Underlining concept of target costing </vt:lpstr>
      <vt:lpstr>Back ward analysis of cost</vt:lpstr>
      <vt:lpstr>Early cost planning </vt:lpstr>
      <vt:lpstr>The establishment phase of target costing </vt:lpstr>
      <vt:lpstr>How to achieve the target cost </vt:lpstr>
    </vt:vector>
  </TitlesOfParts>
  <Company>British College of Applied Studies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</dc:creator>
  <cp:lastModifiedBy>Gigles Gigles</cp:lastModifiedBy>
  <cp:revision>4</cp:revision>
  <dcterms:created xsi:type="dcterms:W3CDTF">2016-02-13T04:17:50Z</dcterms:created>
  <dcterms:modified xsi:type="dcterms:W3CDTF">2022-12-27T07:39:24Z</dcterms:modified>
</cp:coreProperties>
</file>