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gXZd+AVN/EBJ15xyHwSdIviM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8F471-53BE-4556-B81A-BDF2097CED1E}">
  <a:tblStyle styleId="{9908F471-53BE-4556-B81A-BDF2097CED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" name="Google Shape;18;p23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3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 rot="5400000">
            <a:off x="4389438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31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31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000"/>
              <a:buFont typeface="Trebuchet MS"/>
              <a:buNone/>
              <a:defRPr b="1" sz="3000">
                <a:solidFill>
                  <a:srgbClr val="FEF7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1"/>
          <p:cNvSpPr/>
          <p:nvPr>
            <p:ph idx="2" type="pic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812D70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8000"/>
              <a:buFont typeface="Trebuchet MS"/>
              <a:buNone/>
            </a:pPr>
            <a:r>
              <a:rPr lang="en-US" sz="8000"/>
              <a:t>PANDAS</a:t>
            </a:r>
            <a:endParaRPr sz="80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228600" y="152400"/>
            <a:ext cx="74676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Mean Function in Python pandas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(Dataframe, Row and column wise mean)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mean()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Mean Function in python pandas is used to calculate the arithmetic mean of a given set of numbers, mean of a data frame ,mean of column and mean of rows 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ean function in python pandas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2438400"/>
            <a:ext cx="2971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/>
          <p:nvPr/>
        </p:nvSpPr>
        <p:spPr>
          <a:xfrm>
            <a:off x="2819400" y="2637710"/>
            <a:ext cx="54864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as pd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4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as np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#Create a DataFrame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'Alisa'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'Bobby'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'Cathrine'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'Madonna'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'Rocky'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'Sebastian'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'Jaqluine'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'Rahul'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'David'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'Andrew'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'Ajay'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'Teresa'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'Score1'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'Score2'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79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 </a:t>
            </a:r>
            <a:r>
              <a:rPr b="1" i="0" lang="en-US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pd.DataFrame(d)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2895600" y="5029200"/>
            <a:ext cx="4876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# mean of the dataframe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df.mean()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867400" y="5410200"/>
            <a:ext cx="1828800" cy="120032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Score1  58.0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Score2  73.0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dtype:  float64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81000" y="914400"/>
            <a:ext cx="6753452" cy="46166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9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1094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US" sz="2000" u="none" cap="none" strike="noStrike">
                <a:solidFill>
                  <a:srgbClr val="101094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9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1094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US" sz="2000" u="none" cap="none" strike="noStrike">
                <a:solidFill>
                  <a:srgbClr val="10109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pd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d = {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'one'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'two'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'letter'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:[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]}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df = </a:t>
            </a:r>
            <a:r>
              <a:rPr b="0" i="0" lang="en-US" sz="2000" u="none" cap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(d)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test = df.sort_values([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'one'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], ascending=[</a:t>
            </a:r>
            <a:r>
              <a:rPr b="0" i="0" lang="en-US" sz="2000" u="none" cap="none" strike="noStrike">
                <a:solidFill>
                  <a:srgbClr val="101094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b="0" i="0" sz="2000" u="none" cap="none" strike="noStrik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the output is:</a:t>
            </a:r>
            <a:endParaRPr b="0" i="0" sz="2000" u="none" cap="none" strike="noStrike">
              <a:solidFill>
                <a:srgbClr val="3033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letter one two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AutoNum type="arabicPlain" startAt="2"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b 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1    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 a 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2000"/>
              <a:buFont typeface="Arial"/>
              <a:buAutoNum type="arabicPlain"/>
            </a:pP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a 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3    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b 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c      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30333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000" u="none" cap="none" strike="noStrike">
                <a:solidFill>
                  <a:srgbClr val="7D272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381000" y="0"/>
            <a:ext cx="5105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Sorting :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457200" y="5638800"/>
            <a:ext cx="6553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ascending=False , data will be sorted in descending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Otherwise, by default the data will be  sorted in ascending order.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304800" y="304800"/>
            <a:ext cx="4343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Groupby</a:t>
            </a:r>
            <a:endParaRPr b="1"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6" name="Google Shape;196;p12"/>
          <p:cNvGraphicFramePr/>
          <p:nvPr/>
        </p:nvGraphicFramePr>
        <p:xfrm>
          <a:off x="3048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56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employment_status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Anush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Ankush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Alisha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Komal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Karthik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12"/>
          <p:cNvSpPr/>
          <p:nvPr/>
        </p:nvSpPr>
        <p:spPr>
          <a:xfrm>
            <a:off x="304800" y="3505200"/>
            <a:ext cx="24384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df1 = pd.read_csv('datasets/stackdatasetexample.csv')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print(df1)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 (df1.groupby(["state"])[['name']].count())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j=df1['state'].value_counts()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print(j)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3352800" y="1167703"/>
            <a:ext cx="4800600" cy="467820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age employment_status state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Anush   23 emp                 pb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Ankush  32 unemp               pb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Alisha  21 emp                 pb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Rohit   34 emp                 hp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Komal   26 unemp               hr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Karthik 29 emp                 hr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hp      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     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pb     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pb  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Hr  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hp   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Name: state, dtype: int64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572000" y="9144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/>
        </p:nvSpPr>
        <p:spPr>
          <a:xfrm>
            <a:off x="0" y="22860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Drop Duplicate and missing value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2286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13"/>
          <p:cNvGraphicFramePr/>
          <p:nvPr/>
        </p:nvGraphicFramePr>
        <p:xfrm>
          <a:off x="44196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Anuradha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Nisha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BigData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Pankaj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Ankit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Rohit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13"/>
          <p:cNvSpPr txBox="1"/>
          <p:nvPr/>
        </p:nvSpPr>
        <p:spPr>
          <a:xfrm>
            <a:off x="304800" y="609600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Duplicate data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4343400" y="5334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Missing data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0" y="2514600"/>
            <a:ext cx="40386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 = pd.read_csv('datasets\dropduplicatesexample.csv')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ee=df.drop_duplicates()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#print(ee)  #check whole row for duplicacy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e=df.drop_duplicates(subset=['A', 'C'])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print(e)  #drop rows which match on columns A and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e.to_csv("aaa.csv")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3886200" y="2514600"/>
            <a:ext cx="48768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#if we want to write 0 in those columns which have nan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#df = pd.read_csv('datasets/dropnaexample.csv')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 = pd.read_csv('datasets/dropnaexample.csv', header=None)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df_drop_missing = df.dropna()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#print(df_drop_missing)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df_fill = df.fillna(1)   #you can fill any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print(df_fill)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381000" y="3048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Filters</a:t>
            </a:r>
            <a:endParaRPr/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Raman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Anita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Kajal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Arun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14"/>
          <p:cNvSpPr/>
          <p:nvPr/>
        </p:nvSpPr>
        <p:spPr>
          <a:xfrm>
            <a:off x="0" y="2895600"/>
            <a:ext cx="4572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 = pd.read_csv('datasets/filtersexample.csv')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filtered = df.query('salary&gt;30000')  #salary greater than 30,000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#print(filtered)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df_filtered = df[(df.salary &gt;= 30000) &amp; (df.year == 2017)]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#print(df_filtered)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#print(df.salary.unique())   # list of unique items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#print(df.name.nunique())   #give the count of unque values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4724400" y="1981200"/>
            <a:ext cx="3440044" cy="40626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Unnamed: 0 name year salary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0 Aman  2017 40000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 1 Raman 2017 24000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 2 Anita 2017 31000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     3 Kajal 2017 20000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     4 Arun  2017 30000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     5 Aman  2017 25000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Unnamed: 0 name year salary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0 Aman 2017 40000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 2 Anita 2017 31000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Unnamed: 0 name year salary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0 Aman 2017 40000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 2 Anita 2017 31000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     4 Arun 2017 30000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[40000 24000 31000 20000 30000 25000]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4876800" y="1295400"/>
            <a:ext cx="243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304800" y="304800"/>
            <a:ext cx="4038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Joins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joins in pandas"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6800"/>
            <a:ext cx="5715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oins in pandas" id="226" name="Google Shape;2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572000"/>
            <a:ext cx="5095875" cy="13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16"/>
          <p:cNvGraphicFramePr/>
          <p:nvPr/>
        </p:nvGraphicFramePr>
        <p:xfrm>
          <a:off x="4495798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843200"/>
                <a:gridCol w="796175"/>
                <a:gridCol w="796175"/>
                <a:gridCol w="1374450"/>
              </a:tblGrid>
              <a:tr h="64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Swati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Balwner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Shivali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Brice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Kamal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Btisan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Google Shape;232;p16"/>
          <p:cNvGraphicFramePr/>
          <p:nvPr/>
        </p:nvGraphicFramePr>
        <p:xfrm>
          <a:off x="96012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114600"/>
                <a:gridCol w="114600"/>
                <a:gridCol w="114600"/>
              </a:tblGrid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16"/>
          <p:cNvSpPr/>
          <p:nvPr/>
        </p:nvSpPr>
        <p:spPr>
          <a:xfrm>
            <a:off x="4343400" y="4890701"/>
            <a:ext cx="3581400" cy="6341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df_new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concat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]) 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34" name="Google Shape;234;p16"/>
          <p:cNvGraphicFramePr/>
          <p:nvPr/>
        </p:nvGraphicFramePr>
        <p:xfrm>
          <a:off x="228601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822250"/>
                <a:gridCol w="822250"/>
                <a:gridCol w="822250"/>
                <a:gridCol w="1419450"/>
              </a:tblGrid>
              <a:tr h="59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 b="1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2825" marB="42825" marR="85625" marL="85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Ajay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Anderson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Abhi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Ackerman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Aman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Ali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Swati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Balwner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Shivali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Brice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Kamal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Btisan</a:t>
                      </a:r>
                      <a:endParaRPr/>
                    </a:p>
                  </a:txBody>
                  <a:tcPr marT="44600" marB="44600" marR="44600" marL="44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16"/>
          <p:cNvSpPr txBox="1"/>
          <p:nvPr/>
        </p:nvSpPr>
        <p:spPr>
          <a:xfrm>
            <a:off x="1066800" y="0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5410200" y="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df_b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371600" y="2819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df_new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8" name="Google Shape;238;p16"/>
          <p:cNvGraphicFramePr/>
          <p:nvPr/>
        </p:nvGraphicFramePr>
        <p:xfrm>
          <a:off x="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886750"/>
                <a:gridCol w="886750"/>
                <a:gridCol w="886750"/>
                <a:gridCol w="1530800"/>
              </a:tblGrid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Ajay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Anderson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Abhi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Ackerman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Aman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Ali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/>
          <p:nvPr/>
        </p:nvSpPr>
        <p:spPr>
          <a:xfrm>
            <a:off x="1828800" y="762000"/>
            <a:ext cx="3358612" cy="35712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concat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b="0" i="0" lang="en-US" sz="18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b="0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1800" u="none" cap="none" strike="noStrike">
                <a:solidFill>
                  <a:srgbClr val="D632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44" name="Google Shape;244;p17"/>
          <p:cNvGraphicFramePr/>
          <p:nvPr/>
        </p:nvGraphicFramePr>
        <p:xfrm>
          <a:off x="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1055275"/>
                <a:gridCol w="1055275"/>
                <a:gridCol w="1055275"/>
                <a:gridCol w="1055275"/>
                <a:gridCol w="1055275"/>
                <a:gridCol w="1055275"/>
                <a:gridCol w="1821750"/>
              </a:tblGrid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Ajay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Anderson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Abhi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Ackerman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Aman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Ali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Swati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Balwner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Shivali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Brice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Kamal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Btisan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457200" y="1905000"/>
            <a:ext cx="6978192" cy="44945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'subject_id'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'right'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50" name="Google Shape;250;p18"/>
          <p:cNvGraphicFramePr/>
          <p:nvPr/>
        </p:nvGraphicFramePr>
        <p:xfrm>
          <a:off x="3810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1098875"/>
                <a:gridCol w="1098875"/>
                <a:gridCol w="1098875"/>
                <a:gridCol w="1098875"/>
                <a:gridCol w="1098875"/>
                <a:gridCol w="18970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Swati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Balwner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Shivali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Brice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Kamal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Btisan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18"/>
          <p:cNvSpPr/>
          <p:nvPr/>
        </p:nvSpPr>
        <p:spPr>
          <a:xfrm>
            <a:off x="533400" y="457200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with right join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/>
        </p:nvSpPr>
        <p:spPr>
          <a:xfrm>
            <a:off x="304800" y="1981200"/>
            <a:ext cx="6789038" cy="44945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'subject_id'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'left'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57" name="Google Shape;257;p19"/>
          <p:cNvGraphicFramePr/>
          <p:nvPr/>
        </p:nvGraphicFramePr>
        <p:xfrm>
          <a:off x="3048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1132875"/>
                <a:gridCol w="1132875"/>
                <a:gridCol w="1132875"/>
                <a:gridCol w="1132875"/>
                <a:gridCol w="1088300"/>
                <a:gridCol w="20002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Ajay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Anderson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Abhi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Ackerman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Aman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19"/>
          <p:cNvSpPr/>
          <p:nvPr/>
        </p:nvSpPr>
        <p:spPr>
          <a:xfrm>
            <a:off x="304800" y="152400"/>
            <a:ext cx="7543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with left join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“Left outer join produces a complete set of records from Table A, with the matching records (where available) in Table B. If there is no match, the right side will contain null.” 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33400" y="2819400"/>
            <a:ext cx="5943600" cy="914400"/>
          </a:xfrm>
          <a:prstGeom prst="rect">
            <a:avLst/>
          </a:prstGeom>
          <a:solidFill>
            <a:srgbClr val="BFBFBF"/>
          </a:solidFill>
          <a:ln cap="flat" cmpd="sng" w="4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 flipH="1" rot="10800000">
            <a:off x="457200" y="228600"/>
            <a:ext cx="7239000" cy="91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0" y="228600"/>
            <a:ext cx="7696200" cy="622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lang="en-US"/>
              <a:t>For Python programming language the most popular library for working with 1d/2d data sets is </a:t>
            </a:r>
            <a:r>
              <a:rPr b="1" lang="en-US"/>
              <a:t>Pandas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For 1D data such as a sequence of numbers </a:t>
            </a:r>
            <a:r>
              <a:rPr i="1" lang="en-US"/>
              <a:t>pandas.Series </a:t>
            </a:r>
            <a:r>
              <a:rPr lang="en-US"/>
              <a:t>object is very appropriate.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Output: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 For 2D data such object is called </a:t>
            </a:r>
            <a:r>
              <a:rPr i="1" lang="en-US"/>
              <a:t>pandas.DataFrame</a:t>
            </a:r>
            <a:r>
              <a:rPr lang="en-US"/>
              <a:t>. 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3D data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52400" y="2819400"/>
            <a:ext cx="662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#list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myList = ["The", "earth", "revolves", "around",    "sun"]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print(myList)    #printing list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33400" y="4419600"/>
            <a:ext cx="6858000" cy="30777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['The', 'earth', 'revolves', 'around', 'sun']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/>
          <p:nvPr/>
        </p:nvSpPr>
        <p:spPr>
          <a:xfrm>
            <a:off x="457200" y="2590800"/>
            <a:ext cx="7064755" cy="44945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'subject_id'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'inner'</a:t>
            </a:r>
            <a:r>
              <a:rPr b="0" i="0" lang="en-US" sz="24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64" name="Google Shape;264;p20"/>
          <p:cNvGraphicFramePr/>
          <p:nvPr/>
        </p:nvGraphicFramePr>
        <p:xfrm>
          <a:off x="152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533400"/>
                <a:gridCol w="1143000"/>
                <a:gridCol w="1447800"/>
                <a:gridCol w="1600200"/>
                <a:gridCol w="1447800"/>
                <a:gridCol w="17526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last_name_x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0"/>
          <p:cNvSpPr/>
          <p:nvPr/>
        </p:nvSpPr>
        <p:spPr>
          <a:xfrm>
            <a:off x="304800" y="381000"/>
            <a:ext cx="7620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with inner join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“Inner join produces only the set of records that match in both Table A and Table B.”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990600" y="1828800"/>
            <a:ext cx="5920210" cy="3879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7935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en-US" sz="20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df_a</a:t>
            </a:r>
            <a:r>
              <a:rPr b="0" i="0" lang="en-US" sz="20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df_b</a:t>
            </a:r>
            <a:r>
              <a:rPr b="0" i="0" lang="en-US" sz="20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'subject_id'</a:t>
            </a:r>
            <a:r>
              <a:rPr b="0" i="0" lang="en-US" sz="20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EA6900"/>
                </a:solidFill>
                <a:latin typeface="Arial"/>
                <a:ea typeface="Arial"/>
                <a:cs typeface="Arial"/>
                <a:sym typeface="Arial"/>
              </a:rPr>
              <a:t>'outer'</a:t>
            </a:r>
            <a:r>
              <a:rPr b="0" i="0" lang="en-US" sz="20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271" name="Google Shape;271;p21"/>
          <p:cNvGraphicFramePr/>
          <p:nvPr/>
        </p:nvGraphicFramePr>
        <p:xfrm>
          <a:off x="6096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{9908F471-53BE-4556-B81A-BDF2097CED1E}</a:tableStyleId>
              </a:tblPr>
              <a:tblGrid>
                <a:gridCol w="1053575"/>
                <a:gridCol w="1053575"/>
                <a:gridCol w="1053575"/>
                <a:gridCol w="1053575"/>
                <a:gridCol w="1053575"/>
                <a:gridCol w="1818775"/>
              </a:tblGrid>
              <a:tr h="63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subject_id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first_name_x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last_name_x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first_name_y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last_name_y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Ajay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Anderson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Abhi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Ackerman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Aman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Ali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Aoni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Billy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Bonder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Aksh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Atiches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Navi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Swati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Balwner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Shivali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Brice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Kamal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Btisan</a:t>
                      </a:r>
                      <a:endParaRPr/>
                    </a:p>
                  </a:txBody>
                  <a:tcPr marT="46650" marB="46650" marR="46650" marL="46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21"/>
          <p:cNvSpPr/>
          <p:nvPr/>
        </p:nvSpPr>
        <p:spPr>
          <a:xfrm>
            <a:off x="609600" y="228600"/>
            <a:ext cx="701040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Merge with outer join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“Full outer join produces the set of all records in Table A and Table B, with matching records from both sides where available. If there is no match, the missing side will contain null.” 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DATA FRAME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A Data frame is a two-dimensional data structure, i.e., data is aligned in a tabular fashion in rows and columns.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Features of Data Frame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Potentially columns are of different types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Size – Mutable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Labeled axes (rows and columns)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Can Perform Arithmetic operations on rows and columns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320040"/>
            <a:ext cx="7239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200"/>
              <a:buFont typeface="Trebuchet MS"/>
              <a:buNone/>
            </a:pPr>
            <a:r>
              <a:rPr b="0" lang="en-US" sz="2200"/>
              <a:t>STRUCTURE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990600"/>
            <a:ext cx="7239000" cy="546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4"/>
              <a:buChar char="⦿"/>
            </a:pPr>
            <a:r>
              <a:rPr lang="en-US" sz="2800"/>
              <a:t>Let us assume that we are creating a data frame with student’s data</a:t>
            </a:r>
            <a:endParaRPr/>
          </a:p>
        </p:txBody>
      </p:sp>
      <p:pic>
        <p:nvPicPr>
          <p:cNvPr descr="Structure Table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7315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0" y="1143000"/>
            <a:ext cx="8077200" cy="531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A pandas DataFrame can be created using the following constructor −</a:t>
            </a:r>
            <a:endParaRPr/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320040"/>
            <a:ext cx="7239000" cy="746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PANDAS.DATAFRAME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381000" y="2286000"/>
            <a:ext cx="7580601" cy="3693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pandas.DataFrame( data, index, columns, dtype, copy)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0" y="2828836"/>
            <a:ext cx="8153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an Empty DataFrame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A basic DataFrame, which can be created is an Empty Dataframe.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Example: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85800" y="3962400"/>
            <a:ext cx="5098409" cy="145545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88850" lIns="0" spcFirstLastPara="1" rIns="0" wrap="square" tIns="133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#import the pandas library and aliasing as pd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df 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685800" y="5638800"/>
            <a:ext cx="4494820" cy="61555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Its 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is as follows −</a:t>
            </a:r>
            <a:endParaRPr b="0" i="0" sz="20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Empty DataFrame Columns: [] Index: []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Its Output is as follows: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533400" y="1600200"/>
            <a:ext cx="7162799" cy="145545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88850" lIns="0" spcFirstLastPara="1" rIns="0" wrap="square" tIns="133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[[</a:t>
            </a:r>
            <a:r>
              <a:rPr b="0" i="0" lang="en-US" sz="20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'Aman'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b="0" i="0" lang="en-US" sz="20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‘Ajay'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b="0" i="0" lang="en-US" sz="20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‘Abhi'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df 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=[</a:t>
            </a:r>
            <a:r>
              <a:rPr b="0" i="0" lang="en-US" sz="20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0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457200" y="3043536"/>
            <a:ext cx="7315200" cy="12311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   Name     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0  Aman     10.0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1   Ajay        12.0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2   Abhi        13.0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752600" y="32004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320040"/>
            <a:ext cx="7239000" cy="518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/>
              <a:buNone/>
            </a:pPr>
            <a:r>
              <a:rPr lang="en-US"/>
              <a:t>EXAMPLE TO CREATE CSV FILE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0" y="1609416"/>
            <a:ext cx="76962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Output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0" y="838200"/>
            <a:ext cx="8153400" cy="341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names = ['Bob','Jessica','Mary','John','Mel']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births = [968, 155, 77, 578, 973]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BabyDataSet = list(zip(names,births))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print(BabyDataSet)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 = pd.DataFrame(data = BabyDataSet, columns=['Names', 'Births'])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print(df)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df.to_csv('demo.csv')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0" y="5029200"/>
            <a:ext cx="8077200" cy="15081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[('Bob', 968), ('Jessica', 155), ('Mary', 77), ('John', 578), ('Mel', 973)]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Names     Births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Bob     968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1Jessica  155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Mary    77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John    578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Mel      973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0" y="152400"/>
            <a:ext cx="7239000" cy="518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/>
              <a:buNone/>
            </a:pPr>
            <a:r>
              <a:rPr b="0" lang="en-US"/>
              <a:t>COLUMN ADDITION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57200" y="914400"/>
            <a:ext cx="7239000" cy="554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797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8161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Output</a:t>
            </a:r>
            <a:endParaRPr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8"/>
          <p:cNvSpPr/>
          <p:nvPr/>
        </p:nvSpPr>
        <p:spPr>
          <a:xfrm>
            <a:off x="0" y="685800"/>
            <a:ext cx="8229600" cy="23787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88850" lIns="0" spcFirstLastPara="1" rIns="0" wrap="square" tIns="133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 import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pandas </a:t>
            </a: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'one'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index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]),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'two'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index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])}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pd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# Adding a new column to an existing DataFrame object with column label by passing new series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"Adding a new column by passing as Series:"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'three'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"Adding a new column using the existing columns in DataFrame:"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'four'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'one'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]+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cap="none" strike="noStrike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'three'</a:t>
            </a:r>
            <a:r>
              <a:rPr b="0" i="0" lang="en-US" sz="1400" u="none" cap="none" strike="noStrike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b="0" i="0" lang="en-US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df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457200" y="3581401"/>
            <a:ext cx="5825184" cy="295465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Adding a new column by passing as Series: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  one  two  three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a  1.0   1      10.0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b  2.0   2      20.0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   3.0   3      30.0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d  NaN 4      NaN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Adding a new column using the existing columns in DataFrame: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   one  two  three  four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a 1.0   1      10.0    11.0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 2.0    2      20.0     22.0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 3.0    3      30.0    33.0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d NaN  4     NaN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4294967295" type="title"/>
          </p:nvPr>
        </p:nvSpPr>
        <p:spPr>
          <a:xfrm>
            <a:off x="0" y="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 MAX</a:t>
            </a:r>
            <a:endParaRPr/>
          </a:p>
        </p:txBody>
      </p:sp>
      <p:sp>
        <p:nvSpPr>
          <p:cNvPr id="158" name="Google Shape;158;p9"/>
          <p:cNvSpPr txBox="1"/>
          <p:nvPr>
            <p:ph idx="4294967295" type="body"/>
          </p:nvPr>
        </p:nvSpPr>
        <p:spPr>
          <a:xfrm>
            <a:off x="0" y="1524000"/>
            <a:ext cx="4267200" cy="381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# importing pandas as pd                                               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import pandas as pd                                                           </a:t>
            </a:r>
            <a:endParaRPr b="1" sz="1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  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# Creating the dataframe 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df = pd.DataFrame({"A":[12, 4, 5, None, 1], 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                   "B":[7, 2, 54, 3, None],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                   "C":[20, 16, 11, 3, 8],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                   "D":[14, 3, None, 2, 6]})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  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# skip the Na values while finding the maximum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/>
              <a:t>df.max(axis = 1) </a:t>
            </a:r>
            <a:endParaRPr sz="1400"/>
          </a:p>
        </p:txBody>
      </p:sp>
      <p:sp>
        <p:nvSpPr>
          <p:cNvPr descr="https://cdncontribute.geeksforgeeks.org/wp-content/uploads/1-560.png" id="159" name="Google Shape;159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0" name="Google Shape;160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1" name="Google Shape;161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304800" y="114300"/>
            <a:ext cx="7315200" cy="477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endParaRPr/>
          </a:p>
        </p:txBody>
      </p:sp>
      <p:sp>
        <p:nvSpPr>
          <p:cNvPr descr="https://cdncontribute.geeksforgeeks.org/wp-content/uploads/1-560.png" id="163" name="Google Shape;163;p9"/>
          <p:cNvSpPr/>
          <p:nvPr/>
        </p:nvSpPr>
        <p:spPr>
          <a:xfrm>
            <a:off x="63500" y="17621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4" name="Google Shape;164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5" name="Google Shape;165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6" name="Google Shape;166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7" name="Google Shape;167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8" name="Google Shape;168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69" name="Google Shape;169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70" name="Google Shape;170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descr="https://cdncontribute.geeksforgeeks.org/wp-content/uploads/1-560.png" id="171" name="Google Shape;171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1-560 (1).png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057400"/>
            <a:ext cx="32004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4800600" y="1600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0" y="5715000"/>
            <a:ext cx="746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Max() is used to find the maximum value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Similarly , to find the minimum value we use min() in place of max()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2019-03-09T06:55:15Z</dcterms:created>
  <dc:creator>PC 123</dc:creator>
</cp:coreProperties>
</file>