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0" r:id="rId4"/>
    <p:sldId id="266" r:id="rId5"/>
    <p:sldId id="267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10000"/>
            <a:ext cx="6560234" cy="762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NAPINDER KAUR</a:t>
            </a:r>
          </a:p>
          <a:p>
            <a:pPr algn="ctr"/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 and future cost</a:t>
            </a:r>
          </a:p>
          <a:p>
            <a:r>
              <a:rPr lang="en-US" dirty="0" smtClean="0"/>
              <a:t>Direct and indirect cost</a:t>
            </a:r>
          </a:p>
          <a:p>
            <a:r>
              <a:rPr lang="en-US" dirty="0" smtClean="0"/>
              <a:t>Controllable and uncontrollable cost</a:t>
            </a:r>
          </a:p>
          <a:p>
            <a:r>
              <a:rPr lang="en-US" dirty="0" smtClean="0"/>
              <a:t>Production and selling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COSTS IN SHORT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costs</a:t>
            </a:r>
          </a:p>
          <a:p>
            <a:r>
              <a:rPr lang="en-US" dirty="0" smtClean="0"/>
              <a:t>Variable costs</a:t>
            </a:r>
          </a:p>
          <a:p>
            <a:r>
              <a:rPr lang="en-US" dirty="0" smtClean="0"/>
              <a:t>Total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COST</a:t>
            </a:r>
            <a:endParaRPr lang="en-US" dirty="0"/>
          </a:p>
        </p:txBody>
      </p:sp>
      <p:pic>
        <p:nvPicPr>
          <p:cNvPr id="4" name="Content Placeholder 3" descr="Screenshot (14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923" t="19186" r="49054" b="26938"/>
          <a:stretch>
            <a:fillRect/>
          </a:stretch>
        </p:blipFill>
        <p:spPr>
          <a:xfrm>
            <a:off x="1828800" y="1905000"/>
            <a:ext cx="52578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AVERAGE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fixed cost</a:t>
            </a:r>
          </a:p>
          <a:p>
            <a:r>
              <a:rPr lang="en-US" dirty="0" smtClean="0"/>
              <a:t>Average variable cost</a:t>
            </a:r>
          </a:p>
          <a:p>
            <a:r>
              <a:rPr lang="en-US" dirty="0" smtClean="0"/>
              <a:t>Average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AVERAGE AND MARGINAL COST</a:t>
            </a:r>
            <a:endParaRPr lang="en-US" dirty="0"/>
          </a:p>
        </p:txBody>
      </p:sp>
      <p:pic>
        <p:nvPicPr>
          <p:cNvPr id="4" name="Content Placeholder 3" descr="Screenshot (14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90" t="17503" r="43374" b="26938"/>
          <a:stretch>
            <a:fillRect/>
          </a:stretch>
        </p:blipFill>
        <p:spPr>
          <a:xfrm>
            <a:off x="1447800" y="1752600"/>
            <a:ext cx="647700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firm’s total cost function is given as</a:t>
            </a:r>
          </a:p>
          <a:p>
            <a:r>
              <a:rPr lang="en-US" dirty="0" smtClean="0"/>
              <a:t>TC = 100 + 50Q – 11Q^2 + Q^3</a:t>
            </a:r>
          </a:p>
          <a:p>
            <a:r>
              <a:rPr lang="en-US" smtClean="0"/>
              <a:t>Find MC, AC, AVC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4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603" t="21887" r="25389" b="5717"/>
          <a:stretch>
            <a:fillRect/>
          </a:stretch>
        </p:blipFill>
        <p:spPr>
          <a:xfrm>
            <a:off x="914400" y="1676400"/>
            <a:ext cx="74676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NEWS?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603" t="19467" r="23496" b="4770"/>
          <a:stretch>
            <a:fillRect/>
          </a:stretch>
        </p:blipFill>
        <p:spPr>
          <a:xfrm>
            <a:off x="990600" y="1676400"/>
            <a:ext cx="7162800" cy="4114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…CONTD.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WHAT’S IN THE NEWS? </a:t>
            </a:r>
            <a:endParaRPr lang="en-US" dirty="0"/>
          </a:p>
        </p:txBody>
      </p:sp>
      <p:pic>
        <p:nvPicPr>
          <p:cNvPr id="4" name="Content Placeholder 3" descr="Screenshot (13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923" t="15819" r="18763" b="11785"/>
          <a:stretch>
            <a:fillRect/>
          </a:stretch>
        </p:blipFill>
        <p:spPr>
          <a:xfrm>
            <a:off x="1828800" y="1752600"/>
            <a:ext cx="52578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NEWS!</a:t>
            </a:r>
            <a:endParaRPr lang="en-US" dirty="0"/>
          </a:p>
        </p:txBody>
      </p:sp>
      <p:pic>
        <p:nvPicPr>
          <p:cNvPr id="4" name="Content Placeholder 3" descr="Screenshot (13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8763" t="10768" r="22549" b="10102"/>
          <a:stretch>
            <a:fillRect/>
          </a:stretch>
        </p:blipFill>
        <p:spPr>
          <a:xfrm>
            <a:off x="1219200" y="1676400"/>
            <a:ext cx="7086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Understand the meaning of cost in economic sense.</a:t>
            </a:r>
          </a:p>
          <a:p>
            <a:r>
              <a:rPr lang="en-US" dirty="0" smtClean="0"/>
              <a:t>Explain different types of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is a sacrifice or forgoing that has occurred or has potential to occur in future, measured in monetary terms.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KINDS OF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cost</a:t>
            </a:r>
          </a:p>
          <a:p>
            <a:r>
              <a:rPr lang="en-US" dirty="0" smtClean="0"/>
              <a:t>Real cost</a:t>
            </a:r>
          </a:p>
          <a:p>
            <a:r>
              <a:rPr lang="en-US" dirty="0" smtClean="0"/>
              <a:t>Opportunity cost</a:t>
            </a:r>
          </a:p>
          <a:p>
            <a:r>
              <a:rPr lang="en-US" dirty="0" smtClean="0"/>
              <a:t>Implicit cost</a:t>
            </a:r>
          </a:p>
          <a:p>
            <a:r>
              <a:rPr lang="en-US" dirty="0" smtClean="0"/>
              <a:t>Explicit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…..CONTD.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cost</a:t>
            </a:r>
          </a:p>
          <a:p>
            <a:endParaRPr lang="en-US" dirty="0"/>
          </a:p>
        </p:txBody>
      </p:sp>
      <p:pic>
        <p:nvPicPr>
          <p:cNvPr id="4" name="Picture 3" descr="Screenshot (140).png"/>
          <p:cNvPicPr>
            <a:picLocks noChangeAspect="1"/>
          </p:cNvPicPr>
          <p:nvPr/>
        </p:nvPicPr>
        <p:blipFill>
          <a:blip r:embed="rId2" cstate="print"/>
          <a:srcRect l="16667" t="8498" r="35000" b="8498"/>
          <a:stretch>
            <a:fillRect/>
          </a:stretch>
        </p:blipFill>
        <p:spPr>
          <a:xfrm>
            <a:off x="1752600" y="2209800"/>
            <a:ext cx="61722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….contd.</a:t>
            </a:r>
            <a:endParaRPr lang="en-US" dirty="0"/>
          </a:p>
        </p:txBody>
      </p:sp>
      <p:pic>
        <p:nvPicPr>
          <p:cNvPr id="4" name="Content Placeholder 3" descr="Screenshot (13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404" t="14135" r="31069" b="8418"/>
          <a:stretch>
            <a:fillRect/>
          </a:stretch>
        </p:blipFill>
        <p:spPr>
          <a:xfrm>
            <a:off x="1143000" y="1828800"/>
            <a:ext cx="71628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cost</a:t>
            </a:r>
          </a:p>
          <a:p>
            <a:endParaRPr lang="en-US" dirty="0"/>
          </a:p>
        </p:txBody>
      </p:sp>
      <p:pic>
        <p:nvPicPr>
          <p:cNvPr id="4" name="Picture 3" descr="Screenshot (141).png"/>
          <p:cNvPicPr>
            <a:picLocks noChangeAspect="1"/>
          </p:cNvPicPr>
          <p:nvPr/>
        </p:nvPicPr>
        <p:blipFill>
          <a:blip r:embed="rId2" cstate="print"/>
          <a:srcRect l="12500" t="26285" r="35833" b="7016"/>
          <a:stretch>
            <a:fillRect/>
          </a:stretch>
        </p:blipFill>
        <p:spPr>
          <a:xfrm>
            <a:off x="1295400" y="2514600"/>
            <a:ext cx="6858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250</TotalTime>
  <Words>161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Foundry</vt:lpstr>
      <vt:lpstr>COST CONCEPTS</vt:lpstr>
      <vt:lpstr>WHAT’S IN THE NEWS? </vt:lpstr>
      <vt:lpstr>NEWS!</vt:lpstr>
      <vt:lpstr>LEARNING OUTCOMES</vt:lpstr>
      <vt:lpstr>COST </vt:lpstr>
      <vt:lpstr>KINDS OF COSTS</vt:lpstr>
      <vt:lpstr>…..CONTD.</vt:lpstr>
      <vt:lpstr> ….contd.</vt:lpstr>
      <vt:lpstr>Slide 9</vt:lpstr>
      <vt:lpstr>Slide 10</vt:lpstr>
      <vt:lpstr>COSTS IN SHORT RUN</vt:lpstr>
      <vt:lpstr>TOTAL COST</vt:lpstr>
      <vt:lpstr>AVERAGE COST</vt:lpstr>
      <vt:lpstr>AVERAGE AND MARGINAL COST</vt:lpstr>
      <vt:lpstr>ANALYTICAL CORNER</vt:lpstr>
      <vt:lpstr>WHAT’S IN THE NEWS?</vt:lpstr>
      <vt:lpstr>…CONTD.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PROCESS AND GLOBAL COMPETITIVENESS</dc:title>
  <dc:creator>hp</dc:creator>
  <cp:lastModifiedBy>0wner</cp:lastModifiedBy>
  <cp:revision>5</cp:revision>
  <dcterms:created xsi:type="dcterms:W3CDTF">2006-08-16T00:00:00Z</dcterms:created>
  <dcterms:modified xsi:type="dcterms:W3CDTF">2022-10-06T09:27:43Z</dcterms:modified>
</cp:coreProperties>
</file>