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2" r:id="rId7"/>
    <p:sldId id="259" r:id="rId8"/>
    <p:sldId id="260" r:id="rId9"/>
    <p:sldId id="263" r:id="rId10"/>
    <p:sldId id="271" r:id="rId11"/>
    <p:sldId id="272" r:id="rId12"/>
    <p:sldId id="273" r:id="rId13"/>
    <p:sldId id="264" r:id="rId14"/>
    <p:sldId id="26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 RUN COST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772400" cy="91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Specialisation</a:t>
            </a:r>
          </a:p>
          <a:p>
            <a:r>
              <a:rPr lang="en-US" dirty="0" smtClean="0"/>
              <a:t>Greater efficiency of machines</a:t>
            </a:r>
          </a:p>
          <a:p>
            <a:r>
              <a:rPr lang="en-US" dirty="0" smtClean="0"/>
              <a:t>Managerial economies</a:t>
            </a:r>
          </a:p>
          <a:p>
            <a:r>
              <a:rPr lang="en-US" dirty="0" smtClean="0"/>
              <a:t>Financial economies</a:t>
            </a:r>
          </a:p>
          <a:p>
            <a:r>
              <a:rPr lang="en-US" dirty="0" smtClean="0"/>
              <a:t>Production in stages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ECONOMIES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 advancement</a:t>
            </a:r>
          </a:p>
          <a:p>
            <a:r>
              <a:rPr lang="en-US" dirty="0" smtClean="0"/>
              <a:t>Easier access to cheaper raw material</a:t>
            </a:r>
          </a:p>
          <a:p>
            <a:r>
              <a:rPr lang="en-US" dirty="0" smtClean="0"/>
              <a:t>Financial institutions in proximity</a:t>
            </a:r>
          </a:p>
          <a:p>
            <a:r>
              <a:rPr lang="en-US" dirty="0" smtClean="0"/>
              <a:t>Pool of skilled workers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ECONOMIES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in productivity when there are equal increases in all inputs, assuming that no input is fixed.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DISECONOMIES OF SCALE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14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2015" t="14416" r="31069" b="9821"/>
          <a:stretch>
            <a:fillRect/>
          </a:stretch>
        </p:blipFill>
        <p:spPr>
          <a:xfrm>
            <a:off x="1600200" y="1295400"/>
            <a:ext cx="6477000" cy="4953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3084" t="18520" r="45267" b="30972"/>
          <a:stretch>
            <a:fillRect/>
          </a:stretch>
        </p:blipFill>
        <p:spPr>
          <a:xfrm>
            <a:off x="1676400" y="1828800"/>
            <a:ext cx="5791200" cy="3962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MARGINAL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 = TFC + C1Q1 + C2Q2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COSTS OF MULTI PRODUCT FIRM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measure</a:t>
            </a:r>
          </a:p>
          <a:p>
            <a:r>
              <a:rPr lang="en-US" dirty="0" smtClean="0"/>
              <a:t>Sales value </a:t>
            </a:r>
            <a:r>
              <a:rPr lang="en-US" smtClean="0"/>
              <a:t>at split 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PF JOINT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603" t="21887" r="25389" b="5717"/>
          <a:stretch>
            <a:fillRect/>
          </a:stretch>
        </p:blipFill>
        <p:spPr>
          <a:xfrm>
            <a:off x="914400" y="1676400"/>
            <a:ext cx="74676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NEWS?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603" t="19467" r="23496" b="4770"/>
          <a:stretch>
            <a:fillRect/>
          </a:stretch>
        </p:blipFill>
        <p:spPr>
          <a:xfrm>
            <a:off x="990600" y="1676400"/>
            <a:ext cx="7162800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Analyze the importance of matching costs with relevant time frames</a:t>
            </a:r>
          </a:p>
          <a:p>
            <a:r>
              <a:rPr lang="en-US" dirty="0" smtClean="0"/>
              <a:t>Understanding of estimation of long run cost functions.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Envelope curve</a:t>
            </a:r>
          </a:p>
          <a:p>
            <a:r>
              <a:rPr lang="en-US" dirty="0" smtClean="0"/>
              <a:t>Planning curve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AVERAGE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710" t="24518" r="52840" b="33392"/>
          <a:stretch>
            <a:fillRect/>
          </a:stretch>
        </p:blipFill>
        <p:spPr>
          <a:xfrm>
            <a:off x="2133600" y="1600200"/>
            <a:ext cx="47244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656" t="24518" r="52840" b="33392"/>
          <a:stretch>
            <a:fillRect/>
          </a:stretch>
        </p:blipFill>
        <p:spPr>
          <a:xfrm>
            <a:off x="2209800" y="1905000"/>
            <a:ext cx="56388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564" t="20203" r="37695" b="25921"/>
          <a:stretch>
            <a:fillRect/>
          </a:stretch>
        </p:blipFill>
        <p:spPr>
          <a:xfrm>
            <a:off x="990600" y="2057400"/>
            <a:ext cx="70104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OF AVERAGE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Economies of scale</a:t>
            </a:r>
          </a:p>
          <a:p>
            <a:r>
              <a:rPr lang="en-US" dirty="0" smtClean="0"/>
              <a:t>Economies of scope</a:t>
            </a:r>
          </a:p>
          <a:p>
            <a:r>
              <a:rPr lang="en-US" dirty="0" smtClean="0"/>
              <a:t>Diseconomies of scale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U-SHAPED AVERAGE COST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157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LONG RUN COST CONCEPTS</vt:lpstr>
      <vt:lpstr>WHAT’S IN THE NEWS?</vt:lpstr>
      <vt:lpstr>Slide 3</vt:lpstr>
      <vt:lpstr>LEARNING OUTCOMES</vt:lpstr>
      <vt:lpstr>LONG RUN AVERAGE COST</vt:lpstr>
      <vt:lpstr>AVERAGE COST</vt:lpstr>
      <vt:lpstr>AVERAGE COST</vt:lpstr>
      <vt:lpstr>SHAPE OF AVERAGE COST</vt:lpstr>
      <vt:lpstr>REASONS FOR U-SHAPED AVERAGE COST CURVE</vt:lpstr>
      <vt:lpstr>INTERNAL ECONOMIES</vt:lpstr>
      <vt:lpstr>EXTERNAL ECONOMIES</vt:lpstr>
      <vt:lpstr>DISECONOMIES OF SCALE</vt:lpstr>
      <vt:lpstr>CASE ANALYSIS</vt:lpstr>
      <vt:lpstr>LONG RUN MARGINAL CURVE</vt:lpstr>
      <vt:lpstr>COSTS OF MULTI PRODUCT FIRM</vt:lpstr>
      <vt:lpstr>COST PF JOINT PRODUCTS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RUN COST CONCEPTS</dc:title>
  <dc:creator>hp</dc:creator>
  <cp:lastModifiedBy>0wner</cp:lastModifiedBy>
  <cp:revision>6</cp:revision>
  <dcterms:created xsi:type="dcterms:W3CDTF">2006-08-16T00:00:00Z</dcterms:created>
  <dcterms:modified xsi:type="dcterms:W3CDTF">2022-10-05T05:26:26Z</dcterms:modified>
</cp:coreProperties>
</file>