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Napinder Kaur</a:t>
            </a:r>
          </a:p>
          <a:p>
            <a:r>
              <a:rPr lang="en-US" dirty="0" smtClean="0"/>
              <a:t>Assistant Professor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PERFECT COMPETITION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NEWS?</a:t>
            </a:r>
            <a:endParaRPr lang="en-US" dirty="0"/>
          </a:p>
        </p:txBody>
      </p:sp>
      <p:pic>
        <p:nvPicPr>
          <p:cNvPr id="4" name="Content Placeholder 3" descr="Screenshot (193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23050" t="10000" r="27286" b="10000"/>
          <a:stretch>
            <a:fillRect/>
          </a:stretch>
        </p:blipFill>
        <p:spPr>
          <a:xfrm>
            <a:off x="990600" y="2133600"/>
            <a:ext cx="72390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the lecture, you will be able to</a:t>
            </a:r>
          </a:p>
          <a:p>
            <a:r>
              <a:rPr lang="en-US" dirty="0" smtClean="0"/>
              <a:t>Introduce the basics of market morphology</a:t>
            </a:r>
          </a:p>
          <a:p>
            <a:r>
              <a:rPr lang="en-US" dirty="0" smtClean="0"/>
              <a:t>Examine the nature of a perfectly competitive market.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Market refers to the interaction between sellers and buyers of a good at a mutually agreed upon price.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Nature of competition</a:t>
            </a:r>
          </a:p>
          <a:p>
            <a:r>
              <a:rPr lang="en-US" dirty="0" smtClean="0"/>
              <a:t>Nature of product</a:t>
            </a:r>
          </a:p>
          <a:p>
            <a:r>
              <a:rPr lang="en-US" dirty="0" smtClean="0"/>
              <a:t>Number and size of buyers</a:t>
            </a:r>
          </a:p>
          <a:p>
            <a:r>
              <a:rPr lang="en-US" dirty="0" smtClean="0"/>
              <a:t>Freedom to enter into or exit from the market.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Presence of large number of buyers and sellers.</a:t>
            </a:r>
          </a:p>
          <a:p>
            <a:r>
              <a:rPr lang="en-US" dirty="0" smtClean="0"/>
              <a:t>Homogenous product</a:t>
            </a:r>
          </a:p>
          <a:p>
            <a:r>
              <a:rPr lang="en-US" dirty="0" smtClean="0"/>
              <a:t>Freedom of entry and exit</a:t>
            </a:r>
          </a:p>
          <a:p>
            <a:r>
              <a:rPr lang="en-US" dirty="0" smtClean="0"/>
              <a:t>Perfect knowledge</a:t>
            </a:r>
          </a:p>
          <a:p>
            <a:r>
              <a:rPr lang="en-US" dirty="0" smtClean="0"/>
              <a:t>Perfectly elastic demand curve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…….CONTD.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Perfect mobility of factors of production</a:t>
            </a:r>
          </a:p>
          <a:p>
            <a:r>
              <a:rPr lang="en-US" dirty="0" smtClean="0"/>
              <a:t>No governmental intervention</a:t>
            </a:r>
          </a:p>
          <a:p>
            <a:r>
              <a:rPr lang="en-US" dirty="0" smtClean="0"/>
              <a:t>Firm is a price taker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pic>
        <p:nvPicPr>
          <p:cNvPr id="4" name="Content Placeholder 3" descr="Screenshot (194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5246" t="18264" r="34783" b="15069"/>
          <a:stretch>
            <a:fillRect/>
          </a:stretch>
        </p:blipFill>
        <p:spPr>
          <a:xfrm>
            <a:off x="914400" y="1447800"/>
            <a:ext cx="71628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COMPETITION</a:t>
            </a:r>
            <a:endParaRPr lang="en-US" dirty="0"/>
          </a:p>
        </p:txBody>
      </p:sp>
      <p:pic>
        <p:nvPicPr>
          <p:cNvPr id="4" name="Content Placeholder 3" descr="IMG-211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90998" y="1550035"/>
            <a:ext cx="6525491" cy="45262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540</TotalTime>
  <Words>126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PERFECT COMPETITION</vt:lpstr>
      <vt:lpstr>WHAT’S IN THE NEWS?</vt:lpstr>
      <vt:lpstr>LEARNING OUTCOMES</vt:lpstr>
      <vt:lpstr>MARKET</vt:lpstr>
      <vt:lpstr>MARKET MORPHOLOGY</vt:lpstr>
      <vt:lpstr>PERFECT COMPETITION</vt:lpstr>
      <vt:lpstr>…….CONTD.</vt:lpstr>
      <vt:lpstr>EXAMPLES</vt:lpstr>
      <vt:lpstr>PERFECT COMPETITION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COMPETITION</dc:title>
  <dc:creator>hp</dc:creator>
  <cp:lastModifiedBy>0wner</cp:lastModifiedBy>
  <cp:revision>5</cp:revision>
  <dcterms:created xsi:type="dcterms:W3CDTF">2006-08-16T00:00:00Z</dcterms:created>
  <dcterms:modified xsi:type="dcterms:W3CDTF">2022-10-07T09:24:18Z</dcterms:modified>
</cp:coreProperties>
</file>