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6" r:id="rId11"/>
    <p:sldId id="264" r:id="rId12"/>
    <p:sldId id="265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PERFECT COMPETITION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962400"/>
            <a:ext cx="6560234" cy="609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Dr. Napinder Kaur</a:t>
            </a:r>
          </a:p>
          <a:p>
            <a:r>
              <a:rPr lang="en-US" dirty="0" smtClean="0"/>
              <a:t>Assistant Professor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ANALYTICAL CORNER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cost function of a competitive firm selling its product at Rs. 640 per unit is </a:t>
            </a:r>
          </a:p>
          <a:p>
            <a:pPr>
              <a:buNone/>
            </a:pPr>
            <a:r>
              <a:rPr lang="en-US" dirty="0" smtClean="0"/>
              <a:t>TC = 240Q – 20Q^2 + Q^3. Find the </a:t>
            </a:r>
            <a:r>
              <a:rPr lang="en-US" smtClean="0"/>
              <a:t>profit maximizing </a:t>
            </a:r>
            <a:r>
              <a:rPr lang="en-US" dirty="0" smtClean="0"/>
              <a:t>output and the value of maximum profit.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PROFITS</a:t>
            </a:r>
            <a:endParaRPr lang="en-US" dirty="0"/>
          </a:p>
        </p:txBody>
      </p:sp>
      <p:pic>
        <p:nvPicPr>
          <p:cNvPr id="4" name="Content Placeholder 3" descr="Screenshot (19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4031" t="19186" r="50946" b="37040"/>
          <a:stretch>
            <a:fillRect/>
          </a:stretch>
        </p:blipFill>
        <p:spPr>
          <a:xfrm>
            <a:off x="1295400" y="1752600"/>
            <a:ext cx="6705600" cy="4191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</a:t>
            </a:r>
            <a:endParaRPr lang="en-US" dirty="0"/>
          </a:p>
        </p:txBody>
      </p:sp>
      <p:pic>
        <p:nvPicPr>
          <p:cNvPr id="4" name="Content Placeholder 3" descr="Screenshot (19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4030" t="20204" r="50000" b="36022"/>
          <a:stretch>
            <a:fillRect/>
          </a:stretch>
        </p:blipFill>
        <p:spPr>
          <a:xfrm>
            <a:off x="1295400" y="1524000"/>
            <a:ext cx="6477000" cy="4419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LONG RUN ANALYSIS</a:t>
            </a:r>
            <a:endParaRPr lang="en-US" dirty="0"/>
          </a:p>
        </p:txBody>
      </p:sp>
      <p:pic>
        <p:nvPicPr>
          <p:cNvPr id="4" name="Content Placeholder 3" descr="Screenshot (19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2549" t="28622" r="58519" b="52192"/>
          <a:stretch>
            <a:fillRect/>
          </a:stretch>
        </p:blipFill>
        <p:spPr>
          <a:xfrm>
            <a:off x="1676400" y="1752600"/>
            <a:ext cx="60960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 competition </a:t>
            </a:r>
            <a:r>
              <a:rPr lang="en-US" smtClean="0"/>
              <a:t>and Internet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After the lecture, you will be able to</a:t>
            </a:r>
          </a:p>
          <a:p>
            <a:r>
              <a:rPr lang="en-US" dirty="0" smtClean="0"/>
              <a:t>Examine the nature of a perfectly competitive market.</a:t>
            </a:r>
          </a:p>
          <a:p>
            <a:r>
              <a:rPr lang="en-US" dirty="0" smtClean="0"/>
              <a:t>Analyze the short-run equilibrium analysis.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DEMAND AND REVEUNE OF FIRM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MR = </a:t>
            </a:r>
            <a:r>
              <a:rPr lang="en-US" dirty="0" err="1" smtClean="0"/>
              <a:t>dTR</a:t>
            </a:r>
            <a:r>
              <a:rPr lang="en-US" dirty="0" smtClean="0"/>
              <a:t>/</a:t>
            </a:r>
            <a:r>
              <a:rPr lang="en-US" dirty="0" err="1" smtClean="0"/>
              <a:t>dQ</a:t>
            </a:r>
            <a:endParaRPr lang="en-US" dirty="0" smtClean="0"/>
          </a:p>
          <a:p>
            <a:r>
              <a:rPr lang="en-US" dirty="0" smtClean="0"/>
              <a:t>MR = </a:t>
            </a:r>
            <a:r>
              <a:rPr lang="en-US" dirty="0" err="1" smtClean="0"/>
              <a:t>dPQ</a:t>
            </a:r>
            <a:r>
              <a:rPr lang="en-US" dirty="0" smtClean="0"/>
              <a:t>/</a:t>
            </a:r>
            <a:r>
              <a:rPr lang="en-US" dirty="0" err="1" smtClean="0"/>
              <a:t>dQ</a:t>
            </a:r>
            <a:endParaRPr lang="en-US" dirty="0" smtClean="0"/>
          </a:p>
          <a:p>
            <a:r>
              <a:rPr lang="en-US" dirty="0" smtClean="0"/>
              <a:t>MR = </a:t>
            </a:r>
            <a:r>
              <a:rPr lang="en-US" dirty="0" err="1" smtClean="0"/>
              <a:t>Q.dP</a:t>
            </a:r>
            <a:r>
              <a:rPr lang="en-US" dirty="0" smtClean="0"/>
              <a:t>/</a:t>
            </a:r>
            <a:r>
              <a:rPr lang="en-US" dirty="0" err="1" smtClean="0"/>
              <a:t>dQ</a:t>
            </a:r>
            <a:r>
              <a:rPr lang="en-US" dirty="0" smtClean="0"/>
              <a:t> + P. </a:t>
            </a:r>
            <a:r>
              <a:rPr lang="en-US" dirty="0" err="1" smtClean="0"/>
              <a:t>dQ</a:t>
            </a:r>
            <a:r>
              <a:rPr lang="en-US" dirty="0" smtClean="0"/>
              <a:t>/</a:t>
            </a:r>
            <a:r>
              <a:rPr lang="en-US" dirty="0" err="1" smtClean="0"/>
              <a:t>dP</a:t>
            </a:r>
            <a:endParaRPr lang="en-US" dirty="0" smtClean="0"/>
          </a:p>
          <a:p>
            <a:r>
              <a:rPr lang="en-US" dirty="0" smtClean="0"/>
              <a:t>MR = P</a:t>
            </a:r>
          </a:p>
          <a:p>
            <a:r>
              <a:rPr lang="en-US" dirty="0" smtClean="0"/>
              <a:t>AR=MR=P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COST, REVEUNE AND PROFITS</a:t>
            </a:r>
            <a:endParaRPr lang="en-US" dirty="0"/>
          </a:p>
        </p:txBody>
      </p:sp>
      <p:pic>
        <p:nvPicPr>
          <p:cNvPr id="4" name="Content Placeholder 3" descr="IMG-211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01636" y="1550035"/>
            <a:ext cx="6704215" cy="45262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CORNER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following equations:</a:t>
            </a:r>
          </a:p>
          <a:p>
            <a:r>
              <a:rPr lang="en-US" dirty="0" smtClean="0"/>
              <a:t>TR = 48Q – Q^2</a:t>
            </a:r>
          </a:p>
          <a:p>
            <a:r>
              <a:rPr lang="en-US" dirty="0" smtClean="0"/>
              <a:t>TC = 12 + 16Q +3Q^2</a:t>
            </a:r>
          </a:p>
          <a:p>
            <a:r>
              <a:rPr lang="en-US" dirty="0" smtClean="0"/>
              <a:t>Calculate the output that maximizes profit and amount of maximum profit.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MARKET DEMAND CURVE AND FIRM’S DEMAND CURVE</a:t>
            </a:r>
            <a:endParaRPr lang="en-US" dirty="0"/>
          </a:p>
        </p:txBody>
      </p:sp>
      <p:pic>
        <p:nvPicPr>
          <p:cNvPr id="4" name="Content Placeholder 3" descr="IMG-211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8944" y="1564582"/>
            <a:ext cx="8229600" cy="44971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RUN EQUILIBRIUM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Supernormal profits</a:t>
            </a:r>
          </a:p>
          <a:p>
            <a:r>
              <a:rPr lang="en-US" dirty="0" smtClean="0"/>
              <a:t>Normal profits</a:t>
            </a:r>
          </a:p>
          <a:p>
            <a:r>
              <a:rPr lang="en-US" dirty="0" smtClean="0"/>
              <a:t>Loss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CASE ANALYSIS</a:t>
            </a:r>
            <a:endParaRPr lang="en-US" dirty="0"/>
          </a:p>
        </p:txBody>
      </p:sp>
      <p:pic>
        <p:nvPicPr>
          <p:cNvPr id="4" name="Content Placeholder 3" descr="IMG-211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50485" b="16836"/>
          <a:stretch>
            <a:fillRect/>
          </a:stretch>
        </p:blipFill>
        <p:spPr>
          <a:xfrm>
            <a:off x="914400" y="1524000"/>
            <a:ext cx="7086600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NORMAL PROFITS</a:t>
            </a:r>
            <a:endParaRPr lang="en-US" dirty="0"/>
          </a:p>
        </p:txBody>
      </p:sp>
      <p:pic>
        <p:nvPicPr>
          <p:cNvPr id="4" name="Content Placeholder 3" descr="Screenshot (19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9710" t="26938" r="55679" b="46124"/>
          <a:stretch>
            <a:fillRect/>
          </a:stretch>
        </p:blipFill>
        <p:spPr>
          <a:xfrm>
            <a:off x="1524000" y="1676400"/>
            <a:ext cx="5715000" cy="4191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122</TotalTime>
  <Words>163</Words>
  <Application>Microsoft Office PowerPoint</Application>
  <PresentationFormat>On-screen Show (4:3)</PresentationFormat>
  <Paragraphs>34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Foundry</vt:lpstr>
      <vt:lpstr>PERFECT COMPETITION</vt:lpstr>
      <vt:lpstr>LEARNING OUTCOMES</vt:lpstr>
      <vt:lpstr>DEMAND AND REVEUNE OF FIRM</vt:lpstr>
      <vt:lpstr>COST, REVEUNE AND PROFITS</vt:lpstr>
      <vt:lpstr>ANALYTICAL CORNER</vt:lpstr>
      <vt:lpstr>MARKET DEMAND CURVE AND FIRM’S DEMAND CURVE</vt:lpstr>
      <vt:lpstr>SHORT RUN EQUILIBRIUM</vt:lpstr>
      <vt:lpstr>CASE ANALYSIS</vt:lpstr>
      <vt:lpstr>SUPER NORMAL PROFITS</vt:lpstr>
      <vt:lpstr>ANALYTICAL CORNER</vt:lpstr>
      <vt:lpstr>NORMAL PROFITS</vt:lpstr>
      <vt:lpstr>LOSS</vt:lpstr>
      <vt:lpstr>LONG RUN ANALYSIS</vt:lpstr>
      <vt:lpstr>CASE ANALYSIS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PERFECT COMPETITION</dc:title>
  <dc:creator>hp</dc:creator>
  <cp:lastModifiedBy>0wner</cp:lastModifiedBy>
  <cp:revision>7</cp:revision>
  <dcterms:created xsi:type="dcterms:W3CDTF">2006-08-16T00:00:00Z</dcterms:created>
  <dcterms:modified xsi:type="dcterms:W3CDTF">2022-09-30T04:23:17Z</dcterms:modified>
</cp:coreProperties>
</file>