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62" r:id="rId6"/>
    <p:sldId id="259" r:id="rId7"/>
    <p:sldId id="261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73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560234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Dr. 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MONOPOLY STOCKS</a:t>
            </a:r>
            <a:endParaRPr lang="en-US" dirty="0"/>
          </a:p>
        </p:txBody>
      </p:sp>
      <p:pic>
        <p:nvPicPr>
          <p:cNvPr id="4" name="Content Placeholder 3" descr="Screenshot (2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7282" t="17503" r="29175" b="15153"/>
          <a:stretch>
            <a:fillRect/>
          </a:stretch>
        </p:blipFill>
        <p:spPr>
          <a:xfrm>
            <a:off x="609600" y="1981200"/>
            <a:ext cx="7772400" cy="4114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PRICE AND OUTPUT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run analysis</a:t>
            </a:r>
          </a:p>
          <a:p>
            <a:r>
              <a:rPr lang="en-US" dirty="0" smtClean="0"/>
              <a:t>Long run analysis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SUPER NORMAL PROFITS</a:t>
            </a:r>
            <a:endParaRPr lang="en-US" dirty="0"/>
          </a:p>
        </p:txBody>
      </p:sp>
      <p:pic>
        <p:nvPicPr>
          <p:cNvPr id="4" name="Content Placeholder 3" descr="Screenshot (20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5801" t="57909" r="46214" b="15958"/>
          <a:stretch>
            <a:fillRect/>
          </a:stretch>
        </p:blipFill>
        <p:spPr>
          <a:xfrm>
            <a:off x="1752600" y="1828800"/>
            <a:ext cx="5715000" cy="3886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NORMAL PROFITS</a:t>
            </a:r>
            <a:endParaRPr lang="en-US" dirty="0"/>
          </a:p>
        </p:txBody>
      </p:sp>
      <p:pic>
        <p:nvPicPr>
          <p:cNvPr id="4" name="Content Placeholder 3" descr="Screenshot (20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5801" t="52859" r="46214" b="20203"/>
          <a:stretch>
            <a:fillRect/>
          </a:stretch>
        </p:blipFill>
        <p:spPr>
          <a:xfrm>
            <a:off x="1676400" y="1524000"/>
            <a:ext cx="5334000" cy="4572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LOSS</a:t>
            </a:r>
            <a:endParaRPr lang="en-US" dirty="0"/>
          </a:p>
        </p:txBody>
      </p:sp>
      <p:pic>
        <p:nvPicPr>
          <p:cNvPr id="4" name="Content Placeholder 3" descr="Screenshot (20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5801" t="34339" r="46214" b="38723"/>
          <a:stretch>
            <a:fillRect/>
          </a:stretch>
        </p:blipFill>
        <p:spPr>
          <a:xfrm>
            <a:off x="1981200" y="1905000"/>
            <a:ext cx="5943600" cy="4114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ANALYSIS</a:t>
            </a:r>
            <a:endParaRPr lang="en-US" dirty="0"/>
          </a:p>
        </p:txBody>
      </p:sp>
      <p:pic>
        <p:nvPicPr>
          <p:cNvPr id="4" name="Content Placeholder 3" descr="Screenshot (2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244" t="39390" r="40534" b="25254"/>
          <a:stretch>
            <a:fillRect/>
          </a:stretch>
        </p:blipFill>
        <p:spPr>
          <a:xfrm>
            <a:off x="1143000" y="1981200"/>
            <a:ext cx="6934200" cy="4343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NORMAL PROFITS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IN THE NEWS?</a:t>
            </a:r>
            <a:endParaRPr lang="en-US" dirty="0"/>
          </a:p>
        </p:txBody>
      </p:sp>
      <p:pic>
        <p:nvPicPr>
          <p:cNvPr id="4" name="Content Placeholder 3" descr="Screenshot (2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4442" t="22554" r="36748" b="6734"/>
          <a:stretch>
            <a:fillRect/>
          </a:stretch>
        </p:blipFill>
        <p:spPr>
          <a:xfrm>
            <a:off x="914400" y="1676400"/>
            <a:ext cx="6858000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Examine the nature and different forms of a monopoly market.</a:t>
            </a:r>
          </a:p>
          <a:p>
            <a:r>
              <a:rPr lang="en-US" dirty="0" smtClean="0"/>
              <a:t>Explore the vistas of emergence of monopoly power,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Single seller</a:t>
            </a:r>
          </a:p>
          <a:p>
            <a:r>
              <a:rPr lang="en-US" dirty="0" smtClean="0"/>
              <a:t>Single product</a:t>
            </a:r>
          </a:p>
          <a:p>
            <a:r>
              <a:rPr lang="en-US" dirty="0" smtClean="0"/>
              <a:t>No difference between firm and industry</a:t>
            </a:r>
          </a:p>
          <a:p>
            <a:r>
              <a:rPr lang="en-US" dirty="0" smtClean="0"/>
              <a:t>Independent decision making</a:t>
            </a:r>
          </a:p>
          <a:p>
            <a:r>
              <a:rPr lang="en-US" dirty="0" smtClean="0"/>
              <a:t>Restricted entry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Monopoly: the earnings of many in the hands of one: </a:t>
            </a:r>
            <a:r>
              <a:rPr lang="en-US" dirty="0" smtClean="0"/>
              <a:t>EUGENE DEBS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Restricted by law</a:t>
            </a:r>
          </a:p>
          <a:p>
            <a:r>
              <a:rPr lang="en-US" dirty="0" smtClean="0"/>
              <a:t>Control over key raw materials</a:t>
            </a:r>
          </a:p>
          <a:p>
            <a:r>
              <a:rPr lang="en-US" dirty="0" smtClean="0"/>
              <a:t>Specialised know how</a:t>
            </a:r>
          </a:p>
          <a:p>
            <a:r>
              <a:rPr lang="en-US" dirty="0" smtClean="0"/>
              <a:t>Economies of scale</a:t>
            </a:r>
          </a:p>
          <a:p>
            <a:r>
              <a:rPr lang="en-US" dirty="0" smtClean="0"/>
              <a:t>Small market size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…..CONTD.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AND MARGINAL REVEUNE CURVES FOR A MONOPOLY FIRM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shot (20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511" t="37706" r="38641" b="15153"/>
          <a:stretch>
            <a:fillRect/>
          </a:stretch>
        </p:blipFill>
        <p:spPr>
          <a:xfrm>
            <a:off x="1524000" y="2057400"/>
            <a:ext cx="6781800" cy="3657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shot (21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404" t="25921" r="40534" b="21887"/>
          <a:stretch>
            <a:fillRect/>
          </a:stretch>
        </p:blipFill>
        <p:spPr>
          <a:xfrm>
            <a:off x="1219200" y="1828800"/>
            <a:ext cx="6172200" cy="3733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237</TotalTime>
  <Words>136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MONOPOLY</vt:lpstr>
      <vt:lpstr>WHAT’S IN THE NEWS?</vt:lpstr>
      <vt:lpstr>LEARNING OUTCOMES</vt:lpstr>
      <vt:lpstr>MONOPOLY</vt:lpstr>
      <vt:lpstr>MONOPOLY</vt:lpstr>
      <vt:lpstr>REASONS FOR MONOPOLY</vt:lpstr>
      <vt:lpstr>…..CONTD.</vt:lpstr>
      <vt:lpstr>EXAMPLE</vt:lpstr>
      <vt:lpstr>EXAMPLE</vt:lpstr>
      <vt:lpstr>MONOPOLY STOCKS</vt:lpstr>
      <vt:lpstr>PRICE AND OUTPUT DETERMINATION</vt:lpstr>
      <vt:lpstr>SUPER NORMAL PROFITS</vt:lpstr>
      <vt:lpstr>NORMAL PROFITS</vt:lpstr>
      <vt:lpstr>LOSS</vt:lpstr>
      <vt:lpstr>CASE ANALYSIS</vt:lpstr>
      <vt:lpstr>LONG RUN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hp</dc:creator>
  <cp:lastModifiedBy>0wner</cp:lastModifiedBy>
  <cp:revision>6</cp:revision>
  <dcterms:created xsi:type="dcterms:W3CDTF">2006-08-16T00:00:00Z</dcterms:created>
  <dcterms:modified xsi:type="dcterms:W3CDTF">2022-10-07T05:49:33Z</dcterms:modified>
</cp:coreProperties>
</file>