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Dr. 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MONOPOLISTIC COMPETITION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PROFITS</a:t>
            </a:r>
            <a:endParaRPr lang="en-US" dirty="0"/>
          </a:p>
        </p:txBody>
      </p:sp>
      <p:pic>
        <p:nvPicPr>
          <p:cNvPr id="4" name="Content Placeholder 3" descr="Screenshot (229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8365" t="21597" r="54461" b="48403"/>
          <a:stretch>
            <a:fillRect/>
          </a:stretch>
        </p:blipFill>
        <p:spPr>
          <a:xfrm>
            <a:off x="1828800" y="1905000"/>
            <a:ext cx="5257800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pic>
        <p:nvPicPr>
          <p:cNvPr id="4" name="Content Placeholder 3" descr="Screenshot (227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0239" t="19931" r="56335" b="48403"/>
          <a:stretch>
            <a:fillRect/>
          </a:stretch>
        </p:blipFill>
        <p:spPr>
          <a:xfrm>
            <a:off x="1219200" y="1828800"/>
            <a:ext cx="67056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RUN PRICE AND OUTPUT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profits</a:t>
            </a:r>
          </a:p>
          <a:p>
            <a:endParaRPr lang="en-US" dirty="0"/>
          </a:p>
        </p:txBody>
      </p:sp>
      <p:pic>
        <p:nvPicPr>
          <p:cNvPr id="4" name="Picture 3" descr="Screenshot (228).png"/>
          <p:cNvPicPr>
            <a:picLocks noChangeAspect="1"/>
          </p:cNvPicPr>
          <p:nvPr/>
        </p:nvPicPr>
        <p:blipFill>
          <a:blip r:embed="rId2" cstate="print"/>
          <a:srcRect l="17500" t="20356" r="54167" b="48518"/>
          <a:stretch>
            <a:fillRect/>
          </a:stretch>
        </p:blipFill>
        <p:spPr>
          <a:xfrm>
            <a:off x="1600200" y="2133600"/>
            <a:ext cx="61722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Booming Business: Indian Hotel Industry</a:t>
            </a:r>
          </a:p>
          <a:p>
            <a:endParaRPr lang="en-US" dirty="0"/>
          </a:p>
        </p:txBody>
      </p:sp>
      <p:pic>
        <p:nvPicPr>
          <p:cNvPr id="4" name="Picture 3" descr="Screenshot (233).png"/>
          <p:cNvPicPr>
            <a:picLocks noChangeAspect="1"/>
          </p:cNvPicPr>
          <p:nvPr/>
        </p:nvPicPr>
        <p:blipFill>
          <a:blip r:embed="rId2" cstate="print"/>
          <a:srcRect l="11667" t="20356" r="47500" b="50000"/>
          <a:stretch>
            <a:fillRect/>
          </a:stretch>
        </p:blipFill>
        <p:spPr>
          <a:xfrm>
            <a:off x="1143000" y="2286000"/>
            <a:ext cx="6781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MONOPOLISTIC COMPETITION AND ADVERTISEMENT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more profitable for a monopolistically competitive firm to attract customers through advertisement rather than lowering the price.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LEVEL OF 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MR(A) = MC(A)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230).png"/>
          <p:cNvPicPr>
            <a:picLocks noChangeAspect="1"/>
          </p:cNvPicPr>
          <p:nvPr/>
        </p:nvPicPr>
        <p:blipFill>
          <a:blip r:embed="rId2" cstate="print"/>
          <a:srcRect l="23333" t="20356" r="27500" b="5534"/>
          <a:stretch>
            <a:fillRect/>
          </a:stretch>
        </p:blipFill>
        <p:spPr>
          <a:xfrm>
            <a:off x="1447800" y="2209800"/>
            <a:ext cx="6629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NEWS?</a:t>
            </a:r>
            <a:endParaRPr lang="en-US" dirty="0"/>
          </a:p>
        </p:txBody>
      </p:sp>
      <p:pic>
        <p:nvPicPr>
          <p:cNvPr id="6" name="Content Placeholder 5" descr="Screenshot (23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3987" t="19931" r="27286" b="11736"/>
          <a:stretch>
            <a:fillRect/>
          </a:stretch>
        </p:blipFill>
        <p:spPr>
          <a:xfrm>
            <a:off x="838200" y="1905000"/>
            <a:ext cx="70866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32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3050" t="19931" r="28224" b="6736"/>
          <a:stretch>
            <a:fillRect/>
          </a:stretch>
        </p:blipFill>
        <p:spPr>
          <a:xfrm>
            <a:off x="838200" y="1905000"/>
            <a:ext cx="71628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Understand the nature of monopolistic competition.</a:t>
            </a:r>
          </a:p>
          <a:p>
            <a:r>
              <a:rPr lang="en-US" dirty="0" smtClean="0"/>
              <a:t>Analyse the pricing and output decisions of a monopolistic competitive firm in the short run and long run.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MONOPOLISTIC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Monopolistic competition is a market situation in which a relatively large number of producers offer similar but not identical products.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Content Placeholder 3" descr="Screenshot (224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0239" t="21598" r="56335" b="48403"/>
          <a:stretch>
            <a:fillRect/>
          </a:stretch>
        </p:blipFill>
        <p:spPr>
          <a:xfrm>
            <a:off x="1676400" y="1905000"/>
            <a:ext cx="56388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BITES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Are colleges and universities examples of monopolistically competitive industries?</a:t>
            </a:r>
          </a:p>
          <a:p>
            <a:pPr algn="just"/>
            <a:endParaRPr lang="en-US" dirty="0"/>
          </a:p>
        </p:txBody>
      </p:sp>
      <p:pic>
        <p:nvPicPr>
          <p:cNvPr id="4" name="Picture 3" descr="Screenshot (225).png"/>
          <p:cNvPicPr>
            <a:picLocks noChangeAspect="1"/>
          </p:cNvPicPr>
          <p:nvPr/>
        </p:nvPicPr>
        <p:blipFill>
          <a:blip r:embed="rId2" cstate="print"/>
          <a:srcRect l="19167" t="21838" r="55000" b="48518"/>
          <a:stretch>
            <a:fillRect/>
          </a:stretch>
        </p:blipFill>
        <p:spPr>
          <a:xfrm>
            <a:off x="1295400" y="2667000"/>
            <a:ext cx="61722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AND OUTPUT DECISIONS IN SHORT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Supernormal profits</a:t>
            </a:r>
          </a:p>
          <a:p>
            <a:r>
              <a:rPr lang="en-US" dirty="0" smtClean="0"/>
              <a:t>Normal profits</a:t>
            </a:r>
          </a:p>
          <a:p>
            <a:r>
              <a:rPr lang="en-US" dirty="0" smtClean="0"/>
              <a:t>Loss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SUPERNORMAL PROFITS</a:t>
            </a:r>
            <a:endParaRPr lang="en-US" dirty="0"/>
          </a:p>
        </p:txBody>
      </p:sp>
      <p:pic>
        <p:nvPicPr>
          <p:cNvPr id="4" name="Content Placeholder 3" descr="Screenshot (226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0239" t="19931" r="56335" b="48403"/>
          <a:stretch>
            <a:fillRect/>
          </a:stretch>
        </p:blipFill>
        <p:spPr>
          <a:xfrm>
            <a:off x="1447800" y="1752600"/>
            <a:ext cx="61722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</TotalTime>
  <Words>152</Words>
  <Application>Microsoft Office PowerPoint</Application>
  <PresentationFormat>On-screen Show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MONOPOLISTIC COMPETITION</vt:lpstr>
      <vt:lpstr>WHAT’S IN THE NEWS?</vt:lpstr>
      <vt:lpstr>Slide 3</vt:lpstr>
      <vt:lpstr>LEARNING OUTCOMES</vt:lpstr>
      <vt:lpstr>MONOPOLISTIC COMPETITION</vt:lpstr>
      <vt:lpstr>FEATURES</vt:lpstr>
      <vt:lpstr>REALITY BITES</vt:lpstr>
      <vt:lpstr>PRICE AND OUTPUT DECISIONS IN SHORT RUN</vt:lpstr>
      <vt:lpstr>SUPERNORMAL PROFITS</vt:lpstr>
      <vt:lpstr>NORMAL PROFITS</vt:lpstr>
      <vt:lpstr>LOSS</vt:lpstr>
      <vt:lpstr>LONG RUN PRICE AND OUTPUT DECISIONS</vt:lpstr>
      <vt:lpstr>CASE ANALYSIS</vt:lpstr>
      <vt:lpstr>MONOPOLISTIC COMPETITION AND ADVERTISEMENT</vt:lpstr>
      <vt:lpstr>OPTIMUM LEVEL OF ADVERTISING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MONOPOLISTIC COMPETITION</dc:title>
  <dc:creator>hp</dc:creator>
  <cp:lastModifiedBy>0wner</cp:lastModifiedBy>
  <cp:revision>1</cp:revision>
  <dcterms:created xsi:type="dcterms:W3CDTF">2006-08-16T00:00:00Z</dcterms:created>
  <dcterms:modified xsi:type="dcterms:W3CDTF">2022-10-11T05:26:21Z</dcterms:modified>
</cp:coreProperties>
</file>