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MONETArY</a:t>
            </a:r>
            <a:r>
              <a:rPr lang="en-US" dirty="0" smtClean="0"/>
              <a:t> </a:t>
            </a:r>
            <a:r>
              <a:rPr lang="en-US" dirty="0" smtClean="0"/>
              <a:t>POLICY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664698"/>
          </a:xfrm>
        </p:spPr>
        <p:txBody>
          <a:bodyPr/>
          <a:lstStyle/>
          <a:p>
            <a:r>
              <a:rPr lang="en-US" dirty="0" smtClean="0"/>
              <a:t>Dr. Napinder Kaur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the lecture, you will be able to:</a:t>
            </a:r>
          </a:p>
          <a:p>
            <a:r>
              <a:rPr lang="en-US" dirty="0" smtClean="0"/>
              <a:t>Understand the different instruments of monetary policy.</a:t>
            </a:r>
          </a:p>
          <a:p>
            <a:r>
              <a:rPr lang="en-US" dirty="0" smtClean="0"/>
              <a:t>Analyze the role of monetary policy in stabilizing economy.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Monetary policy is adopted by the monetary authority of a country that controls either the interest rate payable on very short-term borrowing or the money supply. </a:t>
            </a:r>
          </a:p>
          <a:p>
            <a:r>
              <a:rPr lang="en-US" dirty="0" smtClean="0"/>
              <a:t>The policy often targets inflation or interest rate to ensure price stability and generate trust in the currency.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price stability</a:t>
            </a:r>
          </a:p>
          <a:p>
            <a:r>
              <a:rPr lang="en-US" dirty="0" smtClean="0"/>
              <a:t>Economic growth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INSTRUMENTS OF MONETRAY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Quantitative</a:t>
            </a:r>
          </a:p>
          <a:p>
            <a:r>
              <a:rPr lang="en-US" dirty="0" smtClean="0"/>
              <a:t>Qualitative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INSTRUMENTS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Bank rate</a:t>
            </a:r>
          </a:p>
          <a:p>
            <a:r>
              <a:rPr lang="en-US" dirty="0" smtClean="0"/>
              <a:t>Cash Reserve Ratio (CRR): 3-15%</a:t>
            </a:r>
          </a:p>
          <a:p>
            <a:r>
              <a:rPr lang="en-US" dirty="0" smtClean="0"/>
              <a:t>Statutory Liquidity Ratio (SLR): (25-40%)</a:t>
            </a:r>
          </a:p>
          <a:p>
            <a:r>
              <a:rPr lang="en-US" dirty="0" smtClean="0"/>
              <a:t>Open market Operations</a:t>
            </a:r>
          </a:p>
          <a:p>
            <a:r>
              <a:rPr lang="en-US" dirty="0" smtClean="0"/>
              <a:t>Repo rate</a:t>
            </a:r>
          </a:p>
          <a:p>
            <a:r>
              <a:rPr lang="en-US" dirty="0" smtClean="0"/>
              <a:t>Reverse Repo rate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Qualitative Methods</a:t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Rationing of Credit</a:t>
            </a:r>
          </a:p>
          <a:p>
            <a:r>
              <a:rPr lang="en-US" dirty="0" smtClean="0"/>
              <a:t>Regulation of Consumer Credit</a:t>
            </a:r>
          </a:p>
          <a:p>
            <a:r>
              <a:rPr lang="en-US" dirty="0" smtClean="0"/>
              <a:t>Change in Marginal Requirement</a:t>
            </a:r>
          </a:p>
          <a:p>
            <a:r>
              <a:rPr lang="en-US" dirty="0" smtClean="0"/>
              <a:t>Moral Suasion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MONETARY MEASURES TO CONTROL INFLATION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the bank rate</a:t>
            </a:r>
          </a:p>
          <a:p>
            <a:r>
              <a:rPr lang="en-US" dirty="0" smtClean="0"/>
              <a:t>Higher reserve ratio</a:t>
            </a:r>
          </a:p>
          <a:p>
            <a:r>
              <a:rPr lang="en-US" dirty="0" smtClean="0"/>
              <a:t>Open market operations</a:t>
            </a:r>
          </a:p>
          <a:p>
            <a:r>
              <a:rPr lang="en-US" dirty="0" smtClean="0"/>
              <a:t>Selective </a:t>
            </a:r>
            <a:r>
              <a:rPr lang="en-US" smtClean="0"/>
              <a:t>credit control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</TotalTime>
  <Words>155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MONETArY POLICY</vt:lpstr>
      <vt:lpstr>LEARNING OUTCOMES</vt:lpstr>
      <vt:lpstr>INTRODUCTION</vt:lpstr>
      <vt:lpstr>OBJECTIVES</vt:lpstr>
      <vt:lpstr>INSTRUMENTS OF MONETRAY POLICY</vt:lpstr>
      <vt:lpstr>QUANTITATIVE INSTRUMENTS</vt:lpstr>
      <vt:lpstr> Qualitative Methods </vt:lpstr>
      <vt:lpstr>MONETARY MEASURES TO CONTROL INFLATION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MONETRAY POLICY</dc:title>
  <dc:creator>hp</dc:creator>
  <cp:lastModifiedBy>0wner</cp:lastModifiedBy>
  <cp:revision>2</cp:revision>
  <dcterms:created xsi:type="dcterms:W3CDTF">2006-08-16T00:00:00Z</dcterms:created>
  <dcterms:modified xsi:type="dcterms:W3CDTF">2022-12-03T06:40:56Z</dcterms:modified>
</cp:coreProperties>
</file>