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5" r:id="rId3"/>
    <p:sldId id="270" r:id="rId4"/>
    <p:sldId id="264" r:id="rId5"/>
    <p:sldId id="268" r:id="rId6"/>
    <p:sldId id="256" r:id="rId7"/>
    <p:sldId id="257" r:id="rId8"/>
    <p:sldId id="26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6480048" cy="2514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CONCEPT OF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5410200"/>
            <a:ext cx="6480048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IN THE NEWS?</a:t>
            </a:r>
            <a:endParaRPr lang="en-US" dirty="0"/>
          </a:p>
        </p:txBody>
      </p:sp>
      <p:pic>
        <p:nvPicPr>
          <p:cNvPr id="6" name="Content Placeholder 5" descr="Screenshot (8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66294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467600" cy="38538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 </a:t>
            </a:r>
          </a:p>
          <a:p>
            <a:r>
              <a:rPr lang="en-US" dirty="0" smtClean="0"/>
              <a:t>understand the basics of demand </a:t>
            </a:r>
          </a:p>
          <a:p>
            <a:r>
              <a:rPr lang="en-US" dirty="0" smtClean="0"/>
              <a:t>The relevance in economic decision making.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of buyers and sellers of a good (or a service) at a mutually agreed price.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Demand is quantity of a commodity which consumers are willing to buy at given price for a particular unit of time.</a:t>
            </a:r>
          </a:p>
          <a:p>
            <a:pPr algn="just"/>
            <a:r>
              <a:rPr lang="en-US" dirty="0" smtClean="0"/>
              <a:t>Effective desire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and derived demand</a:t>
            </a:r>
          </a:p>
          <a:p>
            <a:r>
              <a:rPr lang="en-US" dirty="0" smtClean="0"/>
              <a:t>Recurring and replacement demand</a:t>
            </a:r>
          </a:p>
          <a:p>
            <a:r>
              <a:rPr lang="en-US" dirty="0" smtClean="0"/>
              <a:t>Complementary and competing demand</a:t>
            </a:r>
          </a:p>
          <a:p>
            <a:r>
              <a:rPr lang="en-US" dirty="0" smtClean="0"/>
              <a:t>Demand for consumer goods and capital goods</a:t>
            </a:r>
          </a:p>
          <a:p>
            <a:r>
              <a:rPr lang="en-US" dirty="0" smtClean="0"/>
              <a:t>Demand for perishable goods and durable goods</a:t>
            </a:r>
          </a:p>
          <a:p>
            <a:r>
              <a:rPr lang="en-US" dirty="0" smtClean="0"/>
              <a:t>Individual and market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RAKE YOUR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is true for capital goods?</a:t>
            </a:r>
          </a:p>
          <a:p>
            <a:pPr marL="608076" indent="-571500">
              <a:buFont typeface="+mj-lt"/>
              <a:buAutoNum type="romanLcPeriod"/>
            </a:pPr>
            <a:r>
              <a:rPr lang="en-US" dirty="0" smtClean="0"/>
              <a:t>They are demanded for their own sake.</a:t>
            </a:r>
          </a:p>
          <a:p>
            <a:pPr marL="608076" indent="-571500">
              <a:buFont typeface="+mj-lt"/>
              <a:buAutoNum type="romanLcPeriod"/>
            </a:pPr>
            <a:r>
              <a:rPr lang="en-US" dirty="0" smtClean="0"/>
              <a:t>They are demanded by final consumers.</a:t>
            </a:r>
          </a:p>
          <a:p>
            <a:pPr marL="608076" indent="-571500">
              <a:buFont typeface="+mj-lt"/>
              <a:buAutoNum type="romanLcPeriod"/>
            </a:pPr>
            <a:r>
              <a:rPr lang="en-US" dirty="0" smtClean="0"/>
              <a:t>Their demand is direct.</a:t>
            </a:r>
          </a:p>
          <a:p>
            <a:pPr marL="608076" indent="-571500">
              <a:buFont typeface="+mj-lt"/>
              <a:buAutoNum type="romanLcPeriod"/>
            </a:pPr>
            <a:r>
              <a:rPr lang="en-US" dirty="0" smtClean="0"/>
              <a:t>Their demand is derived.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DETERMINANTS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Price of the product</a:t>
            </a:r>
          </a:p>
          <a:p>
            <a:r>
              <a:rPr lang="en-US" dirty="0" smtClean="0"/>
              <a:t>Income of the consumer</a:t>
            </a:r>
          </a:p>
          <a:p>
            <a:r>
              <a:rPr lang="en-US" dirty="0" smtClean="0"/>
              <a:t>Price of related goods</a:t>
            </a:r>
          </a:p>
          <a:p>
            <a:r>
              <a:rPr lang="en-US" dirty="0" smtClean="0"/>
              <a:t>Tastes and preferences</a:t>
            </a:r>
          </a:p>
          <a:p>
            <a:r>
              <a:rPr lang="en-US" dirty="0" smtClean="0"/>
              <a:t>Advertisement</a:t>
            </a:r>
          </a:p>
          <a:p>
            <a:r>
              <a:rPr lang="en-US" dirty="0" smtClean="0"/>
              <a:t>Consumer’s expectation of future income and price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Growth of the economy</a:t>
            </a:r>
          </a:p>
          <a:p>
            <a:r>
              <a:rPr lang="en-US" dirty="0" smtClean="0"/>
              <a:t>Consumer credit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</TotalTime>
  <Words>185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CONCEPT OF DEMAND</vt:lpstr>
      <vt:lpstr>WHAT’S IN THE NEWS?</vt:lpstr>
      <vt:lpstr>NEWS</vt:lpstr>
      <vt:lpstr>LEARNING OUTCOMES</vt:lpstr>
      <vt:lpstr>MARKET</vt:lpstr>
      <vt:lpstr>DEMAND</vt:lpstr>
      <vt:lpstr>TYPES OF DEMAND</vt:lpstr>
      <vt:lpstr>RAKE YOUR BRAIN</vt:lpstr>
      <vt:lpstr>DETERMINANTS OF DEMAND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DEMAND</dc:title>
  <dc:creator>hp</dc:creator>
  <cp:lastModifiedBy>0wner</cp:lastModifiedBy>
  <cp:revision>11</cp:revision>
  <dcterms:created xsi:type="dcterms:W3CDTF">2006-08-16T00:00:00Z</dcterms:created>
  <dcterms:modified xsi:type="dcterms:W3CDTF">2022-09-08T09:23:18Z</dcterms:modified>
</cp:coreProperties>
</file>