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THE CONCEPT OF SUPPLY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NAPINDER KAUR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en-US" dirty="0" smtClean="0"/>
              <a:t>What would happen if the number of firms producing a commodity in the economy increases?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The aggregate demand curve would shift to the left.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The aggregate supply curve would shift to the left.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The aggregate supply curve would shift to the right.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The aggregate supply curve would </a:t>
            </a:r>
            <a:r>
              <a:rPr lang="en-US" smtClean="0"/>
              <a:t>remain unchanged.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the lecture you will be able to:</a:t>
            </a:r>
          </a:p>
          <a:p>
            <a:r>
              <a:rPr lang="en-US" dirty="0" smtClean="0"/>
              <a:t>Understand the concept of supply</a:t>
            </a:r>
          </a:p>
          <a:p>
            <a:r>
              <a:rPr lang="en-US" dirty="0" smtClean="0"/>
              <a:t>Compare different determinants of supply also.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SUPPLY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refers to the quantities of a good or service that the seller is willing and able to provide at a price, at a given point of time, ceteris paribus.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DETERMINANTS OF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of the commodity</a:t>
            </a:r>
          </a:p>
          <a:p>
            <a:r>
              <a:rPr lang="en-US" dirty="0" smtClean="0"/>
              <a:t>Cost of production</a:t>
            </a:r>
          </a:p>
          <a:p>
            <a:r>
              <a:rPr lang="en-US" dirty="0" smtClean="0"/>
              <a:t>State of technology</a:t>
            </a:r>
          </a:p>
          <a:p>
            <a:r>
              <a:rPr lang="en-US" dirty="0" smtClean="0"/>
              <a:t>Number of firms</a:t>
            </a:r>
          </a:p>
          <a:p>
            <a:r>
              <a:rPr lang="en-US" dirty="0" smtClean="0"/>
              <a:t>Government policies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SUPPLY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of a product is a function of:</a:t>
            </a:r>
          </a:p>
          <a:p>
            <a:pPr algn="ctr">
              <a:buNone/>
            </a:pP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= f(</a:t>
            </a:r>
            <a:r>
              <a:rPr lang="en-US" dirty="0" err="1" smtClean="0"/>
              <a:t>Px</a:t>
            </a:r>
            <a:r>
              <a:rPr lang="en-US" dirty="0" smtClean="0"/>
              <a:t>, C, T, G, N)</a:t>
            </a:r>
          </a:p>
          <a:p>
            <a:pPr>
              <a:buNone/>
            </a:pPr>
            <a:r>
              <a:rPr lang="en-US" dirty="0" smtClean="0"/>
              <a:t>A firm’s supply function for good X can be simplified by holding constant the values of all variables other than price of a good, as follows:</a:t>
            </a:r>
          </a:p>
          <a:p>
            <a:pPr algn="ctr">
              <a:buNone/>
            </a:pPr>
            <a:r>
              <a:rPr lang="en-US" dirty="0" smtClean="0"/>
              <a:t>   S = f(P)</a:t>
            </a:r>
          </a:p>
          <a:p>
            <a:pPr algn="ctr">
              <a:buNone/>
            </a:pP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dirty="0" smtClean="0"/>
              <a:t> = c + </a:t>
            </a:r>
            <a:r>
              <a:rPr lang="en-US" dirty="0" err="1" smtClean="0"/>
              <a:t>dPx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LAW OF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law of supply states that other things remaining the same, the higher the price of a commodity, the greater is the quantity supplied.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77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SUPPLY SCHEDULE AND SUPPLY CURVE</a:t>
            </a:r>
            <a:endParaRPr lang="en-US" dirty="0"/>
          </a:p>
        </p:txBody>
      </p:sp>
      <p:pic>
        <p:nvPicPr>
          <p:cNvPr id="4" name="Content Placeholder 3" descr="ch-04-demand-supply-and-markets-macro-econ4-2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2727" b="5783"/>
          <a:stretch>
            <a:fillRect/>
          </a:stretch>
        </p:blipFill>
        <p:spPr>
          <a:xfrm>
            <a:off x="990600" y="2286000"/>
            <a:ext cx="69342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MOVEMENTS ALONG THE SUPPLY CURVE</a:t>
            </a:r>
            <a:endParaRPr lang="en-US" dirty="0"/>
          </a:p>
        </p:txBody>
      </p:sp>
      <p:pic>
        <p:nvPicPr>
          <p:cNvPr id="4" name="Content Placeholder 3" descr="1-13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2171836"/>
            <a:ext cx="6476999" cy="39863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SHIFTS IN THE SUPPLY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non-price determinants of supply.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hift_in_supply_sma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590800"/>
            <a:ext cx="6019800" cy="39433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253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THE CONCEPT OF SUPPLY</vt:lpstr>
      <vt:lpstr>LEARNING OUTCOMES</vt:lpstr>
      <vt:lpstr>SUPPLY</vt:lpstr>
      <vt:lpstr>DETERMINANTS OF SUPPLY</vt:lpstr>
      <vt:lpstr>SUPPLY FUNCTION</vt:lpstr>
      <vt:lpstr>LAW OF SUPPLY</vt:lpstr>
      <vt:lpstr>SUPPLY SCHEDULE AND SUPPLY CURVE</vt:lpstr>
      <vt:lpstr>MOVEMENTS ALONG THE SUPPLY CURVE</vt:lpstr>
      <vt:lpstr>SHIFTS IN THE SUPPLY CURVE</vt:lpstr>
      <vt:lpstr>THINK ABOUT 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CONCEPT OF SUPPLY</dc:title>
  <dc:creator>hp</dc:creator>
  <cp:lastModifiedBy>0wner</cp:lastModifiedBy>
  <cp:revision>4</cp:revision>
  <dcterms:created xsi:type="dcterms:W3CDTF">2006-08-16T00:00:00Z</dcterms:created>
  <dcterms:modified xsi:type="dcterms:W3CDTF">2022-08-08T08:12:37Z</dcterms:modified>
</cp:coreProperties>
</file>