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1" r:id="rId9"/>
    <p:sldId id="262" r:id="rId10"/>
    <p:sldId id="267" r:id="rId11"/>
    <p:sldId id="263" r:id="rId12"/>
    <p:sldId id="264" r:id="rId13"/>
    <p:sldId id="268" r:id="rId14"/>
    <p:sldId id="269" r:id="rId15"/>
    <p:sldId id="270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MARKET EQUILIBRIUM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7408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DEMAND CASE</a:t>
            </a:r>
            <a:endParaRPr lang="en-US" dirty="0"/>
          </a:p>
        </p:txBody>
      </p:sp>
      <p:pic>
        <p:nvPicPr>
          <p:cNvPr id="4" name="Content Placeholder 3" descr="Screenshot (9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752600"/>
            <a:ext cx="6358669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ADJUSTMENT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Qs &gt; </a:t>
            </a:r>
            <a:r>
              <a:rPr lang="en-US" dirty="0" err="1" smtClean="0"/>
              <a:t>Qd</a:t>
            </a:r>
            <a:r>
              <a:rPr lang="en-US" dirty="0" smtClean="0"/>
              <a:t>, market price decreases, the quantity demanded will increase and quantity supplied will decrease until it becomes equal to quantity demanded.   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Qd</a:t>
            </a:r>
            <a:r>
              <a:rPr lang="en-US" dirty="0" smtClean="0"/>
              <a:t> &gt; Qs,  price increases, the quantity demanded will decrease and quantity supplied will increase until it becomes equal to quantity demanded.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IN MARKET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Change in demand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Change in supply</a:t>
            </a:r>
          </a:p>
          <a:p>
            <a:endParaRPr lang="en-US" dirty="0"/>
          </a:p>
        </p:txBody>
      </p:sp>
      <p:pic>
        <p:nvPicPr>
          <p:cNvPr id="5" name="Picture 4" descr="topic-10.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1" y="2286000"/>
            <a:ext cx="3962400" cy="3733800"/>
          </a:xfrm>
          <a:prstGeom prst="rect">
            <a:avLst/>
          </a:prstGeom>
        </p:spPr>
      </p:pic>
      <p:pic>
        <p:nvPicPr>
          <p:cNvPr id="7" name="Picture 6" descr="topic-10.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286001"/>
            <a:ext cx="4033838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-20220904-WA0008 (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6400800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-20220904-WA00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1" y="1600200"/>
            <a:ext cx="6858000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-20220904-WA00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1" y="1600200"/>
            <a:ext cx="6386878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IN BOTH DEMAND AND SUPPLY</a:t>
            </a:r>
            <a:endParaRPr lang="en-US" dirty="0"/>
          </a:p>
        </p:txBody>
      </p:sp>
      <p:pic>
        <p:nvPicPr>
          <p:cNvPr id="4" name="Content Placeholder 3" descr="1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600200"/>
            <a:ext cx="59436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demand and supply functions, find the equilibrium price and quantity in the market:</a:t>
            </a:r>
          </a:p>
          <a:p>
            <a:r>
              <a:rPr lang="en-US" dirty="0" smtClean="0"/>
              <a:t>Demand: </a:t>
            </a:r>
            <a:r>
              <a:rPr lang="en-US" dirty="0" err="1" smtClean="0"/>
              <a:t>Qd</a:t>
            </a:r>
            <a:r>
              <a:rPr lang="en-US" dirty="0" smtClean="0"/>
              <a:t> = 100 – P</a:t>
            </a:r>
          </a:p>
          <a:p>
            <a:r>
              <a:rPr lang="en-US" dirty="0" smtClean="0"/>
              <a:t>Supply: P = 10 + 2Qs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the lecture, you will be able to</a:t>
            </a:r>
          </a:p>
          <a:p>
            <a:r>
              <a:rPr lang="en-US" dirty="0" smtClean="0"/>
              <a:t>Understand the working of market equilibrium.</a:t>
            </a:r>
          </a:p>
          <a:p>
            <a:r>
              <a:rPr lang="en-US" dirty="0" smtClean="0"/>
              <a:t>Analyse the adjustments in </a:t>
            </a:r>
            <a:r>
              <a:rPr lang="en-US" smtClean="0"/>
              <a:t>market equilibrium.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equilibrium implies that there is neither excess demand nor excess supply.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EQUILIBRIUM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Supply (‘000 cups of coffee</a:t>
                      </a:r>
                      <a:r>
                        <a:rPr lang="en-US" baseline="0" dirty="0" smtClean="0"/>
                        <a:t> a month)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Demand (‘000 cups of coffee a month)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EQUILIBIRUM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3581400"/>
            <a:ext cx="381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 descr="IMG-1717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371600" y="1600200"/>
            <a:ext cx="7086599" cy="4708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0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6248400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Excess supply can be mathematically expressed as: </a:t>
            </a:r>
          </a:p>
          <a:p>
            <a:r>
              <a:rPr lang="en-US" dirty="0" smtClean="0"/>
              <a:t>ES = Qs - </a:t>
            </a:r>
            <a:r>
              <a:rPr lang="en-US" dirty="0" err="1" smtClean="0"/>
              <a:t>Qd</a:t>
            </a:r>
            <a:endParaRPr lang="en-US" dirty="0"/>
          </a:p>
        </p:txBody>
      </p:sp>
      <p:pic>
        <p:nvPicPr>
          <p:cNvPr id="5" name="Content Placeholder 4" descr="725a8fcf41f432986b1b50cdc29629e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76400"/>
            <a:ext cx="40386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SUPPLY CASE</a:t>
            </a:r>
            <a:endParaRPr lang="en-US" dirty="0"/>
          </a:p>
        </p:txBody>
      </p:sp>
      <p:pic>
        <p:nvPicPr>
          <p:cNvPr id="4" name="Content Placeholder 3" descr="Screenshot (10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600200"/>
            <a:ext cx="5840527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ED = </a:t>
            </a:r>
            <a:r>
              <a:rPr lang="en-US" dirty="0" err="1" smtClean="0"/>
              <a:t>Qd</a:t>
            </a:r>
            <a:r>
              <a:rPr lang="en-US" dirty="0" smtClean="0"/>
              <a:t> – Qs</a:t>
            </a:r>
            <a:endParaRPr lang="en-US" dirty="0"/>
          </a:p>
        </p:txBody>
      </p:sp>
      <p:pic>
        <p:nvPicPr>
          <p:cNvPr id="9" name="Content Placeholder 8" descr="excess_deman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057400"/>
            <a:ext cx="4038600" cy="3657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368</TotalTime>
  <Words>217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MARKET EQUILIBRIUM</vt:lpstr>
      <vt:lpstr>LEARNING OUTCOMES</vt:lpstr>
      <vt:lpstr>MARKET EQUILIBRIUM</vt:lpstr>
      <vt:lpstr>MARKET EQUILIBRIUM</vt:lpstr>
      <vt:lpstr>MARKET EQUILIBIRUM</vt:lpstr>
      <vt:lpstr>Slide 6</vt:lpstr>
      <vt:lpstr>EXCESS SUPPLY</vt:lpstr>
      <vt:lpstr>EXCESS SUPPLY CASE</vt:lpstr>
      <vt:lpstr>EXCESS DEMAND</vt:lpstr>
      <vt:lpstr>EXCESS DEMAND CASE</vt:lpstr>
      <vt:lpstr>PRICE ADJUSTMENT MECHANISM</vt:lpstr>
      <vt:lpstr>CHANGES IN MARKET EQUILIBRIUM</vt:lpstr>
      <vt:lpstr>Slide 13</vt:lpstr>
      <vt:lpstr>Slide 14</vt:lpstr>
      <vt:lpstr>Slide 15</vt:lpstr>
      <vt:lpstr>CHANGE IN BOTH DEMAND AND SUPPLY</vt:lpstr>
      <vt:lpstr>SOLVE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EQUILIBRIUM</dc:title>
  <dc:creator>hp</dc:creator>
  <cp:lastModifiedBy>0wner</cp:lastModifiedBy>
  <cp:revision>7</cp:revision>
  <dcterms:created xsi:type="dcterms:W3CDTF">2006-08-16T00:00:00Z</dcterms:created>
  <dcterms:modified xsi:type="dcterms:W3CDTF">2022-09-21T09:29:33Z</dcterms:modified>
</cp:coreProperties>
</file>