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28E75-FFF5-4292-89A6-3371F57A815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AD3C53-5EE7-4AC7-B1C1-81B8D5AF24C9}">
      <dgm:prSet phldrT="[Text]" custT="1"/>
      <dgm:spPr/>
      <dgm:t>
        <a:bodyPr/>
        <a:lstStyle/>
        <a:p>
          <a:r>
            <a:rPr lang="en-US" sz="2400" dirty="0"/>
            <a:t>Identify Target Audience</a:t>
          </a:r>
          <a:endParaRPr lang="en-IN" sz="2400" dirty="0"/>
        </a:p>
      </dgm:t>
    </dgm:pt>
    <dgm:pt modelId="{5160E2E1-DCBA-43FB-BA07-DDCA31BAF579}" type="parTrans" cxnId="{CD0A55A3-5D4E-4802-8994-E4E6EC8592E8}">
      <dgm:prSet/>
      <dgm:spPr/>
      <dgm:t>
        <a:bodyPr/>
        <a:lstStyle/>
        <a:p>
          <a:endParaRPr lang="en-IN" sz="3600"/>
        </a:p>
      </dgm:t>
    </dgm:pt>
    <dgm:pt modelId="{A5A5BEC7-8598-4744-82AA-3AF59E7210EB}" type="sibTrans" cxnId="{CD0A55A3-5D4E-4802-8994-E4E6EC8592E8}">
      <dgm:prSet/>
      <dgm:spPr/>
      <dgm:t>
        <a:bodyPr/>
        <a:lstStyle/>
        <a:p>
          <a:endParaRPr lang="en-IN" sz="3600"/>
        </a:p>
      </dgm:t>
    </dgm:pt>
    <dgm:pt modelId="{1048276D-2C07-478F-9936-26BD55AD42A3}">
      <dgm:prSet phldrT="[Text]" custT="1"/>
      <dgm:spPr/>
      <dgm:t>
        <a:bodyPr/>
        <a:lstStyle/>
        <a:p>
          <a:r>
            <a:rPr lang="en-US" sz="2400" dirty="0"/>
            <a:t>Determine Objectives</a:t>
          </a:r>
          <a:endParaRPr lang="en-IN" sz="2400" dirty="0"/>
        </a:p>
      </dgm:t>
    </dgm:pt>
    <dgm:pt modelId="{EABD429F-3708-44CD-BC44-D052962E0C77}" type="parTrans" cxnId="{49CBEEEA-91F0-4B47-A209-DE33E47DC5A7}">
      <dgm:prSet/>
      <dgm:spPr/>
      <dgm:t>
        <a:bodyPr/>
        <a:lstStyle/>
        <a:p>
          <a:endParaRPr lang="en-IN" sz="3600"/>
        </a:p>
      </dgm:t>
    </dgm:pt>
    <dgm:pt modelId="{8387C27E-9444-4B91-ACA4-3DF9135D7A5A}" type="sibTrans" cxnId="{49CBEEEA-91F0-4B47-A209-DE33E47DC5A7}">
      <dgm:prSet/>
      <dgm:spPr/>
      <dgm:t>
        <a:bodyPr/>
        <a:lstStyle/>
        <a:p>
          <a:endParaRPr lang="en-IN" sz="3600"/>
        </a:p>
      </dgm:t>
    </dgm:pt>
    <dgm:pt modelId="{3ACB41E9-830A-42C5-958B-BB73B4BA4D8F}">
      <dgm:prSet phldrT="[Text]" custT="1"/>
      <dgm:spPr/>
      <dgm:t>
        <a:bodyPr/>
        <a:lstStyle/>
        <a:p>
          <a:r>
            <a:rPr lang="en-US" sz="2400" dirty="0"/>
            <a:t>Design Communications</a:t>
          </a:r>
          <a:endParaRPr lang="en-IN" sz="2400" dirty="0"/>
        </a:p>
      </dgm:t>
    </dgm:pt>
    <dgm:pt modelId="{A3105163-5B41-43F6-8696-92BB1C8C185C}" type="parTrans" cxnId="{29ED52A5-E19C-450F-81B9-F373115F0864}">
      <dgm:prSet/>
      <dgm:spPr/>
      <dgm:t>
        <a:bodyPr/>
        <a:lstStyle/>
        <a:p>
          <a:endParaRPr lang="en-IN" sz="3600"/>
        </a:p>
      </dgm:t>
    </dgm:pt>
    <dgm:pt modelId="{70FDC376-1246-4AC4-B604-77AB191C05A7}" type="sibTrans" cxnId="{29ED52A5-E19C-450F-81B9-F373115F0864}">
      <dgm:prSet/>
      <dgm:spPr/>
      <dgm:t>
        <a:bodyPr/>
        <a:lstStyle/>
        <a:p>
          <a:endParaRPr lang="en-IN" sz="3600"/>
        </a:p>
      </dgm:t>
    </dgm:pt>
    <dgm:pt modelId="{85A4AB48-4E75-470E-ACB7-8E8729197246}">
      <dgm:prSet phldrT="[Text]" custT="1"/>
      <dgm:spPr/>
      <dgm:t>
        <a:bodyPr/>
        <a:lstStyle/>
        <a:p>
          <a:r>
            <a:rPr lang="en-US" sz="2400" dirty="0"/>
            <a:t>Select Channels</a:t>
          </a:r>
          <a:endParaRPr lang="en-IN" sz="2400" dirty="0"/>
        </a:p>
      </dgm:t>
    </dgm:pt>
    <dgm:pt modelId="{D995C69A-B4EA-4138-A036-CFFF8B18FE2A}" type="parTrans" cxnId="{6F5CFF88-08BD-4FE3-94F3-4AB70E8F5943}">
      <dgm:prSet/>
      <dgm:spPr/>
      <dgm:t>
        <a:bodyPr/>
        <a:lstStyle/>
        <a:p>
          <a:endParaRPr lang="en-IN" sz="3600"/>
        </a:p>
      </dgm:t>
    </dgm:pt>
    <dgm:pt modelId="{DDD5C007-BE23-4EC7-9A2E-FEF62D97941B}" type="sibTrans" cxnId="{6F5CFF88-08BD-4FE3-94F3-4AB70E8F5943}">
      <dgm:prSet/>
      <dgm:spPr/>
      <dgm:t>
        <a:bodyPr/>
        <a:lstStyle/>
        <a:p>
          <a:endParaRPr lang="en-IN" sz="3600"/>
        </a:p>
      </dgm:t>
    </dgm:pt>
    <dgm:pt modelId="{D9E6D180-28F0-476C-82A2-D68A5F2EECC2}">
      <dgm:prSet phldrT="[Text]" custT="1"/>
      <dgm:spPr/>
      <dgm:t>
        <a:bodyPr/>
        <a:lstStyle/>
        <a:p>
          <a:r>
            <a:rPr lang="en-US" sz="2400" dirty="0"/>
            <a:t>Establish Budget</a:t>
          </a:r>
          <a:endParaRPr lang="en-IN" sz="2400" dirty="0"/>
        </a:p>
      </dgm:t>
    </dgm:pt>
    <dgm:pt modelId="{528B770A-BE5F-4F07-A95A-1B976E201D3F}" type="parTrans" cxnId="{BE3B8841-C2B4-45E0-BCF8-29DFCF8B11E3}">
      <dgm:prSet/>
      <dgm:spPr/>
      <dgm:t>
        <a:bodyPr/>
        <a:lstStyle/>
        <a:p>
          <a:endParaRPr lang="en-IN" sz="3600"/>
        </a:p>
      </dgm:t>
    </dgm:pt>
    <dgm:pt modelId="{94A51A98-29FE-4518-BBA4-3040D0FCE673}" type="sibTrans" cxnId="{BE3B8841-C2B4-45E0-BCF8-29DFCF8B11E3}">
      <dgm:prSet/>
      <dgm:spPr/>
      <dgm:t>
        <a:bodyPr/>
        <a:lstStyle/>
        <a:p>
          <a:endParaRPr lang="en-IN" sz="3600"/>
        </a:p>
      </dgm:t>
    </dgm:pt>
    <dgm:pt modelId="{DD19A1D8-E9B9-415E-A971-B1AB25F58D03}">
      <dgm:prSet phldrT="[Text]" custT="1"/>
      <dgm:spPr/>
      <dgm:t>
        <a:bodyPr/>
        <a:lstStyle/>
        <a:p>
          <a:r>
            <a:rPr lang="en-US" sz="2400" dirty="0"/>
            <a:t>Decide on Media Mix</a:t>
          </a:r>
          <a:endParaRPr lang="en-IN" sz="2400" dirty="0"/>
        </a:p>
      </dgm:t>
    </dgm:pt>
    <dgm:pt modelId="{807494EF-38EC-4BAD-857A-4FC142B4BE74}" type="parTrans" cxnId="{1A0CDFD3-D945-4469-853E-EE4AB844DAF2}">
      <dgm:prSet/>
      <dgm:spPr/>
      <dgm:t>
        <a:bodyPr/>
        <a:lstStyle/>
        <a:p>
          <a:endParaRPr lang="en-IN" sz="3600"/>
        </a:p>
      </dgm:t>
    </dgm:pt>
    <dgm:pt modelId="{24279AE0-8C7D-4650-8F42-710401FE8E02}" type="sibTrans" cxnId="{1A0CDFD3-D945-4469-853E-EE4AB844DAF2}">
      <dgm:prSet/>
      <dgm:spPr/>
      <dgm:t>
        <a:bodyPr/>
        <a:lstStyle/>
        <a:p>
          <a:endParaRPr lang="en-IN" sz="3600"/>
        </a:p>
      </dgm:t>
    </dgm:pt>
    <dgm:pt modelId="{D229F05E-040E-4AE7-8073-6FE50D07227B}">
      <dgm:prSet phldrT="[Text]" custT="1"/>
      <dgm:spPr/>
      <dgm:t>
        <a:bodyPr/>
        <a:lstStyle/>
        <a:p>
          <a:r>
            <a:rPr lang="en-US" sz="2400" dirty="0"/>
            <a:t>Measure Results</a:t>
          </a:r>
          <a:endParaRPr lang="en-IN" sz="2400" dirty="0"/>
        </a:p>
      </dgm:t>
    </dgm:pt>
    <dgm:pt modelId="{86089A80-577C-4489-95CD-543056770722}" type="parTrans" cxnId="{434B183F-4E93-4E58-B677-1ED2E54063A4}">
      <dgm:prSet/>
      <dgm:spPr/>
      <dgm:t>
        <a:bodyPr/>
        <a:lstStyle/>
        <a:p>
          <a:endParaRPr lang="en-IN" sz="3600"/>
        </a:p>
      </dgm:t>
    </dgm:pt>
    <dgm:pt modelId="{7CE7E33C-9590-4837-97A5-DB97A48ECF4A}" type="sibTrans" cxnId="{434B183F-4E93-4E58-B677-1ED2E54063A4}">
      <dgm:prSet/>
      <dgm:spPr/>
      <dgm:t>
        <a:bodyPr/>
        <a:lstStyle/>
        <a:p>
          <a:endParaRPr lang="en-IN" sz="3600"/>
        </a:p>
      </dgm:t>
    </dgm:pt>
    <dgm:pt modelId="{5CF3C25C-B9B6-4E9B-90E5-60FF1D279294}">
      <dgm:prSet phldrT="[Text]" custT="1"/>
      <dgm:spPr/>
      <dgm:t>
        <a:bodyPr/>
        <a:lstStyle/>
        <a:p>
          <a:r>
            <a:rPr lang="en-US" sz="2400" dirty="0"/>
            <a:t>Manage Integrated Marketing Communications</a:t>
          </a:r>
          <a:endParaRPr lang="en-IN" sz="2400" dirty="0"/>
        </a:p>
      </dgm:t>
    </dgm:pt>
    <dgm:pt modelId="{F6F2B9B1-ABDD-4B4C-998D-9DEBC33B8F7A}" type="parTrans" cxnId="{3230EEB5-8C40-4839-AE71-FD2184957559}">
      <dgm:prSet/>
      <dgm:spPr/>
      <dgm:t>
        <a:bodyPr/>
        <a:lstStyle/>
        <a:p>
          <a:endParaRPr lang="en-IN" sz="3600"/>
        </a:p>
      </dgm:t>
    </dgm:pt>
    <dgm:pt modelId="{31860B95-3340-4951-8BD7-A2DB0BEB700E}" type="sibTrans" cxnId="{3230EEB5-8C40-4839-AE71-FD2184957559}">
      <dgm:prSet/>
      <dgm:spPr/>
      <dgm:t>
        <a:bodyPr/>
        <a:lstStyle/>
        <a:p>
          <a:endParaRPr lang="en-IN" sz="3600"/>
        </a:p>
      </dgm:t>
    </dgm:pt>
    <dgm:pt modelId="{DA36EFD3-03FA-4213-A9F1-93DC9F05CCAD}" type="pres">
      <dgm:prSet presAssocID="{02328E75-FFF5-4292-89A6-3371F57A815B}" presName="linear" presStyleCnt="0">
        <dgm:presLayoutVars>
          <dgm:dir/>
          <dgm:animLvl val="lvl"/>
          <dgm:resizeHandles val="exact"/>
        </dgm:presLayoutVars>
      </dgm:prSet>
      <dgm:spPr/>
    </dgm:pt>
    <dgm:pt modelId="{66625F97-F522-4A7C-97C6-9F6645D7F976}" type="pres">
      <dgm:prSet presAssocID="{FBAD3C53-5EE7-4AC7-B1C1-81B8D5AF24C9}" presName="parentLin" presStyleCnt="0"/>
      <dgm:spPr/>
    </dgm:pt>
    <dgm:pt modelId="{2D08B505-8794-4DA9-BD3E-CF7E40032403}" type="pres">
      <dgm:prSet presAssocID="{FBAD3C53-5EE7-4AC7-B1C1-81B8D5AF24C9}" presName="parentLeftMargin" presStyleLbl="node1" presStyleIdx="0" presStyleCnt="8"/>
      <dgm:spPr/>
    </dgm:pt>
    <dgm:pt modelId="{3D530C70-BC69-4F93-8944-57561EB1CF58}" type="pres">
      <dgm:prSet presAssocID="{FBAD3C53-5EE7-4AC7-B1C1-81B8D5AF24C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E306557-6950-41D0-A665-8E3B4F01D6E0}" type="pres">
      <dgm:prSet presAssocID="{FBAD3C53-5EE7-4AC7-B1C1-81B8D5AF24C9}" presName="negativeSpace" presStyleCnt="0"/>
      <dgm:spPr/>
    </dgm:pt>
    <dgm:pt modelId="{A93E20AA-D9D3-43C6-AABB-23EDA5BD1160}" type="pres">
      <dgm:prSet presAssocID="{FBAD3C53-5EE7-4AC7-B1C1-81B8D5AF24C9}" presName="childText" presStyleLbl="conFgAcc1" presStyleIdx="0" presStyleCnt="8">
        <dgm:presLayoutVars>
          <dgm:bulletEnabled val="1"/>
        </dgm:presLayoutVars>
      </dgm:prSet>
      <dgm:spPr/>
    </dgm:pt>
    <dgm:pt modelId="{C71D4A37-6A85-498D-AC9A-7BA8E600DA2F}" type="pres">
      <dgm:prSet presAssocID="{A5A5BEC7-8598-4744-82AA-3AF59E7210EB}" presName="spaceBetweenRectangles" presStyleCnt="0"/>
      <dgm:spPr/>
    </dgm:pt>
    <dgm:pt modelId="{F7BA9353-19B9-47AD-B7C9-67338437E9BB}" type="pres">
      <dgm:prSet presAssocID="{1048276D-2C07-478F-9936-26BD55AD42A3}" presName="parentLin" presStyleCnt="0"/>
      <dgm:spPr/>
    </dgm:pt>
    <dgm:pt modelId="{97C0C1E3-E58B-4545-B42D-D933FBC3D8E9}" type="pres">
      <dgm:prSet presAssocID="{1048276D-2C07-478F-9936-26BD55AD42A3}" presName="parentLeftMargin" presStyleLbl="node1" presStyleIdx="0" presStyleCnt="8"/>
      <dgm:spPr/>
    </dgm:pt>
    <dgm:pt modelId="{E3747BAB-01B9-450A-8214-1B2236525DB5}" type="pres">
      <dgm:prSet presAssocID="{1048276D-2C07-478F-9936-26BD55AD42A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D702551-97AE-4470-9281-0DE365F34B8A}" type="pres">
      <dgm:prSet presAssocID="{1048276D-2C07-478F-9936-26BD55AD42A3}" presName="negativeSpace" presStyleCnt="0"/>
      <dgm:spPr/>
    </dgm:pt>
    <dgm:pt modelId="{3DB6B246-0D47-49A8-BAE2-28C1DA3FEF99}" type="pres">
      <dgm:prSet presAssocID="{1048276D-2C07-478F-9936-26BD55AD42A3}" presName="childText" presStyleLbl="conFgAcc1" presStyleIdx="1" presStyleCnt="8">
        <dgm:presLayoutVars>
          <dgm:bulletEnabled val="1"/>
        </dgm:presLayoutVars>
      </dgm:prSet>
      <dgm:spPr/>
    </dgm:pt>
    <dgm:pt modelId="{F0AAB67B-99C5-4203-BBED-47BC23B9F39B}" type="pres">
      <dgm:prSet presAssocID="{8387C27E-9444-4B91-ACA4-3DF9135D7A5A}" presName="spaceBetweenRectangles" presStyleCnt="0"/>
      <dgm:spPr/>
    </dgm:pt>
    <dgm:pt modelId="{2692E79D-3B40-4FEF-9ACF-E5A50DD37786}" type="pres">
      <dgm:prSet presAssocID="{3ACB41E9-830A-42C5-958B-BB73B4BA4D8F}" presName="parentLin" presStyleCnt="0"/>
      <dgm:spPr/>
    </dgm:pt>
    <dgm:pt modelId="{836983EF-BF58-4FD3-BF07-CBE8AF056049}" type="pres">
      <dgm:prSet presAssocID="{3ACB41E9-830A-42C5-958B-BB73B4BA4D8F}" presName="parentLeftMargin" presStyleLbl="node1" presStyleIdx="1" presStyleCnt="8"/>
      <dgm:spPr/>
    </dgm:pt>
    <dgm:pt modelId="{A0647F7A-39C5-473E-A597-18649BFFC28E}" type="pres">
      <dgm:prSet presAssocID="{3ACB41E9-830A-42C5-958B-BB73B4BA4D8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7E3E918-B036-425F-A2E4-739D4AB4B390}" type="pres">
      <dgm:prSet presAssocID="{3ACB41E9-830A-42C5-958B-BB73B4BA4D8F}" presName="negativeSpace" presStyleCnt="0"/>
      <dgm:spPr/>
    </dgm:pt>
    <dgm:pt modelId="{D4A4ACAE-418F-4ACC-99C4-3CEDB89A808B}" type="pres">
      <dgm:prSet presAssocID="{3ACB41E9-830A-42C5-958B-BB73B4BA4D8F}" presName="childText" presStyleLbl="conFgAcc1" presStyleIdx="2" presStyleCnt="8">
        <dgm:presLayoutVars>
          <dgm:bulletEnabled val="1"/>
        </dgm:presLayoutVars>
      </dgm:prSet>
      <dgm:spPr/>
    </dgm:pt>
    <dgm:pt modelId="{654589EB-59A7-4A1D-8CDB-A818583DD50F}" type="pres">
      <dgm:prSet presAssocID="{70FDC376-1246-4AC4-B604-77AB191C05A7}" presName="spaceBetweenRectangles" presStyleCnt="0"/>
      <dgm:spPr/>
    </dgm:pt>
    <dgm:pt modelId="{28499C56-27D9-4F76-A1AC-F044A6A81050}" type="pres">
      <dgm:prSet presAssocID="{85A4AB48-4E75-470E-ACB7-8E8729197246}" presName="parentLin" presStyleCnt="0"/>
      <dgm:spPr/>
    </dgm:pt>
    <dgm:pt modelId="{A82B68E1-BD95-4396-BC98-46924075E98E}" type="pres">
      <dgm:prSet presAssocID="{85A4AB48-4E75-470E-ACB7-8E8729197246}" presName="parentLeftMargin" presStyleLbl="node1" presStyleIdx="2" presStyleCnt="8"/>
      <dgm:spPr/>
    </dgm:pt>
    <dgm:pt modelId="{E661DC14-A665-4EE3-BEAE-36B7387F2BAF}" type="pres">
      <dgm:prSet presAssocID="{85A4AB48-4E75-470E-ACB7-8E872919724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ED75D7D-3593-4C70-BA88-18E9108E41A0}" type="pres">
      <dgm:prSet presAssocID="{85A4AB48-4E75-470E-ACB7-8E8729197246}" presName="negativeSpace" presStyleCnt="0"/>
      <dgm:spPr/>
    </dgm:pt>
    <dgm:pt modelId="{2433D714-EF94-4253-9B46-1D0F7AE5D1A1}" type="pres">
      <dgm:prSet presAssocID="{85A4AB48-4E75-470E-ACB7-8E8729197246}" presName="childText" presStyleLbl="conFgAcc1" presStyleIdx="3" presStyleCnt="8">
        <dgm:presLayoutVars>
          <dgm:bulletEnabled val="1"/>
        </dgm:presLayoutVars>
      </dgm:prSet>
      <dgm:spPr/>
    </dgm:pt>
    <dgm:pt modelId="{CAADF58D-6DB1-42B6-87CD-751DC1C419E0}" type="pres">
      <dgm:prSet presAssocID="{DDD5C007-BE23-4EC7-9A2E-FEF62D97941B}" presName="spaceBetweenRectangles" presStyleCnt="0"/>
      <dgm:spPr/>
    </dgm:pt>
    <dgm:pt modelId="{5E0FC4D3-3EA4-43CD-97BC-51AF57784E81}" type="pres">
      <dgm:prSet presAssocID="{D9E6D180-28F0-476C-82A2-D68A5F2EECC2}" presName="parentLin" presStyleCnt="0"/>
      <dgm:spPr/>
    </dgm:pt>
    <dgm:pt modelId="{BD5A8246-3CCE-479E-A94A-A12519E13D11}" type="pres">
      <dgm:prSet presAssocID="{D9E6D180-28F0-476C-82A2-D68A5F2EECC2}" presName="parentLeftMargin" presStyleLbl="node1" presStyleIdx="3" presStyleCnt="8"/>
      <dgm:spPr/>
    </dgm:pt>
    <dgm:pt modelId="{69E48629-68B7-4875-B533-50EFE09F3A71}" type="pres">
      <dgm:prSet presAssocID="{D9E6D180-28F0-476C-82A2-D68A5F2EECC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7E9137E-A385-431B-9513-43C1F95B6BC9}" type="pres">
      <dgm:prSet presAssocID="{D9E6D180-28F0-476C-82A2-D68A5F2EECC2}" presName="negativeSpace" presStyleCnt="0"/>
      <dgm:spPr/>
    </dgm:pt>
    <dgm:pt modelId="{8F0F7F99-8566-4FB8-ABF3-D2E0781C683D}" type="pres">
      <dgm:prSet presAssocID="{D9E6D180-28F0-476C-82A2-D68A5F2EECC2}" presName="childText" presStyleLbl="conFgAcc1" presStyleIdx="4" presStyleCnt="8">
        <dgm:presLayoutVars>
          <dgm:bulletEnabled val="1"/>
        </dgm:presLayoutVars>
      </dgm:prSet>
      <dgm:spPr/>
    </dgm:pt>
    <dgm:pt modelId="{A55308D9-8A21-4DA4-A2EA-CF8B480D7BAC}" type="pres">
      <dgm:prSet presAssocID="{94A51A98-29FE-4518-BBA4-3040D0FCE673}" presName="spaceBetweenRectangles" presStyleCnt="0"/>
      <dgm:spPr/>
    </dgm:pt>
    <dgm:pt modelId="{C1EAA315-E3C4-41B5-9B3A-3FEDE74EE106}" type="pres">
      <dgm:prSet presAssocID="{DD19A1D8-E9B9-415E-A971-B1AB25F58D03}" presName="parentLin" presStyleCnt="0"/>
      <dgm:spPr/>
    </dgm:pt>
    <dgm:pt modelId="{F4EDF5BF-6E7E-4BAE-A182-94DFDA23B535}" type="pres">
      <dgm:prSet presAssocID="{DD19A1D8-E9B9-415E-A971-B1AB25F58D03}" presName="parentLeftMargin" presStyleLbl="node1" presStyleIdx="4" presStyleCnt="8"/>
      <dgm:spPr/>
    </dgm:pt>
    <dgm:pt modelId="{AAE9038F-7735-4215-889E-821DD9D32C2A}" type="pres">
      <dgm:prSet presAssocID="{DD19A1D8-E9B9-415E-A971-B1AB25F58D0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D125DF6-5710-42B6-A964-D65E179FAE3A}" type="pres">
      <dgm:prSet presAssocID="{DD19A1D8-E9B9-415E-A971-B1AB25F58D03}" presName="negativeSpace" presStyleCnt="0"/>
      <dgm:spPr/>
    </dgm:pt>
    <dgm:pt modelId="{B8442DB4-3158-44B7-9166-32BC61888474}" type="pres">
      <dgm:prSet presAssocID="{DD19A1D8-E9B9-415E-A971-B1AB25F58D03}" presName="childText" presStyleLbl="conFgAcc1" presStyleIdx="5" presStyleCnt="8">
        <dgm:presLayoutVars>
          <dgm:bulletEnabled val="1"/>
        </dgm:presLayoutVars>
      </dgm:prSet>
      <dgm:spPr/>
    </dgm:pt>
    <dgm:pt modelId="{54637616-79A5-4330-A5F0-71A9E76F9FC3}" type="pres">
      <dgm:prSet presAssocID="{24279AE0-8C7D-4650-8F42-710401FE8E02}" presName="spaceBetweenRectangles" presStyleCnt="0"/>
      <dgm:spPr/>
    </dgm:pt>
    <dgm:pt modelId="{EF61D5BD-77A1-4BFF-9FBA-69D6EF8CD445}" type="pres">
      <dgm:prSet presAssocID="{D229F05E-040E-4AE7-8073-6FE50D07227B}" presName="parentLin" presStyleCnt="0"/>
      <dgm:spPr/>
    </dgm:pt>
    <dgm:pt modelId="{A58BA5DB-9876-4A91-B12C-D328933A6D32}" type="pres">
      <dgm:prSet presAssocID="{D229F05E-040E-4AE7-8073-6FE50D07227B}" presName="parentLeftMargin" presStyleLbl="node1" presStyleIdx="5" presStyleCnt="8"/>
      <dgm:spPr/>
    </dgm:pt>
    <dgm:pt modelId="{E65CAAB1-1404-4EE2-9629-8708290DF1B4}" type="pres">
      <dgm:prSet presAssocID="{D229F05E-040E-4AE7-8073-6FE50D07227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BFF256E-229A-461A-8150-4300B85E1475}" type="pres">
      <dgm:prSet presAssocID="{D229F05E-040E-4AE7-8073-6FE50D07227B}" presName="negativeSpace" presStyleCnt="0"/>
      <dgm:spPr/>
    </dgm:pt>
    <dgm:pt modelId="{9B179B2D-8020-41D0-99D7-AB5D5383B901}" type="pres">
      <dgm:prSet presAssocID="{D229F05E-040E-4AE7-8073-6FE50D07227B}" presName="childText" presStyleLbl="conFgAcc1" presStyleIdx="6" presStyleCnt="8">
        <dgm:presLayoutVars>
          <dgm:bulletEnabled val="1"/>
        </dgm:presLayoutVars>
      </dgm:prSet>
      <dgm:spPr/>
    </dgm:pt>
    <dgm:pt modelId="{2331A95A-E34B-4BC2-A01D-33DFB3846509}" type="pres">
      <dgm:prSet presAssocID="{7CE7E33C-9590-4837-97A5-DB97A48ECF4A}" presName="spaceBetweenRectangles" presStyleCnt="0"/>
      <dgm:spPr/>
    </dgm:pt>
    <dgm:pt modelId="{D4B7E32D-7E01-497F-A97B-7BE3E2CC3ACC}" type="pres">
      <dgm:prSet presAssocID="{5CF3C25C-B9B6-4E9B-90E5-60FF1D279294}" presName="parentLin" presStyleCnt="0"/>
      <dgm:spPr/>
    </dgm:pt>
    <dgm:pt modelId="{04DA162C-83AB-4473-92F3-0214A66BAA75}" type="pres">
      <dgm:prSet presAssocID="{5CF3C25C-B9B6-4E9B-90E5-60FF1D279294}" presName="parentLeftMargin" presStyleLbl="node1" presStyleIdx="6" presStyleCnt="8"/>
      <dgm:spPr/>
    </dgm:pt>
    <dgm:pt modelId="{58C88DE5-E0E3-4D3F-84C0-21EE7EAA0CB4}" type="pres">
      <dgm:prSet presAssocID="{5CF3C25C-B9B6-4E9B-90E5-60FF1D279294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5957D9C9-9434-49A2-A7DE-D5DC15044669}" type="pres">
      <dgm:prSet presAssocID="{5CF3C25C-B9B6-4E9B-90E5-60FF1D279294}" presName="negativeSpace" presStyleCnt="0"/>
      <dgm:spPr/>
    </dgm:pt>
    <dgm:pt modelId="{7E592B51-92CB-4E7F-A592-AD38C7D44D60}" type="pres">
      <dgm:prSet presAssocID="{5CF3C25C-B9B6-4E9B-90E5-60FF1D279294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B8B65E08-59A1-4C84-A3D1-5EE376D14068}" type="presOf" srcId="{D229F05E-040E-4AE7-8073-6FE50D07227B}" destId="{A58BA5DB-9876-4A91-B12C-D328933A6D32}" srcOrd="0" destOrd="0" presId="urn:microsoft.com/office/officeart/2005/8/layout/list1"/>
    <dgm:cxn modelId="{1BBADE0A-B85D-4C28-9960-22B3994F324A}" type="presOf" srcId="{5CF3C25C-B9B6-4E9B-90E5-60FF1D279294}" destId="{04DA162C-83AB-4473-92F3-0214A66BAA75}" srcOrd="0" destOrd="0" presId="urn:microsoft.com/office/officeart/2005/8/layout/list1"/>
    <dgm:cxn modelId="{FCA79C2A-01DF-4D04-8D0E-4940959FD7B5}" type="presOf" srcId="{DD19A1D8-E9B9-415E-A971-B1AB25F58D03}" destId="{AAE9038F-7735-4215-889E-821DD9D32C2A}" srcOrd="1" destOrd="0" presId="urn:microsoft.com/office/officeart/2005/8/layout/list1"/>
    <dgm:cxn modelId="{906E9C36-A06E-49CE-913F-50515A2CB852}" type="presOf" srcId="{FBAD3C53-5EE7-4AC7-B1C1-81B8D5AF24C9}" destId="{2D08B505-8794-4DA9-BD3E-CF7E40032403}" srcOrd="0" destOrd="0" presId="urn:microsoft.com/office/officeart/2005/8/layout/list1"/>
    <dgm:cxn modelId="{434B183F-4E93-4E58-B677-1ED2E54063A4}" srcId="{02328E75-FFF5-4292-89A6-3371F57A815B}" destId="{D229F05E-040E-4AE7-8073-6FE50D07227B}" srcOrd="6" destOrd="0" parTransId="{86089A80-577C-4489-95CD-543056770722}" sibTransId="{7CE7E33C-9590-4837-97A5-DB97A48ECF4A}"/>
    <dgm:cxn modelId="{BE3B8841-C2B4-45E0-BCF8-29DFCF8B11E3}" srcId="{02328E75-FFF5-4292-89A6-3371F57A815B}" destId="{D9E6D180-28F0-476C-82A2-D68A5F2EECC2}" srcOrd="4" destOrd="0" parTransId="{528B770A-BE5F-4F07-A95A-1B976E201D3F}" sibTransId="{94A51A98-29FE-4518-BBA4-3040D0FCE673}"/>
    <dgm:cxn modelId="{B3E41242-12CE-4165-B89B-B2822A3E53E9}" type="presOf" srcId="{DD19A1D8-E9B9-415E-A971-B1AB25F58D03}" destId="{F4EDF5BF-6E7E-4BAE-A182-94DFDA23B535}" srcOrd="0" destOrd="0" presId="urn:microsoft.com/office/officeart/2005/8/layout/list1"/>
    <dgm:cxn modelId="{CE39D047-115C-4C54-9949-974235A2BE01}" type="presOf" srcId="{1048276D-2C07-478F-9936-26BD55AD42A3}" destId="{E3747BAB-01B9-450A-8214-1B2236525DB5}" srcOrd="1" destOrd="0" presId="urn:microsoft.com/office/officeart/2005/8/layout/list1"/>
    <dgm:cxn modelId="{6A3DF66F-A8E6-477C-B0E7-DAC954E8C1A7}" type="presOf" srcId="{D9E6D180-28F0-476C-82A2-D68A5F2EECC2}" destId="{BD5A8246-3CCE-479E-A94A-A12519E13D11}" srcOrd="0" destOrd="0" presId="urn:microsoft.com/office/officeart/2005/8/layout/list1"/>
    <dgm:cxn modelId="{F6C80A54-401D-4C88-AC63-B97602681FE7}" type="presOf" srcId="{3ACB41E9-830A-42C5-958B-BB73B4BA4D8F}" destId="{A0647F7A-39C5-473E-A597-18649BFFC28E}" srcOrd="1" destOrd="0" presId="urn:microsoft.com/office/officeart/2005/8/layout/list1"/>
    <dgm:cxn modelId="{10EE5D7C-0FDB-4E4B-9F95-A959BCFF8861}" type="presOf" srcId="{85A4AB48-4E75-470E-ACB7-8E8729197246}" destId="{A82B68E1-BD95-4396-BC98-46924075E98E}" srcOrd="0" destOrd="0" presId="urn:microsoft.com/office/officeart/2005/8/layout/list1"/>
    <dgm:cxn modelId="{6F5CFF88-08BD-4FE3-94F3-4AB70E8F5943}" srcId="{02328E75-FFF5-4292-89A6-3371F57A815B}" destId="{85A4AB48-4E75-470E-ACB7-8E8729197246}" srcOrd="3" destOrd="0" parTransId="{D995C69A-B4EA-4138-A036-CFFF8B18FE2A}" sibTransId="{DDD5C007-BE23-4EC7-9A2E-FEF62D97941B}"/>
    <dgm:cxn modelId="{CA3CCD93-BD5A-4255-8F61-EFAF7ED0F75C}" type="presOf" srcId="{85A4AB48-4E75-470E-ACB7-8E8729197246}" destId="{E661DC14-A665-4EE3-BEAE-36B7387F2BAF}" srcOrd="1" destOrd="0" presId="urn:microsoft.com/office/officeart/2005/8/layout/list1"/>
    <dgm:cxn modelId="{978B2CA2-94E1-48BA-B369-9DD6CD005306}" type="presOf" srcId="{D229F05E-040E-4AE7-8073-6FE50D07227B}" destId="{E65CAAB1-1404-4EE2-9629-8708290DF1B4}" srcOrd="1" destOrd="0" presId="urn:microsoft.com/office/officeart/2005/8/layout/list1"/>
    <dgm:cxn modelId="{234881A2-0931-4FD4-A27B-7C3D3C888EA2}" type="presOf" srcId="{02328E75-FFF5-4292-89A6-3371F57A815B}" destId="{DA36EFD3-03FA-4213-A9F1-93DC9F05CCAD}" srcOrd="0" destOrd="0" presId="urn:microsoft.com/office/officeart/2005/8/layout/list1"/>
    <dgm:cxn modelId="{CD0A55A3-5D4E-4802-8994-E4E6EC8592E8}" srcId="{02328E75-FFF5-4292-89A6-3371F57A815B}" destId="{FBAD3C53-5EE7-4AC7-B1C1-81B8D5AF24C9}" srcOrd="0" destOrd="0" parTransId="{5160E2E1-DCBA-43FB-BA07-DDCA31BAF579}" sibTransId="{A5A5BEC7-8598-4744-82AA-3AF59E7210EB}"/>
    <dgm:cxn modelId="{29ED52A5-E19C-450F-81B9-F373115F0864}" srcId="{02328E75-FFF5-4292-89A6-3371F57A815B}" destId="{3ACB41E9-830A-42C5-958B-BB73B4BA4D8F}" srcOrd="2" destOrd="0" parTransId="{A3105163-5B41-43F6-8696-92BB1C8C185C}" sibTransId="{70FDC376-1246-4AC4-B604-77AB191C05A7}"/>
    <dgm:cxn modelId="{78C42AAA-1889-4C9B-A9EF-9F8574DF4571}" type="presOf" srcId="{5CF3C25C-B9B6-4E9B-90E5-60FF1D279294}" destId="{58C88DE5-E0E3-4D3F-84C0-21EE7EAA0CB4}" srcOrd="1" destOrd="0" presId="urn:microsoft.com/office/officeart/2005/8/layout/list1"/>
    <dgm:cxn modelId="{3230EEB5-8C40-4839-AE71-FD2184957559}" srcId="{02328E75-FFF5-4292-89A6-3371F57A815B}" destId="{5CF3C25C-B9B6-4E9B-90E5-60FF1D279294}" srcOrd="7" destOrd="0" parTransId="{F6F2B9B1-ABDD-4B4C-998D-9DEBC33B8F7A}" sibTransId="{31860B95-3340-4951-8BD7-A2DB0BEB700E}"/>
    <dgm:cxn modelId="{B28AB6C6-9E3C-4742-846B-24E6674FF4C5}" type="presOf" srcId="{3ACB41E9-830A-42C5-958B-BB73B4BA4D8F}" destId="{836983EF-BF58-4FD3-BF07-CBE8AF056049}" srcOrd="0" destOrd="0" presId="urn:microsoft.com/office/officeart/2005/8/layout/list1"/>
    <dgm:cxn modelId="{2D26C2CE-2EEA-4A9F-B6DC-9B8320559CD9}" type="presOf" srcId="{D9E6D180-28F0-476C-82A2-D68A5F2EECC2}" destId="{69E48629-68B7-4875-B533-50EFE09F3A71}" srcOrd="1" destOrd="0" presId="urn:microsoft.com/office/officeart/2005/8/layout/list1"/>
    <dgm:cxn modelId="{1A0CDFD3-D945-4469-853E-EE4AB844DAF2}" srcId="{02328E75-FFF5-4292-89A6-3371F57A815B}" destId="{DD19A1D8-E9B9-415E-A971-B1AB25F58D03}" srcOrd="5" destOrd="0" parTransId="{807494EF-38EC-4BAD-857A-4FC142B4BE74}" sibTransId="{24279AE0-8C7D-4650-8F42-710401FE8E02}"/>
    <dgm:cxn modelId="{2BFDF0E0-FA8A-4819-ACEB-A5E4A7A41EEA}" type="presOf" srcId="{1048276D-2C07-478F-9936-26BD55AD42A3}" destId="{97C0C1E3-E58B-4545-B42D-D933FBC3D8E9}" srcOrd="0" destOrd="0" presId="urn:microsoft.com/office/officeart/2005/8/layout/list1"/>
    <dgm:cxn modelId="{49CBEEEA-91F0-4B47-A209-DE33E47DC5A7}" srcId="{02328E75-FFF5-4292-89A6-3371F57A815B}" destId="{1048276D-2C07-478F-9936-26BD55AD42A3}" srcOrd="1" destOrd="0" parTransId="{EABD429F-3708-44CD-BC44-D052962E0C77}" sibTransId="{8387C27E-9444-4B91-ACA4-3DF9135D7A5A}"/>
    <dgm:cxn modelId="{248131FB-2161-4767-95AA-E98B76CA1ADC}" type="presOf" srcId="{FBAD3C53-5EE7-4AC7-B1C1-81B8D5AF24C9}" destId="{3D530C70-BC69-4F93-8944-57561EB1CF58}" srcOrd="1" destOrd="0" presId="urn:microsoft.com/office/officeart/2005/8/layout/list1"/>
    <dgm:cxn modelId="{EB9F2485-876D-40F7-A9D1-039C4DB70B08}" type="presParOf" srcId="{DA36EFD3-03FA-4213-A9F1-93DC9F05CCAD}" destId="{66625F97-F522-4A7C-97C6-9F6645D7F976}" srcOrd="0" destOrd="0" presId="urn:microsoft.com/office/officeart/2005/8/layout/list1"/>
    <dgm:cxn modelId="{9C6EFB75-87BD-4800-946C-0D543030E012}" type="presParOf" srcId="{66625F97-F522-4A7C-97C6-9F6645D7F976}" destId="{2D08B505-8794-4DA9-BD3E-CF7E40032403}" srcOrd="0" destOrd="0" presId="urn:microsoft.com/office/officeart/2005/8/layout/list1"/>
    <dgm:cxn modelId="{CE0C5E4E-ECD4-45B4-AB9D-866D08C66BEB}" type="presParOf" srcId="{66625F97-F522-4A7C-97C6-9F6645D7F976}" destId="{3D530C70-BC69-4F93-8944-57561EB1CF58}" srcOrd="1" destOrd="0" presId="urn:microsoft.com/office/officeart/2005/8/layout/list1"/>
    <dgm:cxn modelId="{4B9207DB-C664-4E3B-A683-2E91492A6C2C}" type="presParOf" srcId="{DA36EFD3-03FA-4213-A9F1-93DC9F05CCAD}" destId="{5E306557-6950-41D0-A665-8E3B4F01D6E0}" srcOrd="1" destOrd="0" presId="urn:microsoft.com/office/officeart/2005/8/layout/list1"/>
    <dgm:cxn modelId="{EAB2DE8D-22F1-40EF-8572-19612C48D9E8}" type="presParOf" srcId="{DA36EFD3-03FA-4213-A9F1-93DC9F05CCAD}" destId="{A93E20AA-D9D3-43C6-AABB-23EDA5BD1160}" srcOrd="2" destOrd="0" presId="urn:microsoft.com/office/officeart/2005/8/layout/list1"/>
    <dgm:cxn modelId="{6B571E62-C0F1-46D5-B759-76E9BF54AC64}" type="presParOf" srcId="{DA36EFD3-03FA-4213-A9F1-93DC9F05CCAD}" destId="{C71D4A37-6A85-498D-AC9A-7BA8E600DA2F}" srcOrd="3" destOrd="0" presId="urn:microsoft.com/office/officeart/2005/8/layout/list1"/>
    <dgm:cxn modelId="{0BBC046D-1B6C-4A28-9B35-22003EC96B42}" type="presParOf" srcId="{DA36EFD3-03FA-4213-A9F1-93DC9F05CCAD}" destId="{F7BA9353-19B9-47AD-B7C9-67338437E9BB}" srcOrd="4" destOrd="0" presId="urn:microsoft.com/office/officeart/2005/8/layout/list1"/>
    <dgm:cxn modelId="{2324C406-0B7E-4CA8-A0F7-C18AACB9EBD6}" type="presParOf" srcId="{F7BA9353-19B9-47AD-B7C9-67338437E9BB}" destId="{97C0C1E3-E58B-4545-B42D-D933FBC3D8E9}" srcOrd="0" destOrd="0" presId="urn:microsoft.com/office/officeart/2005/8/layout/list1"/>
    <dgm:cxn modelId="{0B6F10DF-DCB4-40B5-AFF6-5B0D83D16D09}" type="presParOf" srcId="{F7BA9353-19B9-47AD-B7C9-67338437E9BB}" destId="{E3747BAB-01B9-450A-8214-1B2236525DB5}" srcOrd="1" destOrd="0" presId="urn:microsoft.com/office/officeart/2005/8/layout/list1"/>
    <dgm:cxn modelId="{6370E80A-6A2A-4ADA-9E09-21C6B0E5C5D1}" type="presParOf" srcId="{DA36EFD3-03FA-4213-A9F1-93DC9F05CCAD}" destId="{7D702551-97AE-4470-9281-0DE365F34B8A}" srcOrd="5" destOrd="0" presId="urn:microsoft.com/office/officeart/2005/8/layout/list1"/>
    <dgm:cxn modelId="{AEC71AF3-5827-4E73-9F66-B932D1F4D30F}" type="presParOf" srcId="{DA36EFD3-03FA-4213-A9F1-93DC9F05CCAD}" destId="{3DB6B246-0D47-49A8-BAE2-28C1DA3FEF99}" srcOrd="6" destOrd="0" presId="urn:microsoft.com/office/officeart/2005/8/layout/list1"/>
    <dgm:cxn modelId="{3A4410F1-67F1-407B-BD95-7CB5D3A056EC}" type="presParOf" srcId="{DA36EFD3-03FA-4213-A9F1-93DC9F05CCAD}" destId="{F0AAB67B-99C5-4203-BBED-47BC23B9F39B}" srcOrd="7" destOrd="0" presId="urn:microsoft.com/office/officeart/2005/8/layout/list1"/>
    <dgm:cxn modelId="{86AF93F1-DC15-4E3A-9CB7-F5A8972E9A73}" type="presParOf" srcId="{DA36EFD3-03FA-4213-A9F1-93DC9F05CCAD}" destId="{2692E79D-3B40-4FEF-9ACF-E5A50DD37786}" srcOrd="8" destOrd="0" presId="urn:microsoft.com/office/officeart/2005/8/layout/list1"/>
    <dgm:cxn modelId="{4FA6D150-C6B2-4AD1-9471-743E866DE224}" type="presParOf" srcId="{2692E79D-3B40-4FEF-9ACF-E5A50DD37786}" destId="{836983EF-BF58-4FD3-BF07-CBE8AF056049}" srcOrd="0" destOrd="0" presId="urn:microsoft.com/office/officeart/2005/8/layout/list1"/>
    <dgm:cxn modelId="{80AE6516-7152-4534-AA8B-D8B1B68C8CB4}" type="presParOf" srcId="{2692E79D-3B40-4FEF-9ACF-E5A50DD37786}" destId="{A0647F7A-39C5-473E-A597-18649BFFC28E}" srcOrd="1" destOrd="0" presId="urn:microsoft.com/office/officeart/2005/8/layout/list1"/>
    <dgm:cxn modelId="{155B0B17-42C5-4BCF-B03E-52E77FC491CD}" type="presParOf" srcId="{DA36EFD3-03FA-4213-A9F1-93DC9F05CCAD}" destId="{A7E3E918-B036-425F-A2E4-739D4AB4B390}" srcOrd="9" destOrd="0" presId="urn:microsoft.com/office/officeart/2005/8/layout/list1"/>
    <dgm:cxn modelId="{DE170740-B3BF-47BC-B973-8D7788AD9D63}" type="presParOf" srcId="{DA36EFD3-03FA-4213-A9F1-93DC9F05CCAD}" destId="{D4A4ACAE-418F-4ACC-99C4-3CEDB89A808B}" srcOrd="10" destOrd="0" presId="urn:microsoft.com/office/officeart/2005/8/layout/list1"/>
    <dgm:cxn modelId="{838689EE-80FA-4E04-BE5F-8844C6A027DE}" type="presParOf" srcId="{DA36EFD3-03FA-4213-A9F1-93DC9F05CCAD}" destId="{654589EB-59A7-4A1D-8CDB-A818583DD50F}" srcOrd="11" destOrd="0" presId="urn:microsoft.com/office/officeart/2005/8/layout/list1"/>
    <dgm:cxn modelId="{CC40D6D4-1742-4596-83B6-CA51BECAC2A0}" type="presParOf" srcId="{DA36EFD3-03FA-4213-A9F1-93DC9F05CCAD}" destId="{28499C56-27D9-4F76-A1AC-F044A6A81050}" srcOrd="12" destOrd="0" presId="urn:microsoft.com/office/officeart/2005/8/layout/list1"/>
    <dgm:cxn modelId="{569A3604-31DA-4EA8-85CB-C43F1433B04E}" type="presParOf" srcId="{28499C56-27D9-4F76-A1AC-F044A6A81050}" destId="{A82B68E1-BD95-4396-BC98-46924075E98E}" srcOrd="0" destOrd="0" presId="urn:microsoft.com/office/officeart/2005/8/layout/list1"/>
    <dgm:cxn modelId="{E4681F1E-A3CE-4284-9DA9-BC196EA38E0C}" type="presParOf" srcId="{28499C56-27D9-4F76-A1AC-F044A6A81050}" destId="{E661DC14-A665-4EE3-BEAE-36B7387F2BAF}" srcOrd="1" destOrd="0" presId="urn:microsoft.com/office/officeart/2005/8/layout/list1"/>
    <dgm:cxn modelId="{6CCFCCA6-1235-437B-9DAF-1809C3586F5D}" type="presParOf" srcId="{DA36EFD3-03FA-4213-A9F1-93DC9F05CCAD}" destId="{9ED75D7D-3593-4C70-BA88-18E9108E41A0}" srcOrd="13" destOrd="0" presId="urn:microsoft.com/office/officeart/2005/8/layout/list1"/>
    <dgm:cxn modelId="{3120411A-7463-4813-AF3E-13DB06D2374F}" type="presParOf" srcId="{DA36EFD3-03FA-4213-A9F1-93DC9F05CCAD}" destId="{2433D714-EF94-4253-9B46-1D0F7AE5D1A1}" srcOrd="14" destOrd="0" presId="urn:microsoft.com/office/officeart/2005/8/layout/list1"/>
    <dgm:cxn modelId="{786571D9-CAFA-4FF1-91F7-E14D5EAAE210}" type="presParOf" srcId="{DA36EFD3-03FA-4213-A9F1-93DC9F05CCAD}" destId="{CAADF58D-6DB1-42B6-87CD-751DC1C419E0}" srcOrd="15" destOrd="0" presId="urn:microsoft.com/office/officeart/2005/8/layout/list1"/>
    <dgm:cxn modelId="{07394794-4581-43F4-9046-D800FF56E16F}" type="presParOf" srcId="{DA36EFD3-03FA-4213-A9F1-93DC9F05CCAD}" destId="{5E0FC4D3-3EA4-43CD-97BC-51AF57784E81}" srcOrd="16" destOrd="0" presId="urn:microsoft.com/office/officeart/2005/8/layout/list1"/>
    <dgm:cxn modelId="{7EC3685E-A5E6-4039-84CE-0BB17F4299E4}" type="presParOf" srcId="{5E0FC4D3-3EA4-43CD-97BC-51AF57784E81}" destId="{BD5A8246-3CCE-479E-A94A-A12519E13D11}" srcOrd="0" destOrd="0" presId="urn:microsoft.com/office/officeart/2005/8/layout/list1"/>
    <dgm:cxn modelId="{D9A2946C-D05E-446E-9904-CCB0C382BDC3}" type="presParOf" srcId="{5E0FC4D3-3EA4-43CD-97BC-51AF57784E81}" destId="{69E48629-68B7-4875-B533-50EFE09F3A71}" srcOrd="1" destOrd="0" presId="urn:microsoft.com/office/officeart/2005/8/layout/list1"/>
    <dgm:cxn modelId="{6F48825C-D531-48BE-AC09-811B2DD59687}" type="presParOf" srcId="{DA36EFD3-03FA-4213-A9F1-93DC9F05CCAD}" destId="{07E9137E-A385-431B-9513-43C1F95B6BC9}" srcOrd="17" destOrd="0" presId="urn:microsoft.com/office/officeart/2005/8/layout/list1"/>
    <dgm:cxn modelId="{4CF20742-640A-49BC-A995-F32C51F867BD}" type="presParOf" srcId="{DA36EFD3-03FA-4213-A9F1-93DC9F05CCAD}" destId="{8F0F7F99-8566-4FB8-ABF3-D2E0781C683D}" srcOrd="18" destOrd="0" presId="urn:microsoft.com/office/officeart/2005/8/layout/list1"/>
    <dgm:cxn modelId="{522E7DF7-1083-4E0C-AB0F-D0271E205F0B}" type="presParOf" srcId="{DA36EFD3-03FA-4213-A9F1-93DC9F05CCAD}" destId="{A55308D9-8A21-4DA4-A2EA-CF8B480D7BAC}" srcOrd="19" destOrd="0" presId="urn:microsoft.com/office/officeart/2005/8/layout/list1"/>
    <dgm:cxn modelId="{FC004560-328A-4B10-BA66-FDE9CB24FF03}" type="presParOf" srcId="{DA36EFD3-03FA-4213-A9F1-93DC9F05CCAD}" destId="{C1EAA315-E3C4-41B5-9B3A-3FEDE74EE106}" srcOrd="20" destOrd="0" presId="urn:microsoft.com/office/officeart/2005/8/layout/list1"/>
    <dgm:cxn modelId="{314B7090-79AE-42A8-8D71-BF040FD8E12B}" type="presParOf" srcId="{C1EAA315-E3C4-41B5-9B3A-3FEDE74EE106}" destId="{F4EDF5BF-6E7E-4BAE-A182-94DFDA23B535}" srcOrd="0" destOrd="0" presId="urn:microsoft.com/office/officeart/2005/8/layout/list1"/>
    <dgm:cxn modelId="{EA4277D5-A6B4-4886-943E-B1D7C08894E4}" type="presParOf" srcId="{C1EAA315-E3C4-41B5-9B3A-3FEDE74EE106}" destId="{AAE9038F-7735-4215-889E-821DD9D32C2A}" srcOrd="1" destOrd="0" presId="urn:microsoft.com/office/officeart/2005/8/layout/list1"/>
    <dgm:cxn modelId="{37861681-F0CA-486A-9D0A-D5690D206500}" type="presParOf" srcId="{DA36EFD3-03FA-4213-A9F1-93DC9F05CCAD}" destId="{6D125DF6-5710-42B6-A964-D65E179FAE3A}" srcOrd="21" destOrd="0" presId="urn:microsoft.com/office/officeart/2005/8/layout/list1"/>
    <dgm:cxn modelId="{5CD9AD8D-8361-4160-AB88-256B1D113718}" type="presParOf" srcId="{DA36EFD3-03FA-4213-A9F1-93DC9F05CCAD}" destId="{B8442DB4-3158-44B7-9166-32BC61888474}" srcOrd="22" destOrd="0" presId="urn:microsoft.com/office/officeart/2005/8/layout/list1"/>
    <dgm:cxn modelId="{8C6DBF65-4366-4F99-9090-02D435863345}" type="presParOf" srcId="{DA36EFD3-03FA-4213-A9F1-93DC9F05CCAD}" destId="{54637616-79A5-4330-A5F0-71A9E76F9FC3}" srcOrd="23" destOrd="0" presId="urn:microsoft.com/office/officeart/2005/8/layout/list1"/>
    <dgm:cxn modelId="{D1CCA074-72B2-43E5-889F-6CAD295FCC59}" type="presParOf" srcId="{DA36EFD3-03FA-4213-A9F1-93DC9F05CCAD}" destId="{EF61D5BD-77A1-4BFF-9FBA-69D6EF8CD445}" srcOrd="24" destOrd="0" presId="urn:microsoft.com/office/officeart/2005/8/layout/list1"/>
    <dgm:cxn modelId="{31C21C64-598B-4A02-A465-68CAA5714EC2}" type="presParOf" srcId="{EF61D5BD-77A1-4BFF-9FBA-69D6EF8CD445}" destId="{A58BA5DB-9876-4A91-B12C-D328933A6D32}" srcOrd="0" destOrd="0" presId="urn:microsoft.com/office/officeart/2005/8/layout/list1"/>
    <dgm:cxn modelId="{1B5B2284-754F-4AE0-85E4-2DC5AC0D051B}" type="presParOf" srcId="{EF61D5BD-77A1-4BFF-9FBA-69D6EF8CD445}" destId="{E65CAAB1-1404-4EE2-9629-8708290DF1B4}" srcOrd="1" destOrd="0" presId="urn:microsoft.com/office/officeart/2005/8/layout/list1"/>
    <dgm:cxn modelId="{4B709884-FA55-45BA-B8F6-3D17FA752376}" type="presParOf" srcId="{DA36EFD3-03FA-4213-A9F1-93DC9F05CCAD}" destId="{4BFF256E-229A-461A-8150-4300B85E1475}" srcOrd="25" destOrd="0" presId="urn:microsoft.com/office/officeart/2005/8/layout/list1"/>
    <dgm:cxn modelId="{9691F12B-6F8D-4A6F-AFDE-17D1BAAC07FF}" type="presParOf" srcId="{DA36EFD3-03FA-4213-A9F1-93DC9F05CCAD}" destId="{9B179B2D-8020-41D0-99D7-AB5D5383B901}" srcOrd="26" destOrd="0" presId="urn:microsoft.com/office/officeart/2005/8/layout/list1"/>
    <dgm:cxn modelId="{36B38D71-23F5-4B52-9E10-F981B32C383A}" type="presParOf" srcId="{DA36EFD3-03FA-4213-A9F1-93DC9F05CCAD}" destId="{2331A95A-E34B-4BC2-A01D-33DFB3846509}" srcOrd="27" destOrd="0" presId="urn:microsoft.com/office/officeart/2005/8/layout/list1"/>
    <dgm:cxn modelId="{3F7BD8DD-BEAC-4C02-BE88-F337E6672F24}" type="presParOf" srcId="{DA36EFD3-03FA-4213-A9F1-93DC9F05CCAD}" destId="{D4B7E32D-7E01-497F-A97B-7BE3E2CC3ACC}" srcOrd="28" destOrd="0" presId="urn:microsoft.com/office/officeart/2005/8/layout/list1"/>
    <dgm:cxn modelId="{A5F2E38E-9EE2-4878-8256-E60E2B6D24B1}" type="presParOf" srcId="{D4B7E32D-7E01-497F-A97B-7BE3E2CC3ACC}" destId="{04DA162C-83AB-4473-92F3-0214A66BAA75}" srcOrd="0" destOrd="0" presId="urn:microsoft.com/office/officeart/2005/8/layout/list1"/>
    <dgm:cxn modelId="{19ACC7C7-FA11-4703-9FCA-7D987C304769}" type="presParOf" srcId="{D4B7E32D-7E01-497F-A97B-7BE3E2CC3ACC}" destId="{58C88DE5-E0E3-4D3F-84C0-21EE7EAA0CB4}" srcOrd="1" destOrd="0" presId="urn:microsoft.com/office/officeart/2005/8/layout/list1"/>
    <dgm:cxn modelId="{5725517D-11F2-4A1B-B2B2-AD1B05262DC6}" type="presParOf" srcId="{DA36EFD3-03FA-4213-A9F1-93DC9F05CCAD}" destId="{5957D9C9-9434-49A2-A7DE-D5DC15044669}" srcOrd="29" destOrd="0" presId="urn:microsoft.com/office/officeart/2005/8/layout/list1"/>
    <dgm:cxn modelId="{B7C776AE-175C-41AE-96C3-B030AA4AB9F8}" type="presParOf" srcId="{DA36EFD3-03FA-4213-A9F1-93DC9F05CCAD}" destId="{7E592B51-92CB-4E7F-A592-AD38C7D44D6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240AA-D068-44F8-A946-3B2391EB4D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BE22176-9919-4904-A905-D9A1118B1E34}">
      <dgm:prSet phldrT="[Text]"/>
      <dgm:spPr/>
      <dgm:t>
        <a:bodyPr/>
        <a:lstStyle/>
        <a:p>
          <a:r>
            <a:rPr lang="en-US" dirty="0"/>
            <a:t>Establish need for a category</a:t>
          </a:r>
          <a:endParaRPr lang="en-IN" dirty="0"/>
        </a:p>
      </dgm:t>
    </dgm:pt>
    <dgm:pt modelId="{442FC51C-A477-4773-9407-B498EE93815F}" type="parTrans" cxnId="{C6B91427-CD2E-4AAB-8FF5-64A9376E055C}">
      <dgm:prSet/>
      <dgm:spPr/>
      <dgm:t>
        <a:bodyPr/>
        <a:lstStyle/>
        <a:p>
          <a:endParaRPr lang="en-IN"/>
        </a:p>
      </dgm:t>
    </dgm:pt>
    <dgm:pt modelId="{979BEEF1-71CA-4DF2-96C3-EEE3BE266425}" type="sibTrans" cxnId="{C6B91427-CD2E-4AAB-8FF5-64A9376E055C}">
      <dgm:prSet/>
      <dgm:spPr/>
      <dgm:t>
        <a:bodyPr/>
        <a:lstStyle/>
        <a:p>
          <a:endParaRPr lang="en-IN"/>
        </a:p>
      </dgm:t>
    </dgm:pt>
    <dgm:pt modelId="{C62AEF90-47F8-4C64-8107-D134C7A9D63C}">
      <dgm:prSet phldrT="[Text]"/>
      <dgm:spPr/>
      <dgm:t>
        <a:bodyPr/>
        <a:lstStyle/>
        <a:p>
          <a:r>
            <a:rPr lang="en-US" dirty="0"/>
            <a:t>Build brand awareness</a:t>
          </a:r>
          <a:endParaRPr lang="en-IN" dirty="0"/>
        </a:p>
      </dgm:t>
    </dgm:pt>
    <dgm:pt modelId="{65396278-6394-4267-9A39-545E52F1A1A8}" type="parTrans" cxnId="{E1A7F855-38CF-402A-8DCC-F13A5778E874}">
      <dgm:prSet/>
      <dgm:spPr/>
      <dgm:t>
        <a:bodyPr/>
        <a:lstStyle/>
        <a:p>
          <a:endParaRPr lang="en-IN"/>
        </a:p>
      </dgm:t>
    </dgm:pt>
    <dgm:pt modelId="{CE2D7606-0C8F-478D-81DC-04D1DB7FE2A7}" type="sibTrans" cxnId="{E1A7F855-38CF-402A-8DCC-F13A5778E874}">
      <dgm:prSet/>
      <dgm:spPr/>
      <dgm:t>
        <a:bodyPr/>
        <a:lstStyle/>
        <a:p>
          <a:endParaRPr lang="en-IN"/>
        </a:p>
      </dgm:t>
    </dgm:pt>
    <dgm:pt modelId="{11B41E8D-61E4-489A-9AD8-A78FD6296A79}">
      <dgm:prSet phldrT="[Text]"/>
      <dgm:spPr/>
      <dgm:t>
        <a:bodyPr/>
        <a:lstStyle/>
        <a:p>
          <a:r>
            <a:rPr lang="en-US" dirty="0"/>
            <a:t>Build brand attitude</a:t>
          </a:r>
          <a:endParaRPr lang="en-IN" dirty="0"/>
        </a:p>
      </dgm:t>
    </dgm:pt>
    <dgm:pt modelId="{503FF215-BABF-4BEB-A326-425C39B615AE}" type="parTrans" cxnId="{74DEF54E-CCDA-4F4A-A2A6-279F83C0B5CE}">
      <dgm:prSet/>
      <dgm:spPr/>
      <dgm:t>
        <a:bodyPr/>
        <a:lstStyle/>
        <a:p>
          <a:endParaRPr lang="en-IN"/>
        </a:p>
      </dgm:t>
    </dgm:pt>
    <dgm:pt modelId="{F42975DB-941C-41FC-859A-0764777E0A26}" type="sibTrans" cxnId="{74DEF54E-CCDA-4F4A-A2A6-279F83C0B5CE}">
      <dgm:prSet/>
      <dgm:spPr/>
      <dgm:t>
        <a:bodyPr/>
        <a:lstStyle/>
        <a:p>
          <a:endParaRPr lang="en-IN"/>
        </a:p>
      </dgm:t>
    </dgm:pt>
    <dgm:pt modelId="{04823B66-805C-4CF6-8F63-D5DAACA52F74}">
      <dgm:prSet phldrT="[Text]"/>
      <dgm:spPr/>
      <dgm:t>
        <a:bodyPr/>
        <a:lstStyle/>
        <a:p>
          <a:r>
            <a:rPr lang="en-US" dirty="0"/>
            <a:t>Influence brand purchase intention</a:t>
          </a:r>
          <a:endParaRPr lang="en-IN" dirty="0"/>
        </a:p>
      </dgm:t>
    </dgm:pt>
    <dgm:pt modelId="{2D4AD1DA-3259-4C22-9D06-5B0AF6D0DBF2}" type="parTrans" cxnId="{2DEF9664-B9D1-44E2-81CB-F34D13F97D8D}">
      <dgm:prSet/>
      <dgm:spPr/>
      <dgm:t>
        <a:bodyPr/>
        <a:lstStyle/>
        <a:p>
          <a:endParaRPr lang="en-IN"/>
        </a:p>
      </dgm:t>
    </dgm:pt>
    <dgm:pt modelId="{55DAD91A-D03B-45D5-AB14-A205B7B696F9}" type="sibTrans" cxnId="{2DEF9664-B9D1-44E2-81CB-F34D13F97D8D}">
      <dgm:prSet/>
      <dgm:spPr/>
      <dgm:t>
        <a:bodyPr/>
        <a:lstStyle/>
        <a:p>
          <a:endParaRPr lang="en-IN"/>
        </a:p>
      </dgm:t>
    </dgm:pt>
    <dgm:pt modelId="{FA13DF48-11D8-4129-9D28-42ABE73260A2}" type="pres">
      <dgm:prSet presAssocID="{2C4240AA-D068-44F8-A946-3B2391EB4DC8}" presName="linear" presStyleCnt="0">
        <dgm:presLayoutVars>
          <dgm:dir/>
          <dgm:animLvl val="lvl"/>
          <dgm:resizeHandles val="exact"/>
        </dgm:presLayoutVars>
      </dgm:prSet>
      <dgm:spPr/>
    </dgm:pt>
    <dgm:pt modelId="{34498CAD-25AE-4E54-84C1-4B0557D1C69C}" type="pres">
      <dgm:prSet presAssocID="{6BE22176-9919-4904-A905-D9A1118B1E34}" presName="parentLin" presStyleCnt="0"/>
      <dgm:spPr/>
    </dgm:pt>
    <dgm:pt modelId="{8C2A4D0E-4803-469B-9924-0D45AAAB9450}" type="pres">
      <dgm:prSet presAssocID="{6BE22176-9919-4904-A905-D9A1118B1E34}" presName="parentLeftMargin" presStyleLbl="node1" presStyleIdx="0" presStyleCnt="4"/>
      <dgm:spPr/>
    </dgm:pt>
    <dgm:pt modelId="{2CDC4F5B-A47B-4EB1-9279-597BD9B650A6}" type="pres">
      <dgm:prSet presAssocID="{6BE22176-9919-4904-A905-D9A1118B1E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3968C5-DD38-41D7-8C34-45C331AA7394}" type="pres">
      <dgm:prSet presAssocID="{6BE22176-9919-4904-A905-D9A1118B1E34}" presName="negativeSpace" presStyleCnt="0"/>
      <dgm:spPr/>
    </dgm:pt>
    <dgm:pt modelId="{3DEC317E-E32D-4056-A887-522B08E0DABA}" type="pres">
      <dgm:prSet presAssocID="{6BE22176-9919-4904-A905-D9A1118B1E34}" presName="childText" presStyleLbl="conFgAcc1" presStyleIdx="0" presStyleCnt="4">
        <dgm:presLayoutVars>
          <dgm:bulletEnabled val="1"/>
        </dgm:presLayoutVars>
      </dgm:prSet>
      <dgm:spPr/>
    </dgm:pt>
    <dgm:pt modelId="{2A899896-4DA6-4F8B-89B0-7F0036B5A9DB}" type="pres">
      <dgm:prSet presAssocID="{979BEEF1-71CA-4DF2-96C3-EEE3BE266425}" presName="spaceBetweenRectangles" presStyleCnt="0"/>
      <dgm:spPr/>
    </dgm:pt>
    <dgm:pt modelId="{243719C2-5977-4D04-BD37-65B14A7D9A8B}" type="pres">
      <dgm:prSet presAssocID="{C62AEF90-47F8-4C64-8107-D134C7A9D63C}" presName="parentLin" presStyleCnt="0"/>
      <dgm:spPr/>
    </dgm:pt>
    <dgm:pt modelId="{B249B27E-8BA4-47FB-8B9C-D72939C021BF}" type="pres">
      <dgm:prSet presAssocID="{C62AEF90-47F8-4C64-8107-D134C7A9D63C}" presName="parentLeftMargin" presStyleLbl="node1" presStyleIdx="0" presStyleCnt="4"/>
      <dgm:spPr/>
    </dgm:pt>
    <dgm:pt modelId="{BBB6BBB3-9F92-4C03-B7F9-16515CE4B7B3}" type="pres">
      <dgm:prSet presAssocID="{C62AEF90-47F8-4C64-8107-D134C7A9D6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915DC9-210F-4A46-AEAB-A303483B0314}" type="pres">
      <dgm:prSet presAssocID="{C62AEF90-47F8-4C64-8107-D134C7A9D63C}" presName="negativeSpace" presStyleCnt="0"/>
      <dgm:spPr/>
    </dgm:pt>
    <dgm:pt modelId="{C67A125F-E074-4D20-B0B1-65C5BD214D7B}" type="pres">
      <dgm:prSet presAssocID="{C62AEF90-47F8-4C64-8107-D134C7A9D63C}" presName="childText" presStyleLbl="conFgAcc1" presStyleIdx="1" presStyleCnt="4">
        <dgm:presLayoutVars>
          <dgm:bulletEnabled val="1"/>
        </dgm:presLayoutVars>
      </dgm:prSet>
      <dgm:spPr/>
    </dgm:pt>
    <dgm:pt modelId="{8E067C26-A8B4-438A-93E6-8AEEFA1498CC}" type="pres">
      <dgm:prSet presAssocID="{CE2D7606-0C8F-478D-81DC-04D1DB7FE2A7}" presName="spaceBetweenRectangles" presStyleCnt="0"/>
      <dgm:spPr/>
    </dgm:pt>
    <dgm:pt modelId="{BA391385-650F-48C5-A6C4-34EFCACF9DD0}" type="pres">
      <dgm:prSet presAssocID="{11B41E8D-61E4-489A-9AD8-A78FD6296A79}" presName="parentLin" presStyleCnt="0"/>
      <dgm:spPr/>
    </dgm:pt>
    <dgm:pt modelId="{5C0A1EA8-4976-4719-B436-200C1B7611D3}" type="pres">
      <dgm:prSet presAssocID="{11B41E8D-61E4-489A-9AD8-A78FD6296A79}" presName="parentLeftMargin" presStyleLbl="node1" presStyleIdx="1" presStyleCnt="4"/>
      <dgm:spPr/>
    </dgm:pt>
    <dgm:pt modelId="{2DFD96A0-08AA-4CFD-B8F0-160D3837E372}" type="pres">
      <dgm:prSet presAssocID="{11B41E8D-61E4-489A-9AD8-A78FD6296A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AC17A4-632E-43DB-AF3E-A3C9B8EFE3D5}" type="pres">
      <dgm:prSet presAssocID="{11B41E8D-61E4-489A-9AD8-A78FD6296A79}" presName="negativeSpace" presStyleCnt="0"/>
      <dgm:spPr/>
    </dgm:pt>
    <dgm:pt modelId="{FCEAD292-C4C9-4E9F-89C1-0CCFE7E74CE3}" type="pres">
      <dgm:prSet presAssocID="{11B41E8D-61E4-489A-9AD8-A78FD6296A79}" presName="childText" presStyleLbl="conFgAcc1" presStyleIdx="2" presStyleCnt="4">
        <dgm:presLayoutVars>
          <dgm:bulletEnabled val="1"/>
        </dgm:presLayoutVars>
      </dgm:prSet>
      <dgm:spPr/>
    </dgm:pt>
    <dgm:pt modelId="{07EAF7C8-BBEF-4DE1-9F1E-5EF1C583F835}" type="pres">
      <dgm:prSet presAssocID="{F42975DB-941C-41FC-859A-0764777E0A26}" presName="spaceBetweenRectangles" presStyleCnt="0"/>
      <dgm:spPr/>
    </dgm:pt>
    <dgm:pt modelId="{E8CE6D60-1274-49DB-BB8F-29A30EF31D6C}" type="pres">
      <dgm:prSet presAssocID="{04823B66-805C-4CF6-8F63-D5DAACA52F74}" presName="parentLin" presStyleCnt="0"/>
      <dgm:spPr/>
    </dgm:pt>
    <dgm:pt modelId="{E99D4223-A9D0-4480-8F42-EF67623387A2}" type="pres">
      <dgm:prSet presAssocID="{04823B66-805C-4CF6-8F63-D5DAACA52F74}" presName="parentLeftMargin" presStyleLbl="node1" presStyleIdx="2" presStyleCnt="4"/>
      <dgm:spPr/>
    </dgm:pt>
    <dgm:pt modelId="{84C73D33-5083-449B-B6A9-84B7029955A9}" type="pres">
      <dgm:prSet presAssocID="{04823B66-805C-4CF6-8F63-D5DAACA52F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07DFC4F-10A5-4289-BC28-57AA4E171D7C}" type="pres">
      <dgm:prSet presAssocID="{04823B66-805C-4CF6-8F63-D5DAACA52F74}" presName="negativeSpace" presStyleCnt="0"/>
      <dgm:spPr/>
    </dgm:pt>
    <dgm:pt modelId="{91653B1E-216E-4CCB-9296-CCFA56CFD98A}" type="pres">
      <dgm:prSet presAssocID="{04823B66-805C-4CF6-8F63-D5DAACA52F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C6AB80A-C0B2-4DD3-9FA9-7B6B4DC0D2BF}" type="presOf" srcId="{C62AEF90-47F8-4C64-8107-D134C7A9D63C}" destId="{B249B27E-8BA4-47FB-8B9C-D72939C021BF}" srcOrd="0" destOrd="0" presId="urn:microsoft.com/office/officeart/2005/8/layout/list1"/>
    <dgm:cxn modelId="{5F6BB017-8D7A-4233-B9A7-620B61FFCE8A}" type="presOf" srcId="{6BE22176-9919-4904-A905-D9A1118B1E34}" destId="{8C2A4D0E-4803-469B-9924-0D45AAAB9450}" srcOrd="0" destOrd="0" presId="urn:microsoft.com/office/officeart/2005/8/layout/list1"/>
    <dgm:cxn modelId="{C6B91427-CD2E-4AAB-8FF5-64A9376E055C}" srcId="{2C4240AA-D068-44F8-A946-3B2391EB4DC8}" destId="{6BE22176-9919-4904-A905-D9A1118B1E34}" srcOrd="0" destOrd="0" parTransId="{442FC51C-A477-4773-9407-B498EE93815F}" sibTransId="{979BEEF1-71CA-4DF2-96C3-EEE3BE266425}"/>
    <dgm:cxn modelId="{C8D3AA30-82D8-4904-B667-7345AE68A8EA}" type="presOf" srcId="{11B41E8D-61E4-489A-9AD8-A78FD6296A79}" destId="{2DFD96A0-08AA-4CFD-B8F0-160D3837E372}" srcOrd="1" destOrd="0" presId="urn:microsoft.com/office/officeart/2005/8/layout/list1"/>
    <dgm:cxn modelId="{12FDA335-027F-4B48-9BE3-6FEA19B219C6}" type="presOf" srcId="{6BE22176-9919-4904-A905-D9A1118B1E34}" destId="{2CDC4F5B-A47B-4EB1-9279-597BD9B650A6}" srcOrd="1" destOrd="0" presId="urn:microsoft.com/office/officeart/2005/8/layout/list1"/>
    <dgm:cxn modelId="{D9EFD85B-4C1C-40B0-905E-4CE3642D10ED}" type="presOf" srcId="{04823B66-805C-4CF6-8F63-D5DAACA52F74}" destId="{84C73D33-5083-449B-B6A9-84B7029955A9}" srcOrd="1" destOrd="0" presId="urn:microsoft.com/office/officeart/2005/8/layout/list1"/>
    <dgm:cxn modelId="{44603860-8CF8-4BFF-8213-FF1CB5C15291}" type="presOf" srcId="{04823B66-805C-4CF6-8F63-D5DAACA52F74}" destId="{E99D4223-A9D0-4480-8F42-EF67623387A2}" srcOrd="0" destOrd="0" presId="urn:microsoft.com/office/officeart/2005/8/layout/list1"/>
    <dgm:cxn modelId="{2DEF9664-B9D1-44E2-81CB-F34D13F97D8D}" srcId="{2C4240AA-D068-44F8-A946-3B2391EB4DC8}" destId="{04823B66-805C-4CF6-8F63-D5DAACA52F74}" srcOrd="3" destOrd="0" parTransId="{2D4AD1DA-3259-4C22-9D06-5B0AF6D0DBF2}" sibTransId="{55DAD91A-D03B-45D5-AB14-A205B7B696F9}"/>
    <dgm:cxn modelId="{74DEF54E-CCDA-4F4A-A2A6-279F83C0B5CE}" srcId="{2C4240AA-D068-44F8-A946-3B2391EB4DC8}" destId="{11B41E8D-61E4-489A-9AD8-A78FD6296A79}" srcOrd="2" destOrd="0" parTransId="{503FF215-BABF-4BEB-A326-425C39B615AE}" sibTransId="{F42975DB-941C-41FC-859A-0764777E0A26}"/>
    <dgm:cxn modelId="{E1A7F855-38CF-402A-8DCC-F13A5778E874}" srcId="{2C4240AA-D068-44F8-A946-3B2391EB4DC8}" destId="{C62AEF90-47F8-4C64-8107-D134C7A9D63C}" srcOrd="1" destOrd="0" parTransId="{65396278-6394-4267-9A39-545E52F1A1A8}" sibTransId="{CE2D7606-0C8F-478D-81DC-04D1DB7FE2A7}"/>
    <dgm:cxn modelId="{FF2EB07F-CBC3-49A0-B1F3-7CD650A94C13}" type="presOf" srcId="{C62AEF90-47F8-4C64-8107-D134C7A9D63C}" destId="{BBB6BBB3-9F92-4C03-B7F9-16515CE4B7B3}" srcOrd="1" destOrd="0" presId="urn:microsoft.com/office/officeart/2005/8/layout/list1"/>
    <dgm:cxn modelId="{70124C84-CEAD-4E1F-8814-6CB0DFC46DE5}" type="presOf" srcId="{2C4240AA-D068-44F8-A946-3B2391EB4DC8}" destId="{FA13DF48-11D8-4129-9D28-42ABE73260A2}" srcOrd="0" destOrd="0" presId="urn:microsoft.com/office/officeart/2005/8/layout/list1"/>
    <dgm:cxn modelId="{302432C8-DBB3-42A4-B77E-1656E03BA062}" type="presOf" srcId="{11B41E8D-61E4-489A-9AD8-A78FD6296A79}" destId="{5C0A1EA8-4976-4719-B436-200C1B7611D3}" srcOrd="0" destOrd="0" presId="urn:microsoft.com/office/officeart/2005/8/layout/list1"/>
    <dgm:cxn modelId="{6BAFEC92-7309-4913-91B6-13BD382884F6}" type="presParOf" srcId="{FA13DF48-11D8-4129-9D28-42ABE73260A2}" destId="{34498CAD-25AE-4E54-84C1-4B0557D1C69C}" srcOrd="0" destOrd="0" presId="urn:microsoft.com/office/officeart/2005/8/layout/list1"/>
    <dgm:cxn modelId="{5F8AD5A5-4D92-4A77-BCC1-B3A87C0DC08E}" type="presParOf" srcId="{34498CAD-25AE-4E54-84C1-4B0557D1C69C}" destId="{8C2A4D0E-4803-469B-9924-0D45AAAB9450}" srcOrd="0" destOrd="0" presId="urn:microsoft.com/office/officeart/2005/8/layout/list1"/>
    <dgm:cxn modelId="{BA736E28-742A-470E-A1F8-82A46F5A857E}" type="presParOf" srcId="{34498CAD-25AE-4E54-84C1-4B0557D1C69C}" destId="{2CDC4F5B-A47B-4EB1-9279-597BD9B650A6}" srcOrd="1" destOrd="0" presId="urn:microsoft.com/office/officeart/2005/8/layout/list1"/>
    <dgm:cxn modelId="{1948B40E-765B-45DD-9C15-545513B0004D}" type="presParOf" srcId="{FA13DF48-11D8-4129-9D28-42ABE73260A2}" destId="{E93968C5-DD38-41D7-8C34-45C331AA7394}" srcOrd="1" destOrd="0" presId="urn:microsoft.com/office/officeart/2005/8/layout/list1"/>
    <dgm:cxn modelId="{02F2BA2E-EAB0-4812-BDC2-7517057B2821}" type="presParOf" srcId="{FA13DF48-11D8-4129-9D28-42ABE73260A2}" destId="{3DEC317E-E32D-4056-A887-522B08E0DABA}" srcOrd="2" destOrd="0" presId="urn:microsoft.com/office/officeart/2005/8/layout/list1"/>
    <dgm:cxn modelId="{46737C81-A0E0-4262-80C9-C592A17C6589}" type="presParOf" srcId="{FA13DF48-11D8-4129-9D28-42ABE73260A2}" destId="{2A899896-4DA6-4F8B-89B0-7F0036B5A9DB}" srcOrd="3" destOrd="0" presId="urn:microsoft.com/office/officeart/2005/8/layout/list1"/>
    <dgm:cxn modelId="{827D30E2-E008-4F74-914B-C1FC44EA7C6E}" type="presParOf" srcId="{FA13DF48-11D8-4129-9D28-42ABE73260A2}" destId="{243719C2-5977-4D04-BD37-65B14A7D9A8B}" srcOrd="4" destOrd="0" presId="urn:microsoft.com/office/officeart/2005/8/layout/list1"/>
    <dgm:cxn modelId="{1B28164C-1101-49D2-AF4E-AD9E8CF73888}" type="presParOf" srcId="{243719C2-5977-4D04-BD37-65B14A7D9A8B}" destId="{B249B27E-8BA4-47FB-8B9C-D72939C021BF}" srcOrd="0" destOrd="0" presId="urn:microsoft.com/office/officeart/2005/8/layout/list1"/>
    <dgm:cxn modelId="{EF768CD5-05E8-4C80-B63F-846ABADF8D94}" type="presParOf" srcId="{243719C2-5977-4D04-BD37-65B14A7D9A8B}" destId="{BBB6BBB3-9F92-4C03-B7F9-16515CE4B7B3}" srcOrd="1" destOrd="0" presId="urn:microsoft.com/office/officeart/2005/8/layout/list1"/>
    <dgm:cxn modelId="{9A8BDCED-D666-47C6-AEDE-91414618A04D}" type="presParOf" srcId="{FA13DF48-11D8-4129-9D28-42ABE73260A2}" destId="{77915DC9-210F-4A46-AEAB-A303483B0314}" srcOrd="5" destOrd="0" presId="urn:microsoft.com/office/officeart/2005/8/layout/list1"/>
    <dgm:cxn modelId="{E055AA52-AABC-483E-B181-B11F7798EA7E}" type="presParOf" srcId="{FA13DF48-11D8-4129-9D28-42ABE73260A2}" destId="{C67A125F-E074-4D20-B0B1-65C5BD214D7B}" srcOrd="6" destOrd="0" presId="urn:microsoft.com/office/officeart/2005/8/layout/list1"/>
    <dgm:cxn modelId="{F0E3B485-53CD-4833-9357-9EE2FD1BD174}" type="presParOf" srcId="{FA13DF48-11D8-4129-9D28-42ABE73260A2}" destId="{8E067C26-A8B4-438A-93E6-8AEEFA1498CC}" srcOrd="7" destOrd="0" presId="urn:microsoft.com/office/officeart/2005/8/layout/list1"/>
    <dgm:cxn modelId="{19E48969-B6EC-441C-B29A-B326BAD3F493}" type="presParOf" srcId="{FA13DF48-11D8-4129-9D28-42ABE73260A2}" destId="{BA391385-650F-48C5-A6C4-34EFCACF9DD0}" srcOrd="8" destOrd="0" presId="urn:microsoft.com/office/officeart/2005/8/layout/list1"/>
    <dgm:cxn modelId="{02FABCFB-7B68-4D35-B4C3-B7E588B8D5BF}" type="presParOf" srcId="{BA391385-650F-48C5-A6C4-34EFCACF9DD0}" destId="{5C0A1EA8-4976-4719-B436-200C1B7611D3}" srcOrd="0" destOrd="0" presId="urn:microsoft.com/office/officeart/2005/8/layout/list1"/>
    <dgm:cxn modelId="{AE58B336-9D2A-43C3-AFBA-853ACC27CCBF}" type="presParOf" srcId="{BA391385-650F-48C5-A6C4-34EFCACF9DD0}" destId="{2DFD96A0-08AA-4CFD-B8F0-160D3837E372}" srcOrd="1" destOrd="0" presId="urn:microsoft.com/office/officeart/2005/8/layout/list1"/>
    <dgm:cxn modelId="{C62621BD-8389-44B9-8811-1FAE30282666}" type="presParOf" srcId="{FA13DF48-11D8-4129-9D28-42ABE73260A2}" destId="{0FAC17A4-632E-43DB-AF3E-A3C9B8EFE3D5}" srcOrd="9" destOrd="0" presId="urn:microsoft.com/office/officeart/2005/8/layout/list1"/>
    <dgm:cxn modelId="{48A28387-DE87-4E91-A014-B8F30EE2DB09}" type="presParOf" srcId="{FA13DF48-11D8-4129-9D28-42ABE73260A2}" destId="{FCEAD292-C4C9-4E9F-89C1-0CCFE7E74CE3}" srcOrd="10" destOrd="0" presId="urn:microsoft.com/office/officeart/2005/8/layout/list1"/>
    <dgm:cxn modelId="{CD4DCC87-A9AC-4B79-9735-218E014F7DF7}" type="presParOf" srcId="{FA13DF48-11D8-4129-9D28-42ABE73260A2}" destId="{07EAF7C8-BBEF-4DE1-9F1E-5EF1C583F835}" srcOrd="11" destOrd="0" presId="urn:microsoft.com/office/officeart/2005/8/layout/list1"/>
    <dgm:cxn modelId="{89210700-9032-4F5F-9772-8BC0D226BA0F}" type="presParOf" srcId="{FA13DF48-11D8-4129-9D28-42ABE73260A2}" destId="{E8CE6D60-1274-49DB-BB8F-29A30EF31D6C}" srcOrd="12" destOrd="0" presId="urn:microsoft.com/office/officeart/2005/8/layout/list1"/>
    <dgm:cxn modelId="{EC653A65-65CC-433D-ABD4-735EAA9DEEC6}" type="presParOf" srcId="{E8CE6D60-1274-49DB-BB8F-29A30EF31D6C}" destId="{E99D4223-A9D0-4480-8F42-EF67623387A2}" srcOrd="0" destOrd="0" presId="urn:microsoft.com/office/officeart/2005/8/layout/list1"/>
    <dgm:cxn modelId="{FF9C3BFA-024E-41F2-A273-193EE591F1B1}" type="presParOf" srcId="{E8CE6D60-1274-49DB-BB8F-29A30EF31D6C}" destId="{84C73D33-5083-449B-B6A9-84B7029955A9}" srcOrd="1" destOrd="0" presId="urn:microsoft.com/office/officeart/2005/8/layout/list1"/>
    <dgm:cxn modelId="{3F54700B-900C-4406-8F6A-34884F5701C6}" type="presParOf" srcId="{FA13DF48-11D8-4129-9D28-42ABE73260A2}" destId="{907DFC4F-10A5-4289-BC28-57AA4E171D7C}" srcOrd="13" destOrd="0" presId="urn:microsoft.com/office/officeart/2005/8/layout/list1"/>
    <dgm:cxn modelId="{998E93E9-51BC-4B8A-9739-E7B5976BEBAF}" type="presParOf" srcId="{FA13DF48-11D8-4129-9D28-42ABE73260A2}" destId="{91653B1E-216E-4CCB-9296-CCFA56CFD9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BC98B-59EF-492B-A859-E55AE2035C3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FA1EB03-9B2E-4B40-BC74-5404E9AF8241}">
      <dgm:prSet phldrT="[Text]"/>
      <dgm:spPr/>
      <dgm:t>
        <a:bodyPr/>
        <a:lstStyle/>
        <a:p>
          <a:r>
            <a:rPr lang="en-US" dirty="0"/>
            <a:t>Affordable Method</a:t>
          </a:r>
          <a:endParaRPr lang="en-IN" dirty="0"/>
        </a:p>
      </dgm:t>
    </dgm:pt>
    <dgm:pt modelId="{7688AFB3-EB67-42DA-9250-478CE2F87F0D}" type="parTrans" cxnId="{555B8F46-3C74-4C39-9E8B-419D5C133E82}">
      <dgm:prSet/>
      <dgm:spPr/>
      <dgm:t>
        <a:bodyPr/>
        <a:lstStyle/>
        <a:p>
          <a:endParaRPr lang="en-IN"/>
        </a:p>
      </dgm:t>
    </dgm:pt>
    <dgm:pt modelId="{7EFCBC27-2C10-41DA-B87F-C43EBB35DF94}" type="sibTrans" cxnId="{555B8F46-3C74-4C39-9E8B-419D5C133E82}">
      <dgm:prSet/>
      <dgm:spPr/>
      <dgm:t>
        <a:bodyPr/>
        <a:lstStyle/>
        <a:p>
          <a:endParaRPr lang="en-IN"/>
        </a:p>
      </dgm:t>
    </dgm:pt>
    <dgm:pt modelId="{D6BB6238-C6FF-4B44-9A05-9EDE9A9E7B92}">
      <dgm:prSet phldrT="[Text]"/>
      <dgm:spPr/>
      <dgm:t>
        <a:bodyPr/>
        <a:lstStyle/>
        <a:p>
          <a:r>
            <a:rPr lang="en-US" dirty="0"/>
            <a:t>Percentage of Sales Method</a:t>
          </a:r>
          <a:endParaRPr lang="en-IN" dirty="0"/>
        </a:p>
      </dgm:t>
    </dgm:pt>
    <dgm:pt modelId="{9D2CE421-CB4E-434A-93B5-7D3BADF68A35}" type="parTrans" cxnId="{3C708EF4-A9EE-4661-BE6B-26E5011265C8}">
      <dgm:prSet/>
      <dgm:spPr/>
      <dgm:t>
        <a:bodyPr/>
        <a:lstStyle/>
        <a:p>
          <a:endParaRPr lang="en-IN"/>
        </a:p>
      </dgm:t>
    </dgm:pt>
    <dgm:pt modelId="{33AC4F65-E012-497C-A80A-190FA862E197}" type="sibTrans" cxnId="{3C708EF4-A9EE-4661-BE6B-26E5011265C8}">
      <dgm:prSet/>
      <dgm:spPr/>
      <dgm:t>
        <a:bodyPr/>
        <a:lstStyle/>
        <a:p>
          <a:endParaRPr lang="en-IN"/>
        </a:p>
      </dgm:t>
    </dgm:pt>
    <dgm:pt modelId="{B9098AB5-FCAD-4D41-A6BE-226016563B65}">
      <dgm:prSet phldrT="[Text]"/>
      <dgm:spPr/>
      <dgm:t>
        <a:bodyPr/>
        <a:lstStyle/>
        <a:p>
          <a:r>
            <a:rPr lang="en-US" dirty="0"/>
            <a:t>Competitive Parity Method</a:t>
          </a:r>
          <a:endParaRPr lang="en-IN" dirty="0"/>
        </a:p>
      </dgm:t>
    </dgm:pt>
    <dgm:pt modelId="{544EDCDC-B47C-498F-88FC-06E757472DAA}" type="parTrans" cxnId="{ED6461CD-4C0C-4038-83B3-3B197A1440FD}">
      <dgm:prSet/>
      <dgm:spPr/>
      <dgm:t>
        <a:bodyPr/>
        <a:lstStyle/>
        <a:p>
          <a:endParaRPr lang="en-IN"/>
        </a:p>
      </dgm:t>
    </dgm:pt>
    <dgm:pt modelId="{0E8D929D-E47C-45A9-8388-5603014ED507}" type="sibTrans" cxnId="{ED6461CD-4C0C-4038-83B3-3B197A1440FD}">
      <dgm:prSet/>
      <dgm:spPr/>
      <dgm:t>
        <a:bodyPr/>
        <a:lstStyle/>
        <a:p>
          <a:endParaRPr lang="en-IN"/>
        </a:p>
      </dgm:t>
    </dgm:pt>
    <dgm:pt modelId="{368E4A2D-46CD-4644-8268-123438BF59A6}">
      <dgm:prSet phldrT="[Text]"/>
      <dgm:spPr/>
      <dgm:t>
        <a:bodyPr/>
        <a:lstStyle/>
        <a:p>
          <a:r>
            <a:rPr lang="en-US"/>
            <a:t>Objective and Task Method</a:t>
          </a:r>
          <a:endParaRPr lang="en-IN" dirty="0"/>
        </a:p>
      </dgm:t>
    </dgm:pt>
    <dgm:pt modelId="{CBD5F758-20A8-49F9-9C2D-DA98E8131127}" type="parTrans" cxnId="{29C9269D-6238-41A3-8E1F-DD9D602B8687}">
      <dgm:prSet/>
      <dgm:spPr/>
      <dgm:t>
        <a:bodyPr/>
        <a:lstStyle/>
        <a:p>
          <a:endParaRPr lang="en-IN"/>
        </a:p>
      </dgm:t>
    </dgm:pt>
    <dgm:pt modelId="{1114EB9D-F3AB-4E1E-9C00-7D74560157CD}" type="sibTrans" cxnId="{29C9269D-6238-41A3-8E1F-DD9D602B8687}">
      <dgm:prSet/>
      <dgm:spPr/>
      <dgm:t>
        <a:bodyPr/>
        <a:lstStyle/>
        <a:p>
          <a:endParaRPr lang="en-IN"/>
        </a:p>
      </dgm:t>
    </dgm:pt>
    <dgm:pt modelId="{BC67D692-8AB7-46F4-B3F0-516E88D9E6BF}" type="pres">
      <dgm:prSet presAssocID="{BC2BC98B-59EF-492B-A859-E55AE2035C39}" presName="linear" presStyleCnt="0">
        <dgm:presLayoutVars>
          <dgm:dir/>
          <dgm:animLvl val="lvl"/>
          <dgm:resizeHandles val="exact"/>
        </dgm:presLayoutVars>
      </dgm:prSet>
      <dgm:spPr/>
    </dgm:pt>
    <dgm:pt modelId="{92001E6E-D483-473D-A01A-8EA2C1E39D0C}" type="pres">
      <dgm:prSet presAssocID="{6FA1EB03-9B2E-4B40-BC74-5404E9AF8241}" presName="parentLin" presStyleCnt="0"/>
      <dgm:spPr/>
    </dgm:pt>
    <dgm:pt modelId="{88E465B1-C65C-4873-ABB2-BD1B73A4F080}" type="pres">
      <dgm:prSet presAssocID="{6FA1EB03-9B2E-4B40-BC74-5404E9AF8241}" presName="parentLeftMargin" presStyleLbl="node1" presStyleIdx="0" presStyleCnt="4"/>
      <dgm:spPr/>
    </dgm:pt>
    <dgm:pt modelId="{004B281E-DF89-4BED-A6E3-3B19577FE358}" type="pres">
      <dgm:prSet presAssocID="{6FA1EB03-9B2E-4B40-BC74-5404E9AF82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7CB3EA-8D8F-4B0C-A300-2A24C0158185}" type="pres">
      <dgm:prSet presAssocID="{6FA1EB03-9B2E-4B40-BC74-5404E9AF8241}" presName="negativeSpace" presStyleCnt="0"/>
      <dgm:spPr/>
    </dgm:pt>
    <dgm:pt modelId="{5B829F12-17EA-4D6B-8E43-6604E5317A09}" type="pres">
      <dgm:prSet presAssocID="{6FA1EB03-9B2E-4B40-BC74-5404E9AF8241}" presName="childText" presStyleLbl="conFgAcc1" presStyleIdx="0" presStyleCnt="4">
        <dgm:presLayoutVars>
          <dgm:bulletEnabled val="1"/>
        </dgm:presLayoutVars>
      </dgm:prSet>
      <dgm:spPr/>
    </dgm:pt>
    <dgm:pt modelId="{CB27F002-6755-4CC6-854D-E0141C3808EA}" type="pres">
      <dgm:prSet presAssocID="{7EFCBC27-2C10-41DA-B87F-C43EBB35DF94}" presName="spaceBetweenRectangles" presStyleCnt="0"/>
      <dgm:spPr/>
    </dgm:pt>
    <dgm:pt modelId="{FDF15666-2C16-4EA9-9C49-B0E1C4A67824}" type="pres">
      <dgm:prSet presAssocID="{D6BB6238-C6FF-4B44-9A05-9EDE9A9E7B92}" presName="parentLin" presStyleCnt="0"/>
      <dgm:spPr/>
    </dgm:pt>
    <dgm:pt modelId="{08DA01E7-8C61-4E78-9293-F9C515230D77}" type="pres">
      <dgm:prSet presAssocID="{D6BB6238-C6FF-4B44-9A05-9EDE9A9E7B92}" presName="parentLeftMargin" presStyleLbl="node1" presStyleIdx="0" presStyleCnt="4"/>
      <dgm:spPr/>
    </dgm:pt>
    <dgm:pt modelId="{87EB13FC-3981-4E9A-B84E-CC8A9D6BFA22}" type="pres">
      <dgm:prSet presAssocID="{D6BB6238-C6FF-4B44-9A05-9EDE9A9E7B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4EBDE9-1CEA-4055-9AF9-DA5A67F40C6A}" type="pres">
      <dgm:prSet presAssocID="{D6BB6238-C6FF-4B44-9A05-9EDE9A9E7B92}" presName="negativeSpace" presStyleCnt="0"/>
      <dgm:spPr/>
    </dgm:pt>
    <dgm:pt modelId="{6885BEFC-23E2-4729-B7DD-44E8CE0E9E82}" type="pres">
      <dgm:prSet presAssocID="{D6BB6238-C6FF-4B44-9A05-9EDE9A9E7B92}" presName="childText" presStyleLbl="conFgAcc1" presStyleIdx="1" presStyleCnt="4">
        <dgm:presLayoutVars>
          <dgm:bulletEnabled val="1"/>
        </dgm:presLayoutVars>
      </dgm:prSet>
      <dgm:spPr/>
    </dgm:pt>
    <dgm:pt modelId="{E8544E76-3E98-42D1-B53D-7F7181BE408F}" type="pres">
      <dgm:prSet presAssocID="{33AC4F65-E012-497C-A80A-190FA862E197}" presName="spaceBetweenRectangles" presStyleCnt="0"/>
      <dgm:spPr/>
    </dgm:pt>
    <dgm:pt modelId="{8E4B8A44-5B22-43CB-ABAD-8B33D28664CF}" type="pres">
      <dgm:prSet presAssocID="{B9098AB5-FCAD-4D41-A6BE-226016563B65}" presName="parentLin" presStyleCnt="0"/>
      <dgm:spPr/>
    </dgm:pt>
    <dgm:pt modelId="{C53ADD0B-6A6D-4538-AF45-97D905E3B1DC}" type="pres">
      <dgm:prSet presAssocID="{B9098AB5-FCAD-4D41-A6BE-226016563B65}" presName="parentLeftMargin" presStyleLbl="node1" presStyleIdx="1" presStyleCnt="4"/>
      <dgm:spPr/>
    </dgm:pt>
    <dgm:pt modelId="{8B536EE4-2F4E-4528-87CB-3FA815F8CB22}" type="pres">
      <dgm:prSet presAssocID="{B9098AB5-FCAD-4D41-A6BE-226016563B6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F231DA-95E0-43D5-956A-881C31F1919E}" type="pres">
      <dgm:prSet presAssocID="{B9098AB5-FCAD-4D41-A6BE-226016563B65}" presName="negativeSpace" presStyleCnt="0"/>
      <dgm:spPr/>
    </dgm:pt>
    <dgm:pt modelId="{5B0B0294-A000-435F-9295-8D0847D0E822}" type="pres">
      <dgm:prSet presAssocID="{B9098AB5-FCAD-4D41-A6BE-226016563B65}" presName="childText" presStyleLbl="conFgAcc1" presStyleIdx="2" presStyleCnt="4">
        <dgm:presLayoutVars>
          <dgm:bulletEnabled val="1"/>
        </dgm:presLayoutVars>
      </dgm:prSet>
      <dgm:spPr/>
    </dgm:pt>
    <dgm:pt modelId="{8CDDDBCF-DB63-4F4E-8568-2223BB38CFEA}" type="pres">
      <dgm:prSet presAssocID="{0E8D929D-E47C-45A9-8388-5603014ED507}" presName="spaceBetweenRectangles" presStyleCnt="0"/>
      <dgm:spPr/>
    </dgm:pt>
    <dgm:pt modelId="{26BDECF7-834B-42AE-BB38-427F8A869132}" type="pres">
      <dgm:prSet presAssocID="{368E4A2D-46CD-4644-8268-123438BF59A6}" presName="parentLin" presStyleCnt="0"/>
      <dgm:spPr/>
    </dgm:pt>
    <dgm:pt modelId="{2297162E-D7D5-44A5-8E8B-612B0B61C1D8}" type="pres">
      <dgm:prSet presAssocID="{368E4A2D-46CD-4644-8268-123438BF59A6}" presName="parentLeftMargin" presStyleLbl="node1" presStyleIdx="2" presStyleCnt="4"/>
      <dgm:spPr/>
    </dgm:pt>
    <dgm:pt modelId="{7C311B71-48DA-4D27-8F7D-DEC1AFF257B0}" type="pres">
      <dgm:prSet presAssocID="{368E4A2D-46CD-4644-8268-123438BF59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E240D71-1398-483F-B595-E860DB8720A5}" type="pres">
      <dgm:prSet presAssocID="{368E4A2D-46CD-4644-8268-123438BF59A6}" presName="negativeSpace" presStyleCnt="0"/>
      <dgm:spPr/>
    </dgm:pt>
    <dgm:pt modelId="{DFDDF733-64B7-4DF5-85A3-95F31F57B2AD}" type="pres">
      <dgm:prSet presAssocID="{368E4A2D-46CD-4644-8268-123438BF59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E14403E-59F4-43BE-959F-9757DFBF8321}" type="presOf" srcId="{B9098AB5-FCAD-4D41-A6BE-226016563B65}" destId="{C53ADD0B-6A6D-4538-AF45-97D905E3B1DC}" srcOrd="0" destOrd="0" presId="urn:microsoft.com/office/officeart/2005/8/layout/list1"/>
    <dgm:cxn modelId="{555B8F46-3C74-4C39-9E8B-419D5C133E82}" srcId="{BC2BC98B-59EF-492B-A859-E55AE2035C39}" destId="{6FA1EB03-9B2E-4B40-BC74-5404E9AF8241}" srcOrd="0" destOrd="0" parTransId="{7688AFB3-EB67-42DA-9250-478CE2F87F0D}" sibTransId="{7EFCBC27-2C10-41DA-B87F-C43EBB35DF94}"/>
    <dgm:cxn modelId="{D7C24F70-3C0C-4646-BA95-AE0480691F1D}" type="presOf" srcId="{BC2BC98B-59EF-492B-A859-E55AE2035C39}" destId="{BC67D692-8AB7-46F4-B3F0-516E88D9E6BF}" srcOrd="0" destOrd="0" presId="urn:microsoft.com/office/officeart/2005/8/layout/list1"/>
    <dgm:cxn modelId="{29C9269D-6238-41A3-8E1F-DD9D602B8687}" srcId="{BC2BC98B-59EF-492B-A859-E55AE2035C39}" destId="{368E4A2D-46CD-4644-8268-123438BF59A6}" srcOrd="3" destOrd="0" parTransId="{CBD5F758-20A8-49F9-9C2D-DA98E8131127}" sibTransId="{1114EB9D-F3AB-4E1E-9C00-7D74560157CD}"/>
    <dgm:cxn modelId="{4759C9A7-3780-4B46-A750-40BAA00226C4}" type="presOf" srcId="{368E4A2D-46CD-4644-8268-123438BF59A6}" destId="{7C311B71-48DA-4D27-8F7D-DEC1AFF257B0}" srcOrd="1" destOrd="0" presId="urn:microsoft.com/office/officeart/2005/8/layout/list1"/>
    <dgm:cxn modelId="{9EF0E4AB-1DFB-432B-8A61-604957F0E0CB}" type="presOf" srcId="{368E4A2D-46CD-4644-8268-123438BF59A6}" destId="{2297162E-D7D5-44A5-8E8B-612B0B61C1D8}" srcOrd="0" destOrd="0" presId="urn:microsoft.com/office/officeart/2005/8/layout/list1"/>
    <dgm:cxn modelId="{7B6C87B9-27F7-4A06-9739-B8C14C767C81}" type="presOf" srcId="{B9098AB5-FCAD-4D41-A6BE-226016563B65}" destId="{8B536EE4-2F4E-4528-87CB-3FA815F8CB22}" srcOrd="1" destOrd="0" presId="urn:microsoft.com/office/officeart/2005/8/layout/list1"/>
    <dgm:cxn modelId="{596593C4-0CE1-404A-B387-00568712081C}" type="presOf" srcId="{6FA1EB03-9B2E-4B40-BC74-5404E9AF8241}" destId="{88E465B1-C65C-4873-ABB2-BD1B73A4F080}" srcOrd="0" destOrd="0" presId="urn:microsoft.com/office/officeart/2005/8/layout/list1"/>
    <dgm:cxn modelId="{ED6461CD-4C0C-4038-83B3-3B197A1440FD}" srcId="{BC2BC98B-59EF-492B-A859-E55AE2035C39}" destId="{B9098AB5-FCAD-4D41-A6BE-226016563B65}" srcOrd="2" destOrd="0" parTransId="{544EDCDC-B47C-498F-88FC-06E757472DAA}" sibTransId="{0E8D929D-E47C-45A9-8388-5603014ED507}"/>
    <dgm:cxn modelId="{6C7EFFCF-FAE0-4900-A798-509C5DE8D1A0}" type="presOf" srcId="{6FA1EB03-9B2E-4B40-BC74-5404E9AF8241}" destId="{004B281E-DF89-4BED-A6E3-3B19577FE358}" srcOrd="1" destOrd="0" presId="urn:microsoft.com/office/officeart/2005/8/layout/list1"/>
    <dgm:cxn modelId="{9BF3E3DA-BAA0-47BC-83AD-084C140B95BB}" type="presOf" srcId="{D6BB6238-C6FF-4B44-9A05-9EDE9A9E7B92}" destId="{87EB13FC-3981-4E9A-B84E-CC8A9D6BFA22}" srcOrd="1" destOrd="0" presId="urn:microsoft.com/office/officeart/2005/8/layout/list1"/>
    <dgm:cxn modelId="{2D3338ED-EEF2-41F3-BEE0-4CBEE537E732}" type="presOf" srcId="{D6BB6238-C6FF-4B44-9A05-9EDE9A9E7B92}" destId="{08DA01E7-8C61-4E78-9293-F9C515230D77}" srcOrd="0" destOrd="0" presId="urn:microsoft.com/office/officeart/2005/8/layout/list1"/>
    <dgm:cxn modelId="{3C708EF4-A9EE-4661-BE6B-26E5011265C8}" srcId="{BC2BC98B-59EF-492B-A859-E55AE2035C39}" destId="{D6BB6238-C6FF-4B44-9A05-9EDE9A9E7B92}" srcOrd="1" destOrd="0" parTransId="{9D2CE421-CB4E-434A-93B5-7D3BADF68A35}" sibTransId="{33AC4F65-E012-497C-A80A-190FA862E197}"/>
    <dgm:cxn modelId="{EF118E5D-550D-4D3F-9609-AB94A2398426}" type="presParOf" srcId="{BC67D692-8AB7-46F4-B3F0-516E88D9E6BF}" destId="{92001E6E-D483-473D-A01A-8EA2C1E39D0C}" srcOrd="0" destOrd="0" presId="urn:microsoft.com/office/officeart/2005/8/layout/list1"/>
    <dgm:cxn modelId="{E234FB10-9775-4051-8F79-8645689FB043}" type="presParOf" srcId="{92001E6E-D483-473D-A01A-8EA2C1E39D0C}" destId="{88E465B1-C65C-4873-ABB2-BD1B73A4F080}" srcOrd="0" destOrd="0" presId="urn:microsoft.com/office/officeart/2005/8/layout/list1"/>
    <dgm:cxn modelId="{25E6FF3E-9EEC-4ADD-AC6D-97D771D35E4C}" type="presParOf" srcId="{92001E6E-D483-473D-A01A-8EA2C1E39D0C}" destId="{004B281E-DF89-4BED-A6E3-3B19577FE358}" srcOrd="1" destOrd="0" presId="urn:microsoft.com/office/officeart/2005/8/layout/list1"/>
    <dgm:cxn modelId="{66A1B6FB-E522-46E1-9296-BE82013D2810}" type="presParOf" srcId="{BC67D692-8AB7-46F4-B3F0-516E88D9E6BF}" destId="{187CB3EA-8D8F-4B0C-A300-2A24C0158185}" srcOrd="1" destOrd="0" presId="urn:microsoft.com/office/officeart/2005/8/layout/list1"/>
    <dgm:cxn modelId="{63939DFA-88B6-4815-AFB9-490C60B9C6A9}" type="presParOf" srcId="{BC67D692-8AB7-46F4-B3F0-516E88D9E6BF}" destId="{5B829F12-17EA-4D6B-8E43-6604E5317A09}" srcOrd="2" destOrd="0" presId="urn:microsoft.com/office/officeart/2005/8/layout/list1"/>
    <dgm:cxn modelId="{703C95D6-1131-4F34-8DE1-8E73A8E5C2B9}" type="presParOf" srcId="{BC67D692-8AB7-46F4-B3F0-516E88D9E6BF}" destId="{CB27F002-6755-4CC6-854D-E0141C3808EA}" srcOrd="3" destOrd="0" presId="urn:microsoft.com/office/officeart/2005/8/layout/list1"/>
    <dgm:cxn modelId="{44FB9E5C-CFF3-41DE-8AD1-EC1879133328}" type="presParOf" srcId="{BC67D692-8AB7-46F4-B3F0-516E88D9E6BF}" destId="{FDF15666-2C16-4EA9-9C49-B0E1C4A67824}" srcOrd="4" destOrd="0" presId="urn:microsoft.com/office/officeart/2005/8/layout/list1"/>
    <dgm:cxn modelId="{51BD9A13-6B46-49AD-A0FF-DBC2CB7C9216}" type="presParOf" srcId="{FDF15666-2C16-4EA9-9C49-B0E1C4A67824}" destId="{08DA01E7-8C61-4E78-9293-F9C515230D77}" srcOrd="0" destOrd="0" presId="urn:microsoft.com/office/officeart/2005/8/layout/list1"/>
    <dgm:cxn modelId="{378522C5-EBBA-4294-B5CF-3BC07C061C74}" type="presParOf" srcId="{FDF15666-2C16-4EA9-9C49-B0E1C4A67824}" destId="{87EB13FC-3981-4E9A-B84E-CC8A9D6BFA22}" srcOrd="1" destOrd="0" presId="urn:microsoft.com/office/officeart/2005/8/layout/list1"/>
    <dgm:cxn modelId="{A8B1C149-751E-4373-B892-1C0B26F1D39B}" type="presParOf" srcId="{BC67D692-8AB7-46F4-B3F0-516E88D9E6BF}" destId="{634EBDE9-1CEA-4055-9AF9-DA5A67F40C6A}" srcOrd="5" destOrd="0" presId="urn:microsoft.com/office/officeart/2005/8/layout/list1"/>
    <dgm:cxn modelId="{248F31BA-FA6C-443F-A53D-887BADD3BA80}" type="presParOf" srcId="{BC67D692-8AB7-46F4-B3F0-516E88D9E6BF}" destId="{6885BEFC-23E2-4729-B7DD-44E8CE0E9E82}" srcOrd="6" destOrd="0" presId="urn:microsoft.com/office/officeart/2005/8/layout/list1"/>
    <dgm:cxn modelId="{D536943B-6FD1-4EBB-B106-F310463307BE}" type="presParOf" srcId="{BC67D692-8AB7-46F4-B3F0-516E88D9E6BF}" destId="{E8544E76-3E98-42D1-B53D-7F7181BE408F}" srcOrd="7" destOrd="0" presId="urn:microsoft.com/office/officeart/2005/8/layout/list1"/>
    <dgm:cxn modelId="{4A95B73A-A36D-4B7C-81D6-7F853780BF38}" type="presParOf" srcId="{BC67D692-8AB7-46F4-B3F0-516E88D9E6BF}" destId="{8E4B8A44-5B22-43CB-ABAD-8B33D28664CF}" srcOrd="8" destOrd="0" presId="urn:microsoft.com/office/officeart/2005/8/layout/list1"/>
    <dgm:cxn modelId="{90CD9DE8-7060-492C-9E9A-DC2B5E0816B4}" type="presParOf" srcId="{8E4B8A44-5B22-43CB-ABAD-8B33D28664CF}" destId="{C53ADD0B-6A6D-4538-AF45-97D905E3B1DC}" srcOrd="0" destOrd="0" presId="urn:microsoft.com/office/officeart/2005/8/layout/list1"/>
    <dgm:cxn modelId="{AFE88AF6-9994-4E7B-ABCC-CBBAE0B43F66}" type="presParOf" srcId="{8E4B8A44-5B22-43CB-ABAD-8B33D28664CF}" destId="{8B536EE4-2F4E-4528-87CB-3FA815F8CB22}" srcOrd="1" destOrd="0" presId="urn:microsoft.com/office/officeart/2005/8/layout/list1"/>
    <dgm:cxn modelId="{DCA97FB8-D14C-4DCB-A0A9-0C0B277089FD}" type="presParOf" srcId="{BC67D692-8AB7-46F4-B3F0-516E88D9E6BF}" destId="{1CF231DA-95E0-43D5-956A-881C31F1919E}" srcOrd="9" destOrd="0" presId="urn:microsoft.com/office/officeart/2005/8/layout/list1"/>
    <dgm:cxn modelId="{A140D84A-7D33-4EC4-8AEE-BC67E8844073}" type="presParOf" srcId="{BC67D692-8AB7-46F4-B3F0-516E88D9E6BF}" destId="{5B0B0294-A000-435F-9295-8D0847D0E822}" srcOrd="10" destOrd="0" presId="urn:microsoft.com/office/officeart/2005/8/layout/list1"/>
    <dgm:cxn modelId="{027378EC-EDDF-4833-A43F-80B54A9C2137}" type="presParOf" srcId="{BC67D692-8AB7-46F4-B3F0-516E88D9E6BF}" destId="{8CDDDBCF-DB63-4F4E-8568-2223BB38CFEA}" srcOrd="11" destOrd="0" presId="urn:microsoft.com/office/officeart/2005/8/layout/list1"/>
    <dgm:cxn modelId="{F778135F-88BC-41BC-A756-5E4917A1BC2C}" type="presParOf" srcId="{BC67D692-8AB7-46F4-B3F0-516E88D9E6BF}" destId="{26BDECF7-834B-42AE-BB38-427F8A869132}" srcOrd="12" destOrd="0" presId="urn:microsoft.com/office/officeart/2005/8/layout/list1"/>
    <dgm:cxn modelId="{3255BF0B-79DB-4D5F-A4AC-CFB80F9C14DB}" type="presParOf" srcId="{26BDECF7-834B-42AE-BB38-427F8A869132}" destId="{2297162E-D7D5-44A5-8E8B-612B0B61C1D8}" srcOrd="0" destOrd="0" presId="urn:microsoft.com/office/officeart/2005/8/layout/list1"/>
    <dgm:cxn modelId="{67D46248-4CD0-42BA-BBD8-D29179D631AA}" type="presParOf" srcId="{26BDECF7-834B-42AE-BB38-427F8A869132}" destId="{7C311B71-48DA-4D27-8F7D-DEC1AFF257B0}" srcOrd="1" destOrd="0" presId="urn:microsoft.com/office/officeart/2005/8/layout/list1"/>
    <dgm:cxn modelId="{C72809B7-785B-487C-B734-05510A23DF21}" type="presParOf" srcId="{BC67D692-8AB7-46F4-B3F0-516E88D9E6BF}" destId="{3E240D71-1398-483F-B595-E860DB8720A5}" srcOrd="13" destOrd="0" presId="urn:microsoft.com/office/officeart/2005/8/layout/list1"/>
    <dgm:cxn modelId="{9C05E9A5-1186-4AF7-A336-D25738E23897}" type="presParOf" srcId="{BC67D692-8AB7-46F4-B3F0-516E88D9E6BF}" destId="{DFDDF733-64B7-4DF5-85A3-95F31F57B2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D5340-3914-40B0-864F-ED4FA3E9E41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9577990-8F0B-4C60-8A33-EC12B2865A90}">
      <dgm:prSet phldrT="[Text]" custT="1"/>
      <dgm:spPr/>
      <dgm:t>
        <a:bodyPr/>
        <a:lstStyle/>
        <a:p>
          <a:r>
            <a:rPr lang="en-US" sz="2800" dirty="0"/>
            <a:t>Advertising</a:t>
          </a:r>
          <a:endParaRPr lang="en-IN" sz="2800" dirty="0"/>
        </a:p>
      </dgm:t>
    </dgm:pt>
    <dgm:pt modelId="{73BF2501-7D75-4068-9355-45979A80630B}" type="parTrans" cxnId="{CC16DFC7-8587-471E-95D4-2E1F8BA65747}">
      <dgm:prSet/>
      <dgm:spPr/>
      <dgm:t>
        <a:bodyPr/>
        <a:lstStyle/>
        <a:p>
          <a:endParaRPr lang="en-IN" sz="3600"/>
        </a:p>
      </dgm:t>
    </dgm:pt>
    <dgm:pt modelId="{991EDD88-150E-4875-9304-2893A56993F1}" type="sibTrans" cxnId="{CC16DFC7-8587-471E-95D4-2E1F8BA65747}">
      <dgm:prSet/>
      <dgm:spPr/>
      <dgm:t>
        <a:bodyPr/>
        <a:lstStyle/>
        <a:p>
          <a:endParaRPr lang="en-IN" sz="3600"/>
        </a:p>
      </dgm:t>
    </dgm:pt>
    <dgm:pt modelId="{6EAD6E9B-83F4-4F3A-A2BA-689335559081}">
      <dgm:prSet phldrT="[Text]" custT="1"/>
      <dgm:spPr/>
      <dgm:t>
        <a:bodyPr/>
        <a:lstStyle/>
        <a:p>
          <a:r>
            <a:rPr lang="en-US" sz="2800" dirty="0"/>
            <a:t>Sales Promotion</a:t>
          </a:r>
          <a:endParaRPr lang="en-IN" sz="2800" dirty="0"/>
        </a:p>
      </dgm:t>
    </dgm:pt>
    <dgm:pt modelId="{DC479B65-18BE-4346-BBBB-9FCA0B11951A}" type="parTrans" cxnId="{7F54024E-F4BB-42E8-8585-86A3F1143230}">
      <dgm:prSet/>
      <dgm:spPr/>
      <dgm:t>
        <a:bodyPr/>
        <a:lstStyle/>
        <a:p>
          <a:endParaRPr lang="en-IN" sz="3600"/>
        </a:p>
      </dgm:t>
    </dgm:pt>
    <dgm:pt modelId="{E96206B8-9ABF-4D75-B120-D16BBA6299E4}" type="sibTrans" cxnId="{7F54024E-F4BB-42E8-8585-86A3F1143230}">
      <dgm:prSet/>
      <dgm:spPr/>
      <dgm:t>
        <a:bodyPr/>
        <a:lstStyle/>
        <a:p>
          <a:endParaRPr lang="en-IN" sz="3600"/>
        </a:p>
      </dgm:t>
    </dgm:pt>
    <dgm:pt modelId="{26392559-D43E-4E85-9F33-E05AAC5C6940}">
      <dgm:prSet phldrT="[Text]" custT="1"/>
      <dgm:spPr/>
      <dgm:t>
        <a:bodyPr/>
        <a:lstStyle/>
        <a:p>
          <a:r>
            <a:rPr lang="en-US" sz="2800" dirty="0"/>
            <a:t>Events and Experiences</a:t>
          </a:r>
          <a:endParaRPr lang="en-IN" sz="2800" dirty="0"/>
        </a:p>
      </dgm:t>
    </dgm:pt>
    <dgm:pt modelId="{B091BA81-4FCC-4EAA-8ED2-FC442D95EBF2}" type="parTrans" cxnId="{4D4D492E-8898-4073-82B3-961E36E3D9A0}">
      <dgm:prSet/>
      <dgm:spPr/>
      <dgm:t>
        <a:bodyPr/>
        <a:lstStyle/>
        <a:p>
          <a:endParaRPr lang="en-IN" sz="3600"/>
        </a:p>
      </dgm:t>
    </dgm:pt>
    <dgm:pt modelId="{12D79BAE-9589-4EFA-86F2-229A9C45209B}" type="sibTrans" cxnId="{4D4D492E-8898-4073-82B3-961E36E3D9A0}">
      <dgm:prSet/>
      <dgm:spPr/>
      <dgm:t>
        <a:bodyPr/>
        <a:lstStyle/>
        <a:p>
          <a:endParaRPr lang="en-IN" sz="3600"/>
        </a:p>
      </dgm:t>
    </dgm:pt>
    <dgm:pt modelId="{53DDB314-E35F-4C84-9711-861FEFEFE2AC}">
      <dgm:prSet phldrT="[Text]" custT="1"/>
      <dgm:spPr/>
      <dgm:t>
        <a:bodyPr/>
        <a:lstStyle/>
        <a:p>
          <a:r>
            <a:rPr lang="en-US" sz="2800" dirty="0"/>
            <a:t>PR and Publicity</a:t>
          </a:r>
          <a:endParaRPr lang="en-IN" sz="2800" dirty="0"/>
        </a:p>
      </dgm:t>
    </dgm:pt>
    <dgm:pt modelId="{82B7D776-9748-41C2-8B3C-93E82C7DD7F5}" type="parTrans" cxnId="{1C9C0F2F-C539-4787-8EA2-208EAC75D8A5}">
      <dgm:prSet/>
      <dgm:spPr/>
      <dgm:t>
        <a:bodyPr/>
        <a:lstStyle/>
        <a:p>
          <a:endParaRPr lang="en-IN" sz="3600"/>
        </a:p>
      </dgm:t>
    </dgm:pt>
    <dgm:pt modelId="{3D13623C-7891-4DE4-B786-137F0A0D6663}" type="sibTrans" cxnId="{1C9C0F2F-C539-4787-8EA2-208EAC75D8A5}">
      <dgm:prSet/>
      <dgm:spPr/>
      <dgm:t>
        <a:bodyPr/>
        <a:lstStyle/>
        <a:p>
          <a:endParaRPr lang="en-IN" sz="3600"/>
        </a:p>
      </dgm:t>
    </dgm:pt>
    <dgm:pt modelId="{EEAFC936-86B6-4B86-8570-EEB6FE5BD2DE}">
      <dgm:prSet phldrT="[Text]" custT="1"/>
      <dgm:spPr/>
      <dgm:t>
        <a:bodyPr/>
        <a:lstStyle/>
        <a:p>
          <a:r>
            <a:rPr lang="en-US" sz="2800" dirty="0"/>
            <a:t>Online and Social Media Marketing</a:t>
          </a:r>
          <a:endParaRPr lang="en-IN" sz="2800" dirty="0"/>
        </a:p>
      </dgm:t>
    </dgm:pt>
    <dgm:pt modelId="{0A58A09A-9CC4-4D8A-9E5F-442A88492E0E}" type="parTrans" cxnId="{54CD7637-006B-4ADF-A20B-050CDB223277}">
      <dgm:prSet/>
      <dgm:spPr/>
      <dgm:t>
        <a:bodyPr/>
        <a:lstStyle/>
        <a:p>
          <a:endParaRPr lang="en-IN" sz="3600"/>
        </a:p>
      </dgm:t>
    </dgm:pt>
    <dgm:pt modelId="{2301E7A5-F265-4B25-A1DE-710BA6295E47}" type="sibTrans" cxnId="{54CD7637-006B-4ADF-A20B-050CDB223277}">
      <dgm:prSet/>
      <dgm:spPr/>
      <dgm:t>
        <a:bodyPr/>
        <a:lstStyle/>
        <a:p>
          <a:endParaRPr lang="en-IN" sz="3600"/>
        </a:p>
      </dgm:t>
    </dgm:pt>
    <dgm:pt modelId="{666AB026-014B-4BFE-80F7-88BCC7DA3214}">
      <dgm:prSet phldrT="[Text]" custT="1"/>
      <dgm:spPr/>
      <dgm:t>
        <a:bodyPr/>
        <a:lstStyle/>
        <a:p>
          <a:r>
            <a:rPr lang="en-US" sz="2800" dirty="0"/>
            <a:t>Mobile Marketing</a:t>
          </a:r>
          <a:endParaRPr lang="en-IN" sz="2800" dirty="0"/>
        </a:p>
      </dgm:t>
    </dgm:pt>
    <dgm:pt modelId="{4DB53446-BCCF-4B1F-9400-111AA83F2BA9}" type="parTrans" cxnId="{3AD6493B-F6E4-44CA-BCFF-83B779B6CF50}">
      <dgm:prSet/>
      <dgm:spPr/>
      <dgm:t>
        <a:bodyPr/>
        <a:lstStyle/>
        <a:p>
          <a:endParaRPr lang="en-IN" sz="3600"/>
        </a:p>
      </dgm:t>
    </dgm:pt>
    <dgm:pt modelId="{234C0E3C-0197-4450-8771-57BED93A46F0}" type="sibTrans" cxnId="{3AD6493B-F6E4-44CA-BCFF-83B779B6CF50}">
      <dgm:prSet/>
      <dgm:spPr/>
      <dgm:t>
        <a:bodyPr/>
        <a:lstStyle/>
        <a:p>
          <a:endParaRPr lang="en-IN" sz="3600"/>
        </a:p>
      </dgm:t>
    </dgm:pt>
    <dgm:pt modelId="{AE944882-61A6-4851-B403-AD3F57A1CAFB}">
      <dgm:prSet phldrT="[Text]" custT="1"/>
      <dgm:spPr/>
      <dgm:t>
        <a:bodyPr/>
        <a:lstStyle/>
        <a:p>
          <a:r>
            <a:rPr lang="en-US" sz="2800" dirty="0"/>
            <a:t>Direct and Database Marketing</a:t>
          </a:r>
          <a:endParaRPr lang="en-IN" sz="2800" dirty="0"/>
        </a:p>
      </dgm:t>
    </dgm:pt>
    <dgm:pt modelId="{19E281AD-4D6B-4C1F-AC3D-03C104640188}" type="parTrans" cxnId="{2984C557-8575-48F3-9064-93E538EAC232}">
      <dgm:prSet/>
      <dgm:spPr/>
      <dgm:t>
        <a:bodyPr/>
        <a:lstStyle/>
        <a:p>
          <a:endParaRPr lang="en-IN" sz="3600"/>
        </a:p>
      </dgm:t>
    </dgm:pt>
    <dgm:pt modelId="{B65291ED-9DED-4AA1-9D6F-2463C883E1B3}" type="sibTrans" cxnId="{2984C557-8575-48F3-9064-93E538EAC232}">
      <dgm:prSet/>
      <dgm:spPr/>
      <dgm:t>
        <a:bodyPr/>
        <a:lstStyle/>
        <a:p>
          <a:endParaRPr lang="en-IN" sz="3600"/>
        </a:p>
      </dgm:t>
    </dgm:pt>
    <dgm:pt modelId="{F6384A5F-389A-44CD-96AB-C499374BB8C6}">
      <dgm:prSet phldrT="[Text]" custT="1"/>
      <dgm:spPr/>
      <dgm:t>
        <a:bodyPr/>
        <a:lstStyle/>
        <a:p>
          <a:r>
            <a:rPr lang="en-US" sz="2800"/>
            <a:t>Personal Selling</a:t>
          </a:r>
          <a:endParaRPr lang="en-IN" sz="2800" dirty="0"/>
        </a:p>
      </dgm:t>
    </dgm:pt>
    <dgm:pt modelId="{D08884D6-2F8B-422C-91E2-9AB4F0D7C5DE}" type="parTrans" cxnId="{111C539C-374A-48BD-9062-BF2C26E1EEB3}">
      <dgm:prSet/>
      <dgm:spPr/>
      <dgm:t>
        <a:bodyPr/>
        <a:lstStyle/>
        <a:p>
          <a:endParaRPr lang="en-IN" sz="3600"/>
        </a:p>
      </dgm:t>
    </dgm:pt>
    <dgm:pt modelId="{3B2780BA-D4D5-402E-98BD-F2C00B23D09F}" type="sibTrans" cxnId="{111C539C-374A-48BD-9062-BF2C26E1EEB3}">
      <dgm:prSet/>
      <dgm:spPr/>
      <dgm:t>
        <a:bodyPr/>
        <a:lstStyle/>
        <a:p>
          <a:endParaRPr lang="en-IN" sz="3600"/>
        </a:p>
      </dgm:t>
    </dgm:pt>
    <dgm:pt modelId="{69D945C1-A099-4DF9-AD54-16CF360AB89F}" type="pres">
      <dgm:prSet presAssocID="{B67D5340-3914-40B0-864F-ED4FA3E9E416}" presName="linear" presStyleCnt="0">
        <dgm:presLayoutVars>
          <dgm:dir/>
          <dgm:animLvl val="lvl"/>
          <dgm:resizeHandles val="exact"/>
        </dgm:presLayoutVars>
      </dgm:prSet>
      <dgm:spPr/>
    </dgm:pt>
    <dgm:pt modelId="{041675D0-05AF-4C94-83E6-26C05B4F2743}" type="pres">
      <dgm:prSet presAssocID="{69577990-8F0B-4C60-8A33-EC12B2865A90}" presName="parentLin" presStyleCnt="0"/>
      <dgm:spPr/>
    </dgm:pt>
    <dgm:pt modelId="{CC2D82EA-95F8-4066-B33E-9D2B953E971A}" type="pres">
      <dgm:prSet presAssocID="{69577990-8F0B-4C60-8A33-EC12B2865A90}" presName="parentLeftMargin" presStyleLbl="node1" presStyleIdx="0" presStyleCnt="8"/>
      <dgm:spPr/>
    </dgm:pt>
    <dgm:pt modelId="{34A09CBF-D763-4E0D-8540-E02D8C87AE33}" type="pres">
      <dgm:prSet presAssocID="{69577990-8F0B-4C60-8A33-EC12B2865A9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591323A-6B95-4DB1-B721-E862AC8B3FB7}" type="pres">
      <dgm:prSet presAssocID="{69577990-8F0B-4C60-8A33-EC12B2865A90}" presName="negativeSpace" presStyleCnt="0"/>
      <dgm:spPr/>
    </dgm:pt>
    <dgm:pt modelId="{DE7C2999-EE19-4330-84FA-8ED6F129C572}" type="pres">
      <dgm:prSet presAssocID="{69577990-8F0B-4C60-8A33-EC12B2865A90}" presName="childText" presStyleLbl="conFgAcc1" presStyleIdx="0" presStyleCnt="8">
        <dgm:presLayoutVars>
          <dgm:bulletEnabled val="1"/>
        </dgm:presLayoutVars>
      </dgm:prSet>
      <dgm:spPr/>
    </dgm:pt>
    <dgm:pt modelId="{40ABDFA6-CF6E-4C9A-9F52-218FDA95E1D9}" type="pres">
      <dgm:prSet presAssocID="{991EDD88-150E-4875-9304-2893A56993F1}" presName="spaceBetweenRectangles" presStyleCnt="0"/>
      <dgm:spPr/>
    </dgm:pt>
    <dgm:pt modelId="{FDE438D8-D790-45EE-9CA2-4A8AB0E7E40E}" type="pres">
      <dgm:prSet presAssocID="{6EAD6E9B-83F4-4F3A-A2BA-689335559081}" presName="parentLin" presStyleCnt="0"/>
      <dgm:spPr/>
    </dgm:pt>
    <dgm:pt modelId="{701BBA83-9CA5-478A-87F9-2E56C598C41B}" type="pres">
      <dgm:prSet presAssocID="{6EAD6E9B-83F4-4F3A-A2BA-689335559081}" presName="parentLeftMargin" presStyleLbl="node1" presStyleIdx="0" presStyleCnt="8"/>
      <dgm:spPr/>
    </dgm:pt>
    <dgm:pt modelId="{07DFD04A-01CD-4CF4-A04D-66A59C65BDA8}" type="pres">
      <dgm:prSet presAssocID="{6EAD6E9B-83F4-4F3A-A2BA-6893355590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C2EDE28-C7D9-4F4E-A74E-B43956483808}" type="pres">
      <dgm:prSet presAssocID="{6EAD6E9B-83F4-4F3A-A2BA-689335559081}" presName="negativeSpace" presStyleCnt="0"/>
      <dgm:spPr/>
    </dgm:pt>
    <dgm:pt modelId="{E50A1C9A-49A2-4EC1-AB86-B08DD4C67865}" type="pres">
      <dgm:prSet presAssocID="{6EAD6E9B-83F4-4F3A-A2BA-689335559081}" presName="childText" presStyleLbl="conFgAcc1" presStyleIdx="1" presStyleCnt="8">
        <dgm:presLayoutVars>
          <dgm:bulletEnabled val="1"/>
        </dgm:presLayoutVars>
      </dgm:prSet>
      <dgm:spPr/>
    </dgm:pt>
    <dgm:pt modelId="{63F5E45B-AD97-47E0-BC14-63B55C136510}" type="pres">
      <dgm:prSet presAssocID="{E96206B8-9ABF-4D75-B120-D16BBA6299E4}" presName="spaceBetweenRectangles" presStyleCnt="0"/>
      <dgm:spPr/>
    </dgm:pt>
    <dgm:pt modelId="{E9FA4E18-09FD-4BBE-88EF-C18EE6A80D1A}" type="pres">
      <dgm:prSet presAssocID="{26392559-D43E-4E85-9F33-E05AAC5C6940}" presName="parentLin" presStyleCnt="0"/>
      <dgm:spPr/>
    </dgm:pt>
    <dgm:pt modelId="{DF5D7340-53AB-4455-8ABF-606E8BE3A95B}" type="pres">
      <dgm:prSet presAssocID="{26392559-D43E-4E85-9F33-E05AAC5C6940}" presName="parentLeftMargin" presStyleLbl="node1" presStyleIdx="1" presStyleCnt="8"/>
      <dgm:spPr/>
    </dgm:pt>
    <dgm:pt modelId="{7E829651-D687-4B56-BB29-B515CE3945AC}" type="pres">
      <dgm:prSet presAssocID="{26392559-D43E-4E85-9F33-E05AAC5C6940}" presName="parentText" presStyleLbl="node1" presStyleIdx="2" presStyleCnt="8" custLinFactNeighborY="6074">
        <dgm:presLayoutVars>
          <dgm:chMax val="0"/>
          <dgm:bulletEnabled val="1"/>
        </dgm:presLayoutVars>
      </dgm:prSet>
      <dgm:spPr/>
    </dgm:pt>
    <dgm:pt modelId="{732A5290-481C-432B-AFCA-6B192AE89301}" type="pres">
      <dgm:prSet presAssocID="{26392559-D43E-4E85-9F33-E05AAC5C6940}" presName="negativeSpace" presStyleCnt="0"/>
      <dgm:spPr/>
    </dgm:pt>
    <dgm:pt modelId="{7A31797A-5E20-4C3C-83F4-997D4AE2DF8A}" type="pres">
      <dgm:prSet presAssocID="{26392559-D43E-4E85-9F33-E05AAC5C6940}" presName="childText" presStyleLbl="conFgAcc1" presStyleIdx="2" presStyleCnt="8">
        <dgm:presLayoutVars>
          <dgm:bulletEnabled val="1"/>
        </dgm:presLayoutVars>
      </dgm:prSet>
      <dgm:spPr/>
    </dgm:pt>
    <dgm:pt modelId="{1E3091D2-65FA-453F-B35E-08B12272F0C1}" type="pres">
      <dgm:prSet presAssocID="{12D79BAE-9589-4EFA-86F2-229A9C45209B}" presName="spaceBetweenRectangles" presStyleCnt="0"/>
      <dgm:spPr/>
    </dgm:pt>
    <dgm:pt modelId="{2BEC5BBF-0316-4CBF-A7CE-947C2D323E04}" type="pres">
      <dgm:prSet presAssocID="{53DDB314-E35F-4C84-9711-861FEFEFE2AC}" presName="parentLin" presStyleCnt="0"/>
      <dgm:spPr/>
    </dgm:pt>
    <dgm:pt modelId="{8828CA3F-44A2-426C-909C-EF4348124E55}" type="pres">
      <dgm:prSet presAssocID="{53DDB314-E35F-4C84-9711-861FEFEFE2AC}" presName="parentLeftMargin" presStyleLbl="node1" presStyleIdx="2" presStyleCnt="8"/>
      <dgm:spPr/>
    </dgm:pt>
    <dgm:pt modelId="{F0866AA0-A77A-40D1-85E5-4F808E9A278C}" type="pres">
      <dgm:prSet presAssocID="{53DDB314-E35F-4C84-9711-861FEFEFE2A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89253D8-982A-42E3-BC7E-0A3548204F12}" type="pres">
      <dgm:prSet presAssocID="{53DDB314-E35F-4C84-9711-861FEFEFE2AC}" presName="negativeSpace" presStyleCnt="0"/>
      <dgm:spPr/>
    </dgm:pt>
    <dgm:pt modelId="{7B8739EC-A55C-492E-B5D9-3A3ABC8D0998}" type="pres">
      <dgm:prSet presAssocID="{53DDB314-E35F-4C84-9711-861FEFEFE2AC}" presName="childText" presStyleLbl="conFgAcc1" presStyleIdx="3" presStyleCnt="8">
        <dgm:presLayoutVars>
          <dgm:bulletEnabled val="1"/>
        </dgm:presLayoutVars>
      </dgm:prSet>
      <dgm:spPr/>
    </dgm:pt>
    <dgm:pt modelId="{38B7801E-9908-4995-AE03-34A9E986725F}" type="pres">
      <dgm:prSet presAssocID="{3D13623C-7891-4DE4-B786-137F0A0D6663}" presName="spaceBetweenRectangles" presStyleCnt="0"/>
      <dgm:spPr/>
    </dgm:pt>
    <dgm:pt modelId="{DCD11F4E-D0F7-4279-B378-874763D1057A}" type="pres">
      <dgm:prSet presAssocID="{EEAFC936-86B6-4B86-8570-EEB6FE5BD2DE}" presName="parentLin" presStyleCnt="0"/>
      <dgm:spPr/>
    </dgm:pt>
    <dgm:pt modelId="{303F8205-3F45-48A6-92AA-8AE69A8517B6}" type="pres">
      <dgm:prSet presAssocID="{EEAFC936-86B6-4B86-8570-EEB6FE5BD2DE}" presName="parentLeftMargin" presStyleLbl="node1" presStyleIdx="3" presStyleCnt="8"/>
      <dgm:spPr/>
    </dgm:pt>
    <dgm:pt modelId="{115EA793-7C6E-4AC1-95D4-B9BD6F82254E}" type="pres">
      <dgm:prSet presAssocID="{EEAFC936-86B6-4B86-8570-EEB6FE5BD2D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249A294-A3A7-4E0E-AA5C-50FF7B951BF9}" type="pres">
      <dgm:prSet presAssocID="{EEAFC936-86B6-4B86-8570-EEB6FE5BD2DE}" presName="negativeSpace" presStyleCnt="0"/>
      <dgm:spPr/>
    </dgm:pt>
    <dgm:pt modelId="{FE1E595B-718C-4F6C-A73E-6C549B1FFE00}" type="pres">
      <dgm:prSet presAssocID="{EEAFC936-86B6-4B86-8570-EEB6FE5BD2DE}" presName="childText" presStyleLbl="conFgAcc1" presStyleIdx="4" presStyleCnt="8">
        <dgm:presLayoutVars>
          <dgm:bulletEnabled val="1"/>
        </dgm:presLayoutVars>
      </dgm:prSet>
      <dgm:spPr/>
    </dgm:pt>
    <dgm:pt modelId="{E99C3702-EA54-48FF-8273-6A103EDBC161}" type="pres">
      <dgm:prSet presAssocID="{2301E7A5-F265-4B25-A1DE-710BA6295E47}" presName="spaceBetweenRectangles" presStyleCnt="0"/>
      <dgm:spPr/>
    </dgm:pt>
    <dgm:pt modelId="{D6F76F54-E6D2-4F3C-B824-53664A7B84D7}" type="pres">
      <dgm:prSet presAssocID="{666AB026-014B-4BFE-80F7-88BCC7DA3214}" presName="parentLin" presStyleCnt="0"/>
      <dgm:spPr/>
    </dgm:pt>
    <dgm:pt modelId="{C48669A7-C33B-401F-B073-1CF4CE0D908F}" type="pres">
      <dgm:prSet presAssocID="{666AB026-014B-4BFE-80F7-88BCC7DA3214}" presName="parentLeftMargin" presStyleLbl="node1" presStyleIdx="4" presStyleCnt="8"/>
      <dgm:spPr/>
    </dgm:pt>
    <dgm:pt modelId="{8EAA12CC-EF47-4A75-9FCB-1A951D2A53CB}" type="pres">
      <dgm:prSet presAssocID="{666AB026-014B-4BFE-80F7-88BCC7DA321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34FF063-9300-40EC-9545-D0F1A8305C51}" type="pres">
      <dgm:prSet presAssocID="{666AB026-014B-4BFE-80F7-88BCC7DA3214}" presName="negativeSpace" presStyleCnt="0"/>
      <dgm:spPr/>
    </dgm:pt>
    <dgm:pt modelId="{B2D1A98D-AB45-482E-8C6B-E5001216F261}" type="pres">
      <dgm:prSet presAssocID="{666AB026-014B-4BFE-80F7-88BCC7DA3214}" presName="childText" presStyleLbl="conFgAcc1" presStyleIdx="5" presStyleCnt="8">
        <dgm:presLayoutVars>
          <dgm:bulletEnabled val="1"/>
        </dgm:presLayoutVars>
      </dgm:prSet>
      <dgm:spPr/>
    </dgm:pt>
    <dgm:pt modelId="{5CE9A148-0F0A-497E-AE8C-4D4A6939247E}" type="pres">
      <dgm:prSet presAssocID="{234C0E3C-0197-4450-8771-57BED93A46F0}" presName="spaceBetweenRectangles" presStyleCnt="0"/>
      <dgm:spPr/>
    </dgm:pt>
    <dgm:pt modelId="{2F5609FF-F42C-4033-82F0-35791A565A7D}" type="pres">
      <dgm:prSet presAssocID="{AE944882-61A6-4851-B403-AD3F57A1CAFB}" presName="parentLin" presStyleCnt="0"/>
      <dgm:spPr/>
    </dgm:pt>
    <dgm:pt modelId="{4032561B-BEDA-441E-B037-3EA7F61FE9B7}" type="pres">
      <dgm:prSet presAssocID="{AE944882-61A6-4851-B403-AD3F57A1CAFB}" presName="parentLeftMargin" presStyleLbl="node1" presStyleIdx="5" presStyleCnt="8"/>
      <dgm:spPr/>
    </dgm:pt>
    <dgm:pt modelId="{22C4CE4C-04D3-4F58-AE7B-84D3B72DC511}" type="pres">
      <dgm:prSet presAssocID="{AE944882-61A6-4851-B403-AD3F57A1CAF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432D9CC-C84C-4C25-8685-629805816564}" type="pres">
      <dgm:prSet presAssocID="{AE944882-61A6-4851-B403-AD3F57A1CAFB}" presName="negativeSpace" presStyleCnt="0"/>
      <dgm:spPr/>
    </dgm:pt>
    <dgm:pt modelId="{5F2A0218-1C16-420A-95AA-67ACE866E600}" type="pres">
      <dgm:prSet presAssocID="{AE944882-61A6-4851-B403-AD3F57A1CAFB}" presName="childText" presStyleLbl="conFgAcc1" presStyleIdx="6" presStyleCnt="8">
        <dgm:presLayoutVars>
          <dgm:bulletEnabled val="1"/>
        </dgm:presLayoutVars>
      </dgm:prSet>
      <dgm:spPr/>
    </dgm:pt>
    <dgm:pt modelId="{6BB15D63-EDBB-44E7-B451-1F0007AB5C96}" type="pres">
      <dgm:prSet presAssocID="{B65291ED-9DED-4AA1-9D6F-2463C883E1B3}" presName="spaceBetweenRectangles" presStyleCnt="0"/>
      <dgm:spPr/>
    </dgm:pt>
    <dgm:pt modelId="{8ADA4722-A38A-437F-814E-4E43EE2323EE}" type="pres">
      <dgm:prSet presAssocID="{F6384A5F-389A-44CD-96AB-C499374BB8C6}" presName="parentLin" presStyleCnt="0"/>
      <dgm:spPr/>
    </dgm:pt>
    <dgm:pt modelId="{D8A4CFA9-17A1-4EAE-B85F-4335B78AB9EF}" type="pres">
      <dgm:prSet presAssocID="{F6384A5F-389A-44CD-96AB-C499374BB8C6}" presName="parentLeftMargin" presStyleLbl="node1" presStyleIdx="6" presStyleCnt="8"/>
      <dgm:spPr/>
    </dgm:pt>
    <dgm:pt modelId="{F8C0CF6B-3FDE-4E9E-B20B-F91ABFF8E052}" type="pres">
      <dgm:prSet presAssocID="{F6384A5F-389A-44CD-96AB-C499374BB8C6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930C4FB-735D-41FD-9848-877A6727DAEF}" type="pres">
      <dgm:prSet presAssocID="{F6384A5F-389A-44CD-96AB-C499374BB8C6}" presName="negativeSpace" presStyleCnt="0"/>
      <dgm:spPr/>
    </dgm:pt>
    <dgm:pt modelId="{1EC1731C-DF2C-4FC2-9E2C-BE081655046C}" type="pres">
      <dgm:prSet presAssocID="{F6384A5F-389A-44CD-96AB-C499374BB8C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3CF5019-84D6-4523-BA52-6CCACC86C1FA}" type="presOf" srcId="{666AB026-014B-4BFE-80F7-88BCC7DA3214}" destId="{C48669A7-C33B-401F-B073-1CF4CE0D908F}" srcOrd="0" destOrd="0" presId="urn:microsoft.com/office/officeart/2005/8/layout/list1"/>
    <dgm:cxn modelId="{24CE8627-C827-4B0F-9597-E619AA1C8551}" type="presOf" srcId="{F6384A5F-389A-44CD-96AB-C499374BB8C6}" destId="{D8A4CFA9-17A1-4EAE-B85F-4335B78AB9EF}" srcOrd="0" destOrd="0" presId="urn:microsoft.com/office/officeart/2005/8/layout/list1"/>
    <dgm:cxn modelId="{4D4D492E-8898-4073-82B3-961E36E3D9A0}" srcId="{B67D5340-3914-40B0-864F-ED4FA3E9E416}" destId="{26392559-D43E-4E85-9F33-E05AAC5C6940}" srcOrd="2" destOrd="0" parTransId="{B091BA81-4FCC-4EAA-8ED2-FC442D95EBF2}" sibTransId="{12D79BAE-9589-4EFA-86F2-229A9C45209B}"/>
    <dgm:cxn modelId="{1C9C0F2F-C539-4787-8EA2-208EAC75D8A5}" srcId="{B67D5340-3914-40B0-864F-ED4FA3E9E416}" destId="{53DDB314-E35F-4C84-9711-861FEFEFE2AC}" srcOrd="3" destOrd="0" parTransId="{82B7D776-9748-41C2-8B3C-93E82C7DD7F5}" sibTransId="{3D13623C-7891-4DE4-B786-137F0A0D6663}"/>
    <dgm:cxn modelId="{54CD7637-006B-4ADF-A20B-050CDB223277}" srcId="{B67D5340-3914-40B0-864F-ED4FA3E9E416}" destId="{EEAFC936-86B6-4B86-8570-EEB6FE5BD2DE}" srcOrd="4" destOrd="0" parTransId="{0A58A09A-9CC4-4D8A-9E5F-442A88492E0E}" sibTransId="{2301E7A5-F265-4B25-A1DE-710BA6295E47}"/>
    <dgm:cxn modelId="{3AD6493B-F6E4-44CA-BCFF-83B779B6CF50}" srcId="{B67D5340-3914-40B0-864F-ED4FA3E9E416}" destId="{666AB026-014B-4BFE-80F7-88BCC7DA3214}" srcOrd="5" destOrd="0" parTransId="{4DB53446-BCCF-4B1F-9400-111AA83F2BA9}" sibTransId="{234C0E3C-0197-4450-8771-57BED93A46F0}"/>
    <dgm:cxn modelId="{3F20F341-DD6C-4E5E-BA2D-93DB09933C31}" type="presOf" srcId="{26392559-D43E-4E85-9F33-E05AAC5C6940}" destId="{7E829651-D687-4B56-BB29-B515CE3945AC}" srcOrd="1" destOrd="0" presId="urn:microsoft.com/office/officeart/2005/8/layout/list1"/>
    <dgm:cxn modelId="{84DE9062-198F-438F-AA32-71C2E3A29DEB}" type="presOf" srcId="{69577990-8F0B-4C60-8A33-EC12B2865A90}" destId="{CC2D82EA-95F8-4066-B33E-9D2B953E971A}" srcOrd="0" destOrd="0" presId="urn:microsoft.com/office/officeart/2005/8/layout/list1"/>
    <dgm:cxn modelId="{7F54024E-F4BB-42E8-8585-86A3F1143230}" srcId="{B67D5340-3914-40B0-864F-ED4FA3E9E416}" destId="{6EAD6E9B-83F4-4F3A-A2BA-689335559081}" srcOrd="1" destOrd="0" parTransId="{DC479B65-18BE-4346-BBBB-9FCA0B11951A}" sibTransId="{E96206B8-9ABF-4D75-B120-D16BBA6299E4}"/>
    <dgm:cxn modelId="{489BC453-A666-405B-9FA4-B16A98984168}" type="presOf" srcId="{B67D5340-3914-40B0-864F-ED4FA3E9E416}" destId="{69D945C1-A099-4DF9-AD54-16CF360AB89F}" srcOrd="0" destOrd="0" presId="urn:microsoft.com/office/officeart/2005/8/layout/list1"/>
    <dgm:cxn modelId="{29C4E474-B809-4CE8-9CCA-C686426FC955}" type="presOf" srcId="{53DDB314-E35F-4C84-9711-861FEFEFE2AC}" destId="{8828CA3F-44A2-426C-909C-EF4348124E55}" srcOrd="0" destOrd="0" presId="urn:microsoft.com/office/officeart/2005/8/layout/list1"/>
    <dgm:cxn modelId="{2984C557-8575-48F3-9064-93E538EAC232}" srcId="{B67D5340-3914-40B0-864F-ED4FA3E9E416}" destId="{AE944882-61A6-4851-B403-AD3F57A1CAFB}" srcOrd="6" destOrd="0" parTransId="{19E281AD-4D6B-4C1F-AC3D-03C104640188}" sibTransId="{B65291ED-9DED-4AA1-9D6F-2463C883E1B3}"/>
    <dgm:cxn modelId="{5823DC78-255A-4492-B2A3-CA71AC728053}" type="presOf" srcId="{666AB026-014B-4BFE-80F7-88BCC7DA3214}" destId="{8EAA12CC-EF47-4A75-9FCB-1A951D2A53CB}" srcOrd="1" destOrd="0" presId="urn:microsoft.com/office/officeart/2005/8/layout/list1"/>
    <dgm:cxn modelId="{2918398F-994E-4D3E-A8DD-00A674EDB183}" type="presOf" srcId="{EEAFC936-86B6-4B86-8570-EEB6FE5BD2DE}" destId="{303F8205-3F45-48A6-92AA-8AE69A8517B6}" srcOrd="0" destOrd="0" presId="urn:microsoft.com/office/officeart/2005/8/layout/list1"/>
    <dgm:cxn modelId="{06625291-2D7F-412C-8AC1-64F2DA3DEC40}" type="presOf" srcId="{69577990-8F0B-4C60-8A33-EC12B2865A90}" destId="{34A09CBF-D763-4E0D-8540-E02D8C87AE33}" srcOrd="1" destOrd="0" presId="urn:microsoft.com/office/officeart/2005/8/layout/list1"/>
    <dgm:cxn modelId="{84DE4992-F419-45BB-A2B4-C4C090F1584D}" type="presOf" srcId="{F6384A5F-389A-44CD-96AB-C499374BB8C6}" destId="{F8C0CF6B-3FDE-4E9E-B20B-F91ABFF8E052}" srcOrd="1" destOrd="0" presId="urn:microsoft.com/office/officeart/2005/8/layout/list1"/>
    <dgm:cxn modelId="{111C539C-374A-48BD-9062-BF2C26E1EEB3}" srcId="{B67D5340-3914-40B0-864F-ED4FA3E9E416}" destId="{F6384A5F-389A-44CD-96AB-C499374BB8C6}" srcOrd="7" destOrd="0" parTransId="{D08884D6-2F8B-422C-91E2-9AB4F0D7C5DE}" sibTransId="{3B2780BA-D4D5-402E-98BD-F2C00B23D09F}"/>
    <dgm:cxn modelId="{2C68879D-84CA-469E-A181-2DB877157707}" type="presOf" srcId="{EEAFC936-86B6-4B86-8570-EEB6FE5BD2DE}" destId="{115EA793-7C6E-4AC1-95D4-B9BD6F82254E}" srcOrd="1" destOrd="0" presId="urn:microsoft.com/office/officeart/2005/8/layout/list1"/>
    <dgm:cxn modelId="{392985A2-4743-44E1-8FA9-731DBAAE8C87}" type="presOf" srcId="{6EAD6E9B-83F4-4F3A-A2BA-689335559081}" destId="{07DFD04A-01CD-4CF4-A04D-66A59C65BDA8}" srcOrd="1" destOrd="0" presId="urn:microsoft.com/office/officeart/2005/8/layout/list1"/>
    <dgm:cxn modelId="{1504BEBE-5EF7-42C2-9556-5C863B1B0307}" type="presOf" srcId="{AE944882-61A6-4851-B403-AD3F57A1CAFB}" destId="{22C4CE4C-04D3-4F58-AE7B-84D3B72DC511}" srcOrd="1" destOrd="0" presId="urn:microsoft.com/office/officeart/2005/8/layout/list1"/>
    <dgm:cxn modelId="{630367C4-EEE7-4E6A-9F49-4C11EEE4A869}" type="presOf" srcId="{26392559-D43E-4E85-9F33-E05AAC5C6940}" destId="{DF5D7340-53AB-4455-8ABF-606E8BE3A95B}" srcOrd="0" destOrd="0" presId="urn:microsoft.com/office/officeart/2005/8/layout/list1"/>
    <dgm:cxn modelId="{CC16DFC7-8587-471E-95D4-2E1F8BA65747}" srcId="{B67D5340-3914-40B0-864F-ED4FA3E9E416}" destId="{69577990-8F0B-4C60-8A33-EC12B2865A90}" srcOrd="0" destOrd="0" parTransId="{73BF2501-7D75-4068-9355-45979A80630B}" sibTransId="{991EDD88-150E-4875-9304-2893A56993F1}"/>
    <dgm:cxn modelId="{C7557AD5-5633-4D73-A5EC-7EFE5AE63221}" type="presOf" srcId="{6EAD6E9B-83F4-4F3A-A2BA-689335559081}" destId="{701BBA83-9CA5-478A-87F9-2E56C598C41B}" srcOrd="0" destOrd="0" presId="urn:microsoft.com/office/officeart/2005/8/layout/list1"/>
    <dgm:cxn modelId="{CA758CE2-6DE7-485E-94F7-E55930F3371C}" type="presOf" srcId="{53DDB314-E35F-4C84-9711-861FEFEFE2AC}" destId="{F0866AA0-A77A-40D1-85E5-4F808E9A278C}" srcOrd="1" destOrd="0" presId="urn:microsoft.com/office/officeart/2005/8/layout/list1"/>
    <dgm:cxn modelId="{9F0D6AF9-3E23-41C7-BCFF-A2983F46F247}" type="presOf" srcId="{AE944882-61A6-4851-B403-AD3F57A1CAFB}" destId="{4032561B-BEDA-441E-B037-3EA7F61FE9B7}" srcOrd="0" destOrd="0" presId="urn:microsoft.com/office/officeart/2005/8/layout/list1"/>
    <dgm:cxn modelId="{FE838012-9C9D-49A3-8017-EEA8A6178B67}" type="presParOf" srcId="{69D945C1-A099-4DF9-AD54-16CF360AB89F}" destId="{041675D0-05AF-4C94-83E6-26C05B4F2743}" srcOrd="0" destOrd="0" presId="urn:microsoft.com/office/officeart/2005/8/layout/list1"/>
    <dgm:cxn modelId="{D87A1AA5-4D1C-4F24-AD65-1C39EA188BAF}" type="presParOf" srcId="{041675D0-05AF-4C94-83E6-26C05B4F2743}" destId="{CC2D82EA-95F8-4066-B33E-9D2B953E971A}" srcOrd="0" destOrd="0" presId="urn:microsoft.com/office/officeart/2005/8/layout/list1"/>
    <dgm:cxn modelId="{B9053F08-2327-4E9C-8FF3-584746694633}" type="presParOf" srcId="{041675D0-05AF-4C94-83E6-26C05B4F2743}" destId="{34A09CBF-D763-4E0D-8540-E02D8C87AE33}" srcOrd="1" destOrd="0" presId="urn:microsoft.com/office/officeart/2005/8/layout/list1"/>
    <dgm:cxn modelId="{2886E3DB-0926-4F01-8F1F-F20FCFFB1148}" type="presParOf" srcId="{69D945C1-A099-4DF9-AD54-16CF360AB89F}" destId="{8591323A-6B95-4DB1-B721-E862AC8B3FB7}" srcOrd="1" destOrd="0" presId="urn:microsoft.com/office/officeart/2005/8/layout/list1"/>
    <dgm:cxn modelId="{E6FFC0E8-1782-499B-806A-2EDB34C8A158}" type="presParOf" srcId="{69D945C1-A099-4DF9-AD54-16CF360AB89F}" destId="{DE7C2999-EE19-4330-84FA-8ED6F129C572}" srcOrd="2" destOrd="0" presId="urn:microsoft.com/office/officeart/2005/8/layout/list1"/>
    <dgm:cxn modelId="{C060995B-DEA4-4481-80B1-B6F176D37909}" type="presParOf" srcId="{69D945C1-A099-4DF9-AD54-16CF360AB89F}" destId="{40ABDFA6-CF6E-4C9A-9F52-218FDA95E1D9}" srcOrd="3" destOrd="0" presId="urn:microsoft.com/office/officeart/2005/8/layout/list1"/>
    <dgm:cxn modelId="{1C10D362-A241-43E8-B2A0-743F23BBF25A}" type="presParOf" srcId="{69D945C1-A099-4DF9-AD54-16CF360AB89F}" destId="{FDE438D8-D790-45EE-9CA2-4A8AB0E7E40E}" srcOrd="4" destOrd="0" presId="urn:microsoft.com/office/officeart/2005/8/layout/list1"/>
    <dgm:cxn modelId="{686812A0-CA57-48FA-8E53-5A8A4040255D}" type="presParOf" srcId="{FDE438D8-D790-45EE-9CA2-4A8AB0E7E40E}" destId="{701BBA83-9CA5-478A-87F9-2E56C598C41B}" srcOrd="0" destOrd="0" presId="urn:microsoft.com/office/officeart/2005/8/layout/list1"/>
    <dgm:cxn modelId="{474FEC55-6FF1-4572-BF52-A2C378D400AA}" type="presParOf" srcId="{FDE438D8-D790-45EE-9CA2-4A8AB0E7E40E}" destId="{07DFD04A-01CD-4CF4-A04D-66A59C65BDA8}" srcOrd="1" destOrd="0" presId="urn:microsoft.com/office/officeart/2005/8/layout/list1"/>
    <dgm:cxn modelId="{CE0C69B4-0670-4B27-BEC5-ACFF3C1FD536}" type="presParOf" srcId="{69D945C1-A099-4DF9-AD54-16CF360AB89F}" destId="{6C2EDE28-C7D9-4F4E-A74E-B43956483808}" srcOrd="5" destOrd="0" presId="urn:microsoft.com/office/officeart/2005/8/layout/list1"/>
    <dgm:cxn modelId="{B769D80D-CB78-4267-BD77-313D318016F6}" type="presParOf" srcId="{69D945C1-A099-4DF9-AD54-16CF360AB89F}" destId="{E50A1C9A-49A2-4EC1-AB86-B08DD4C67865}" srcOrd="6" destOrd="0" presId="urn:microsoft.com/office/officeart/2005/8/layout/list1"/>
    <dgm:cxn modelId="{BAA04B6F-27F1-4E6B-830B-B2E3EDC566D3}" type="presParOf" srcId="{69D945C1-A099-4DF9-AD54-16CF360AB89F}" destId="{63F5E45B-AD97-47E0-BC14-63B55C136510}" srcOrd="7" destOrd="0" presId="urn:microsoft.com/office/officeart/2005/8/layout/list1"/>
    <dgm:cxn modelId="{85B4A446-6D9D-48FE-8679-A90F1B0381E6}" type="presParOf" srcId="{69D945C1-A099-4DF9-AD54-16CF360AB89F}" destId="{E9FA4E18-09FD-4BBE-88EF-C18EE6A80D1A}" srcOrd="8" destOrd="0" presId="urn:microsoft.com/office/officeart/2005/8/layout/list1"/>
    <dgm:cxn modelId="{1EEF3388-0A46-4B02-9EAB-5D79AA286887}" type="presParOf" srcId="{E9FA4E18-09FD-4BBE-88EF-C18EE6A80D1A}" destId="{DF5D7340-53AB-4455-8ABF-606E8BE3A95B}" srcOrd="0" destOrd="0" presId="urn:microsoft.com/office/officeart/2005/8/layout/list1"/>
    <dgm:cxn modelId="{1C81FAE9-F36D-4F80-89D8-0B925BEC0247}" type="presParOf" srcId="{E9FA4E18-09FD-4BBE-88EF-C18EE6A80D1A}" destId="{7E829651-D687-4B56-BB29-B515CE3945AC}" srcOrd="1" destOrd="0" presId="urn:microsoft.com/office/officeart/2005/8/layout/list1"/>
    <dgm:cxn modelId="{1F79B63B-416E-4163-A962-B4835D8768F7}" type="presParOf" srcId="{69D945C1-A099-4DF9-AD54-16CF360AB89F}" destId="{732A5290-481C-432B-AFCA-6B192AE89301}" srcOrd="9" destOrd="0" presId="urn:microsoft.com/office/officeart/2005/8/layout/list1"/>
    <dgm:cxn modelId="{CF8E3D04-C024-4BC7-BD76-AEA9AFAF90B6}" type="presParOf" srcId="{69D945C1-A099-4DF9-AD54-16CF360AB89F}" destId="{7A31797A-5E20-4C3C-83F4-997D4AE2DF8A}" srcOrd="10" destOrd="0" presId="urn:microsoft.com/office/officeart/2005/8/layout/list1"/>
    <dgm:cxn modelId="{B7A08213-336C-4C87-99A4-2B375AD3975D}" type="presParOf" srcId="{69D945C1-A099-4DF9-AD54-16CF360AB89F}" destId="{1E3091D2-65FA-453F-B35E-08B12272F0C1}" srcOrd="11" destOrd="0" presId="urn:microsoft.com/office/officeart/2005/8/layout/list1"/>
    <dgm:cxn modelId="{634DB559-4197-4C2E-914E-9CA7EFDA387C}" type="presParOf" srcId="{69D945C1-A099-4DF9-AD54-16CF360AB89F}" destId="{2BEC5BBF-0316-4CBF-A7CE-947C2D323E04}" srcOrd="12" destOrd="0" presId="urn:microsoft.com/office/officeart/2005/8/layout/list1"/>
    <dgm:cxn modelId="{95CEF137-2EF0-45C0-87DB-F1EAAA1D424B}" type="presParOf" srcId="{2BEC5BBF-0316-4CBF-A7CE-947C2D323E04}" destId="{8828CA3F-44A2-426C-909C-EF4348124E55}" srcOrd="0" destOrd="0" presId="urn:microsoft.com/office/officeart/2005/8/layout/list1"/>
    <dgm:cxn modelId="{99DA52D0-0569-4DE7-A794-CCAF34318019}" type="presParOf" srcId="{2BEC5BBF-0316-4CBF-A7CE-947C2D323E04}" destId="{F0866AA0-A77A-40D1-85E5-4F808E9A278C}" srcOrd="1" destOrd="0" presId="urn:microsoft.com/office/officeart/2005/8/layout/list1"/>
    <dgm:cxn modelId="{BDC36078-5F90-47F3-A48F-452B2C92A66F}" type="presParOf" srcId="{69D945C1-A099-4DF9-AD54-16CF360AB89F}" destId="{289253D8-982A-42E3-BC7E-0A3548204F12}" srcOrd="13" destOrd="0" presId="urn:microsoft.com/office/officeart/2005/8/layout/list1"/>
    <dgm:cxn modelId="{EEDBEA71-F002-49B7-A24A-82F73AD080B4}" type="presParOf" srcId="{69D945C1-A099-4DF9-AD54-16CF360AB89F}" destId="{7B8739EC-A55C-492E-B5D9-3A3ABC8D0998}" srcOrd="14" destOrd="0" presId="urn:microsoft.com/office/officeart/2005/8/layout/list1"/>
    <dgm:cxn modelId="{32C2B1C7-FCDE-483D-A603-3820DAE23C90}" type="presParOf" srcId="{69D945C1-A099-4DF9-AD54-16CF360AB89F}" destId="{38B7801E-9908-4995-AE03-34A9E986725F}" srcOrd="15" destOrd="0" presId="urn:microsoft.com/office/officeart/2005/8/layout/list1"/>
    <dgm:cxn modelId="{455C4C27-01C8-4D76-94A0-D7B99EE32977}" type="presParOf" srcId="{69D945C1-A099-4DF9-AD54-16CF360AB89F}" destId="{DCD11F4E-D0F7-4279-B378-874763D1057A}" srcOrd="16" destOrd="0" presId="urn:microsoft.com/office/officeart/2005/8/layout/list1"/>
    <dgm:cxn modelId="{4C6A9AFA-A42E-458F-ADD0-9755C99F54E4}" type="presParOf" srcId="{DCD11F4E-D0F7-4279-B378-874763D1057A}" destId="{303F8205-3F45-48A6-92AA-8AE69A8517B6}" srcOrd="0" destOrd="0" presId="urn:microsoft.com/office/officeart/2005/8/layout/list1"/>
    <dgm:cxn modelId="{A9A70F8C-E360-4CFE-ADB2-A3980AFF08E5}" type="presParOf" srcId="{DCD11F4E-D0F7-4279-B378-874763D1057A}" destId="{115EA793-7C6E-4AC1-95D4-B9BD6F82254E}" srcOrd="1" destOrd="0" presId="urn:microsoft.com/office/officeart/2005/8/layout/list1"/>
    <dgm:cxn modelId="{297F1876-90AC-4C26-820F-43A49725673F}" type="presParOf" srcId="{69D945C1-A099-4DF9-AD54-16CF360AB89F}" destId="{C249A294-A3A7-4E0E-AA5C-50FF7B951BF9}" srcOrd="17" destOrd="0" presId="urn:microsoft.com/office/officeart/2005/8/layout/list1"/>
    <dgm:cxn modelId="{08D0D141-F962-4A25-AD04-F3228A394CDD}" type="presParOf" srcId="{69D945C1-A099-4DF9-AD54-16CF360AB89F}" destId="{FE1E595B-718C-4F6C-A73E-6C549B1FFE00}" srcOrd="18" destOrd="0" presId="urn:microsoft.com/office/officeart/2005/8/layout/list1"/>
    <dgm:cxn modelId="{A4E9B338-AC40-428F-9F39-34249702FDB7}" type="presParOf" srcId="{69D945C1-A099-4DF9-AD54-16CF360AB89F}" destId="{E99C3702-EA54-48FF-8273-6A103EDBC161}" srcOrd="19" destOrd="0" presId="urn:microsoft.com/office/officeart/2005/8/layout/list1"/>
    <dgm:cxn modelId="{2A907389-B958-465D-A7B6-14B67FA4488B}" type="presParOf" srcId="{69D945C1-A099-4DF9-AD54-16CF360AB89F}" destId="{D6F76F54-E6D2-4F3C-B824-53664A7B84D7}" srcOrd="20" destOrd="0" presId="urn:microsoft.com/office/officeart/2005/8/layout/list1"/>
    <dgm:cxn modelId="{5311DB65-4244-4CAD-A35E-422C0B17D2A0}" type="presParOf" srcId="{D6F76F54-E6D2-4F3C-B824-53664A7B84D7}" destId="{C48669A7-C33B-401F-B073-1CF4CE0D908F}" srcOrd="0" destOrd="0" presId="urn:microsoft.com/office/officeart/2005/8/layout/list1"/>
    <dgm:cxn modelId="{B497BD16-B575-4A38-BD6B-AAD8BA43FA80}" type="presParOf" srcId="{D6F76F54-E6D2-4F3C-B824-53664A7B84D7}" destId="{8EAA12CC-EF47-4A75-9FCB-1A951D2A53CB}" srcOrd="1" destOrd="0" presId="urn:microsoft.com/office/officeart/2005/8/layout/list1"/>
    <dgm:cxn modelId="{7278C42B-7576-40A8-8E97-774A85A8E1E8}" type="presParOf" srcId="{69D945C1-A099-4DF9-AD54-16CF360AB89F}" destId="{234FF063-9300-40EC-9545-D0F1A8305C51}" srcOrd="21" destOrd="0" presId="urn:microsoft.com/office/officeart/2005/8/layout/list1"/>
    <dgm:cxn modelId="{E440EA74-3485-466B-AE26-E438248E11B3}" type="presParOf" srcId="{69D945C1-A099-4DF9-AD54-16CF360AB89F}" destId="{B2D1A98D-AB45-482E-8C6B-E5001216F261}" srcOrd="22" destOrd="0" presId="urn:microsoft.com/office/officeart/2005/8/layout/list1"/>
    <dgm:cxn modelId="{664AAB12-1D96-4979-8C09-27C623491B98}" type="presParOf" srcId="{69D945C1-A099-4DF9-AD54-16CF360AB89F}" destId="{5CE9A148-0F0A-497E-AE8C-4D4A6939247E}" srcOrd="23" destOrd="0" presId="urn:microsoft.com/office/officeart/2005/8/layout/list1"/>
    <dgm:cxn modelId="{16D09FE5-0458-45E2-A448-78445ABCFE92}" type="presParOf" srcId="{69D945C1-A099-4DF9-AD54-16CF360AB89F}" destId="{2F5609FF-F42C-4033-82F0-35791A565A7D}" srcOrd="24" destOrd="0" presId="urn:microsoft.com/office/officeart/2005/8/layout/list1"/>
    <dgm:cxn modelId="{28286408-88F0-4C86-87B3-D9B275F66755}" type="presParOf" srcId="{2F5609FF-F42C-4033-82F0-35791A565A7D}" destId="{4032561B-BEDA-441E-B037-3EA7F61FE9B7}" srcOrd="0" destOrd="0" presId="urn:microsoft.com/office/officeart/2005/8/layout/list1"/>
    <dgm:cxn modelId="{888A4AE4-B120-4AA5-8510-5AD4EF3466DA}" type="presParOf" srcId="{2F5609FF-F42C-4033-82F0-35791A565A7D}" destId="{22C4CE4C-04D3-4F58-AE7B-84D3B72DC511}" srcOrd="1" destOrd="0" presId="urn:microsoft.com/office/officeart/2005/8/layout/list1"/>
    <dgm:cxn modelId="{D4F6FA40-DB3B-432D-BAA5-5824BCB293F0}" type="presParOf" srcId="{69D945C1-A099-4DF9-AD54-16CF360AB89F}" destId="{9432D9CC-C84C-4C25-8685-629805816564}" srcOrd="25" destOrd="0" presId="urn:microsoft.com/office/officeart/2005/8/layout/list1"/>
    <dgm:cxn modelId="{A2117E4F-31DD-4F75-A2E0-1B834C3D32C8}" type="presParOf" srcId="{69D945C1-A099-4DF9-AD54-16CF360AB89F}" destId="{5F2A0218-1C16-420A-95AA-67ACE866E600}" srcOrd="26" destOrd="0" presId="urn:microsoft.com/office/officeart/2005/8/layout/list1"/>
    <dgm:cxn modelId="{0E708016-7DE9-431A-A1F2-90D0CD2EB05B}" type="presParOf" srcId="{69D945C1-A099-4DF9-AD54-16CF360AB89F}" destId="{6BB15D63-EDBB-44E7-B451-1F0007AB5C96}" srcOrd="27" destOrd="0" presId="urn:microsoft.com/office/officeart/2005/8/layout/list1"/>
    <dgm:cxn modelId="{D311F6A1-B682-40C6-9F2B-806F88540FDB}" type="presParOf" srcId="{69D945C1-A099-4DF9-AD54-16CF360AB89F}" destId="{8ADA4722-A38A-437F-814E-4E43EE2323EE}" srcOrd="28" destOrd="0" presId="urn:microsoft.com/office/officeart/2005/8/layout/list1"/>
    <dgm:cxn modelId="{EF4E6876-BA5B-422A-BFE7-1B0C727928F8}" type="presParOf" srcId="{8ADA4722-A38A-437F-814E-4E43EE2323EE}" destId="{D8A4CFA9-17A1-4EAE-B85F-4335B78AB9EF}" srcOrd="0" destOrd="0" presId="urn:microsoft.com/office/officeart/2005/8/layout/list1"/>
    <dgm:cxn modelId="{069A592E-4B4E-419B-8FE3-0F36159EC6A0}" type="presParOf" srcId="{8ADA4722-A38A-437F-814E-4E43EE2323EE}" destId="{F8C0CF6B-3FDE-4E9E-B20B-F91ABFF8E052}" srcOrd="1" destOrd="0" presId="urn:microsoft.com/office/officeart/2005/8/layout/list1"/>
    <dgm:cxn modelId="{4DAF5B25-72D4-44E1-9E8C-D024A165A504}" type="presParOf" srcId="{69D945C1-A099-4DF9-AD54-16CF360AB89F}" destId="{E930C4FB-735D-41FD-9848-877A6727DAEF}" srcOrd="29" destOrd="0" presId="urn:microsoft.com/office/officeart/2005/8/layout/list1"/>
    <dgm:cxn modelId="{536A5060-E843-42FB-ABE4-B4E12344ECCB}" type="presParOf" srcId="{69D945C1-A099-4DF9-AD54-16CF360AB89F}" destId="{1EC1731C-DF2C-4FC2-9E2C-BE081655046C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5E3BB3-C4B3-4AF5-A2F5-425F2A25319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3EC016C-1FE7-4A91-AAD5-9AE3EFAF1A9F}">
      <dgm:prSet phldrT="[Text]"/>
      <dgm:spPr/>
      <dgm:t>
        <a:bodyPr/>
        <a:lstStyle/>
        <a:p>
          <a:r>
            <a:rPr lang="en-US"/>
            <a:t>Type of Product Market</a:t>
          </a:r>
          <a:endParaRPr lang="en-IN" dirty="0"/>
        </a:p>
      </dgm:t>
    </dgm:pt>
    <dgm:pt modelId="{2ECB4719-9B99-4270-96C4-DD10B5E55F2D}" type="parTrans" cxnId="{4BD8B41B-DD0F-4124-A8CE-7B55D9F8855E}">
      <dgm:prSet/>
      <dgm:spPr/>
      <dgm:t>
        <a:bodyPr/>
        <a:lstStyle/>
        <a:p>
          <a:endParaRPr lang="en-IN"/>
        </a:p>
      </dgm:t>
    </dgm:pt>
    <dgm:pt modelId="{ED9B9E5E-D230-4C4E-9370-F227BFB594E5}" type="sibTrans" cxnId="{4BD8B41B-DD0F-4124-A8CE-7B55D9F8855E}">
      <dgm:prSet/>
      <dgm:spPr/>
      <dgm:t>
        <a:bodyPr/>
        <a:lstStyle/>
        <a:p>
          <a:endParaRPr lang="en-IN"/>
        </a:p>
      </dgm:t>
    </dgm:pt>
    <dgm:pt modelId="{89CE8ABB-D205-4BA2-B607-0BA94ED44943}">
      <dgm:prSet phldrT="[Text]"/>
      <dgm:spPr/>
      <dgm:t>
        <a:bodyPr/>
        <a:lstStyle/>
        <a:p>
          <a:r>
            <a:rPr lang="en-US" dirty="0"/>
            <a:t>Buyer Readiness Stage</a:t>
          </a:r>
          <a:endParaRPr lang="en-IN" dirty="0"/>
        </a:p>
      </dgm:t>
    </dgm:pt>
    <dgm:pt modelId="{3F2DE51A-FDF8-4AA8-9FA3-9A06E4194001}" type="parTrans" cxnId="{0C05A663-60D7-4324-8D90-5419BA828981}">
      <dgm:prSet/>
      <dgm:spPr/>
      <dgm:t>
        <a:bodyPr/>
        <a:lstStyle/>
        <a:p>
          <a:endParaRPr lang="en-IN"/>
        </a:p>
      </dgm:t>
    </dgm:pt>
    <dgm:pt modelId="{34861737-D293-4C5B-80DB-F35801D5A55D}" type="sibTrans" cxnId="{0C05A663-60D7-4324-8D90-5419BA828981}">
      <dgm:prSet/>
      <dgm:spPr/>
      <dgm:t>
        <a:bodyPr/>
        <a:lstStyle/>
        <a:p>
          <a:endParaRPr lang="en-IN"/>
        </a:p>
      </dgm:t>
    </dgm:pt>
    <dgm:pt modelId="{176BB644-B33D-4664-A617-A0B8B45D9924}">
      <dgm:prSet phldrT="[Text]"/>
      <dgm:spPr/>
      <dgm:t>
        <a:bodyPr/>
        <a:lstStyle/>
        <a:p>
          <a:r>
            <a:rPr lang="en-US"/>
            <a:t>Product Life-Cycle Stage</a:t>
          </a:r>
          <a:endParaRPr lang="en-IN" dirty="0"/>
        </a:p>
      </dgm:t>
    </dgm:pt>
    <dgm:pt modelId="{8468CC28-BA13-42D7-B0BC-D38145D28A06}" type="parTrans" cxnId="{FBE929E6-C709-4F7F-A57D-4812BC6F6682}">
      <dgm:prSet/>
      <dgm:spPr/>
      <dgm:t>
        <a:bodyPr/>
        <a:lstStyle/>
        <a:p>
          <a:endParaRPr lang="en-IN"/>
        </a:p>
      </dgm:t>
    </dgm:pt>
    <dgm:pt modelId="{0CD5E8CD-9DB4-4111-9C21-0E99BD71AB20}" type="sibTrans" cxnId="{FBE929E6-C709-4F7F-A57D-4812BC6F6682}">
      <dgm:prSet/>
      <dgm:spPr/>
      <dgm:t>
        <a:bodyPr/>
        <a:lstStyle/>
        <a:p>
          <a:endParaRPr lang="en-IN"/>
        </a:p>
      </dgm:t>
    </dgm:pt>
    <dgm:pt modelId="{9AD95754-109D-4AB6-AD74-523D6EABDA34}" type="pres">
      <dgm:prSet presAssocID="{705E3BB3-C4B3-4AF5-A2F5-425F2A25319E}" presName="linear" presStyleCnt="0">
        <dgm:presLayoutVars>
          <dgm:dir/>
          <dgm:animLvl val="lvl"/>
          <dgm:resizeHandles val="exact"/>
        </dgm:presLayoutVars>
      </dgm:prSet>
      <dgm:spPr/>
    </dgm:pt>
    <dgm:pt modelId="{22AAD1C8-219D-4926-8573-0A6966BB6B7C}" type="pres">
      <dgm:prSet presAssocID="{B3EC016C-1FE7-4A91-AAD5-9AE3EFAF1A9F}" presName="parentLin" presStyleCnt="0"/>
      <dgm:spPr/>
    </dgm:pt>
    <dgm:pt modelId="{46E1D410-968B-465F-B520-797A4A58D43A}" type="pres">
      <dgm:prSet presAssocID="{B3EC016C-1FE7-4A91-AAD5-9AE3EFAF1A9F}" presName="parentLeftMargin" presStyleLbl="node1" presStyleIdx="0" presStyleCnt="3"/>
      <dgm:spPr/>
    </dgm:pt>
    <dgm:pt modelId="{BC0CF1B2-0EF1-486D-AF76-3BBF4D035B38}" type="pres">
      <dgm:prSet presAssocID="{B3EC016C-1FE7-4A91-AAD5-9AE3EFAF1A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19D430-17A8-4D51-9CB7-523ED39CF3B8}" type="pres">
      <dgm:prSet presAssocID="{B3EC016C-1FE7-4A91-AAD5-9AE3EFAF1A9F}" presName="negativeSpace" presStyleCnt="0"/>
      <dgm:spPr/>
    </dgm:pt>
    <dgm:pt modelId="{BF141839-5FE8-4CD4-A653-50A4E2032416}" type="pres">
      <dgm:prSet presAssocID="{B3EC016C-1FE7-4A91-AAD5-9AE3EFAF1A9F}" presName="childText" presStyleLbl="conFgAcc1" presStyleIdx="0" presStyleCnt="3">
        <dgm:presLayoutVars>
          <dgm:bulletEnabled val="1"/>
        </dgm:presLayoutVars>
      </dgm:prSet>
      <dgm:spPr/>
    </dgm:pt>
    <dgm:pt modelId="{D5844845-5831-4499-A901-CF97043E23AF}" type="pres">
      <dgm:prSet presAssocID="{ED9B9E5E-D230-4C4E-9370-F227BFB594E5}" presName="spaceBetweenRectangles" presStyleCnt="0"/>
      <dgm:spPr/>
    </dgm:pt>
    <dgm:pt modelId="{4C15848B-0702-4C49-9547-CD85CC0DEDEB}" type="pres">
      <dgm:prSet presAssocID="{89CE8ABB-D205-4BA2-B607-0BA94ED44943}" presName="parentLin" presStyleCnt="0"/>
      <dgm:spPr/>
    </dgm:pt>
    <dgm:pt modelId="{4180242F-5E33-46A9-BCAB-FED3AF1D48DE}" type="pres">
      <dgm:prSet presAssocID="{89CE8ABB-D205-4BA2-B607-0BA94ED44943}" presName="parentLeftMargin" presStyleLbl="node1" presStyleIdx="0" presStyleCnt="3"/>
      <dgm:spPr/>
    </dgm:pt>
    <dgm:pt modelId="{6FFBD4F3-2F04-4CD4-8CAB-C719F7419F29}" type="pres">
      <dgm:prSet presAssocID="{89CE8ABB-D205-4BA2-B607-0BA94ED449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32173E-8409-4C70-BC34-7B57DC0A6501}" type="pres">
      <dgm:prSet presAssocID="{89CE8ABB-D205-4BA2-B607-0BA94ED44943}" presName="negativeSpace" presStyleCnt="0"/>
      <dgm:spPr/>
    </dgm:pt>
    <dgm:pt modelId="{A98ED0E8-17BB-4474-A486-434AE7F583AF}" type="pres">
      <dgm:prSet presAssocID="{89CE8ABB-D205-4BA2-B607-0BA94ED44943}" presName="childText" presStyleLbl="conFgAcc1" presStyleIdx="1" presStyleCnt="3">
        <dgm:presLayoutVars>
          <dgm:bulletEnabled val="1"/>
        </dgm:presLayoutVars>
      </dgm:prSet>
      <dgm:spPr/>
    </dgm:pt>
    <dgm:pt modelId="{CF965E6F-DF3C-4094-9F76-C9C3EAB78874}" type="pres">
      <dgm:prSet presAssocID="{34861737-D293-4C5B-80DB-F35801D5A55D}" presName="spaceBetweenRectangles" presStyleCnt="0"/>
      <dgm:spPr/>
    </dgm:pt>
    <dgm:pt modelId="{53FF7E42-939E-4E2E-A169-DEB5273FF140}" type="pres">
      <dgm:prSet presAssocID="{176BB644-B33D-4664-A617-A0B8B45D9924}" presName="parentLin" presStyleCnt="0"/>
      <dgm:spPr/>
    </dgm:pt>
    <dgm:pt modelId="{426EFF69-F2DB-493F-8A67-B868865E6D78}" type="pres">
      <dgm:prSet presAssocID="{176BB644-B33D-4664-A617-A0B8B45D9924}" presName="parentLeftMargin" presStyleLbl="node1" presStyleIdx="1" presStyleCnt="3"/>
      <dgm:spPr/>
    </dgm:pt>
    <dgm:pt modelId="{4CE57219-16B2-4A39-9C85-0C8666B7B4EC}" type="pres">
      <dgm:prSet presAssocID="{176BB644-B33D-4664-A617-A0B8B45D99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7C680-57B8-4B3D-AE01-A8E04348758E}" type="pres">
      <dgm:prSet presAssocID="{176BB644-B33D-4664-A617-A0B8B45D9924}" presName="negativeSpace" presStyleCnt="0"/>
      <dgm:spPr/>
    </dgm:pt>
    <dgm:pt modelId="{1880341F-D744-4867-8AE2-AEC8B49EF1F3}" type="pres">
      <dgm:prSet presAssocID="{176BB644-B33D-4664-A617-A0B8B45D992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18C3E0F-D692-4735-B5B5-63A7F1484443}" type="presOf" srcId="{176BB644-B33D-4664-A617-A0B8B45D9924}" destId="{426EFF69-F2DB-493F-8A67-B868865E6D78}" srcOrd="0" destOrd="0" presId="urn:microsoft.com/office/officeart/2005/8/layout/list1"/>
    <dgm:cxn modelId="{4BD8B41B-DD0F-4124-A8CE-7B55D9F8855E}" srcId="{705E3BB3-C4B3-4AF5-A2F5-425F2A25319E}" destId="{B3EC016C-1FE7-4A91-AAD5-9AE3EFAF1A9F}" srcOrd="0" destOrd="0" parTransId="{2ECB4719-9B99-4270-96C4-DD10B5E55F2D}" sibTransId="{ED9B9E5E-D230-4C4E-9370-F227BFB594E5}"/>
    <dgm:cxn modelId="{77D5DA40-CB5C-4BE4-8A91-152F12F943AC}" type="presOf" srcId="{176BB644-B33D-4664-A617-A0B8B45D9924}" destId="{4CE57219-16B2-4A39-9C85-0C8666B7B4EC}" srcOrd="1" destOrd="0" presId="urn:microsoft.com/office/officeart/2005/8/layout/list1"/>
    <dgm:cxn modelId="{0C05A663-60D7-4324-8D90-5419BA828981}" srcId="{705E3BB3-C4B3-4AF5-A2F5-425F2A25319E}" destId="{89CE8ABB-D205-4BA2-B607-0BA94ED44943}" srcOrd="1" destOrd="0" parTransId="{3F2DE51A-FDF8-4AA8-9FA3-9A06E4194001}" sibTransId="{34861737-D293-4C5B-80DB-F35801D5A55D}"/>
    <dgm:cxn modelId="{DB82AD68-0B2E-4986-962E-368534A1B3BC}" type="presOf" srcId="{89CE8ABB-D205-4BA2-B607-0BA94ED44943}" destId="{6FFBD4F3-2F04-4CD4-8CAB-C719F7419F29}" srcOrd="1" destOrd="0" presId="urn:microsoft.com/office/officeart/2005/8/layout/list1"/>
    <dgm:cxn modelId="{7C8C0071-4739-4853-B8E3-6F0F92858051}" type="presOf" srcId="{B3EC016C-1FE7-4A91-AAD5-9AE3EFAF1A9F}" destId="{BC0CF1B2-0EF1-486D-AF76-3BBF4D035B38}" srcOrd="1" destOrd="0" presId="urn:microsoft.com/office/officeart/2005/8/layout/list1"/>
    <dgm:cxn modelId="{E2EE9977-589E-435C-BD79-96810E10FD47}" type="presOf" srcId="{89CE8ABB-D205-4BA2-B607-0BA94ED44943}" destId="{4180242F-5E33-46A9-BCAB-FED3AF1D48DE}" srcOrd="0" destOrd="0" presId="urn:microsoft.com/office/officeart/2005/8/layout/list1"/>
    <dgm:cxn modelId="{B727C058-CA5D-4729-831C-64332228D8ED}" type="presOf" srcId="{705E3BB3-C4B3-4AF5-A2F5-425F2A25319E}" destId="{9AD95754-109D-4AB6-AD74-523D6EABDA34}" srcOrd="0" destOrd="0" presId="urn:microsoft.com/office/officeart/2005/8/layout/list1"/>
    <dgm:cxn modelId="{A43FA291-4E17-4A2C-92DD-DFB3B3193034}" type="presOf" srcId="{B3EC016C-1FE7-4A91-AAD5-9AE3EFAF1A9F}" destId="{46E1D410-968B-465F-B520-797A4A58D43A}" srcOrd="0" destOrd="0" presId="urn:microsoft.com/office/officeart/2005/8/layout/list1"/>
    <dgm:cxn modelId="{FBE929E6-C709-4F7F-A57D-4812BC6F6682}" srcId="{705E3BB3-C4B3-4AF5-A2F5-425F2A25319E}" destId="{176BB644-B33D-4664-A617-A0B8B45D9924}" srcOrd="2" destOrd="0" parTransId="{8468CC28-BA13-42D7-B0BC-D38145D28A06}" sibTransId="{0CD5E8CD-9DB4-4111-9C21-0E99BD71AB20}"/>
    <dgm:cxn modelId="{C9F97C27-D7B5-44F9-91F8-1D810F3021B7}" type="presParOf" srcId="{9AD95754-109D-4AB6-AD74-523D6EABDA34}" destId="{22AAD1C8-219D-4926-8573-0A6966BB6B7C}" srcOrd="0" destOrd="0" presId="urn:microsoft.com/office/officeart/2005/8/layout/list1"/>
    <dgm:cxn modelId="{C85F8FBC-C30F-4196-B321-A5ED01D70113}" type="presParOf" srcId="{22AAD1C8-219D-4926-8573-0A6966BB6B7C}" destId="{46E1D410-968B-465F-B520-797A4A58D43A}" srcOrd="0" destOrd="0" presId="urn:microsoft.com/office/officeart/2005/8/layout/list1"/>
    <dgm:cxn modelId="{97808B7C-03E7-405F-A031-F46E998CFD3B}" type="presParOf" srcId="{22AAD1C8-219D-4926-8573-0A6966BB6B7C}" destId="{BC0CF1B2-0EF1-486D-AF76-3BBF4D035B38}" srcOrd="1" destOrd="0" presId="urn:microsoft.com/office/officeart/2005/8/layout/list1"/>
    <dgm:cxn modelId="{6A2B867A-0C67-49AA-B25F-36A6B47115FB}" type="presParOf" srcId="{9AD95754-109D-4AB6-AD74-523D6EABDA34}" destId="{5819D430-17A8-4D51-9CB7-523ED39CF3B8}" srcOrd="1" destOrd="0" presId="urn:microsoft.com/office/officeart/2005/8/layout/list1"/>
    <dgm:cxn modelId="{4A67D948-4B7F-4448-BC34-26DF3D23804D}" type="presParOf" srcId="{9AD95754-109D-4AB6-AD74-523D6EABDA34}" destId="{BF141839-5FE8-4CD4-A653-50A4E2032416}" srcOrd="2" destOrd="0" presId="urn:microsoft.com/office/officeart/2005/8/layout/list1"/>
    <dgm:cxn modelId="{500CD1E4-2803-4D3B-990C-4F7143451710}" type="presParOf" srcId="{9AD95754-109D-4AB6-AD74-523D6EABDA34}" destId="{D5844845-5831-4499-A901-CF97043E23AF}" srcOrd="3" destOrd="0" presId="urn:microsoft.com/office/officeart/2005/8/layout/list1"/>
    <dgm:cxn modelId="{82E91940-C83A-4521-A2EE-D284FC8F29B8}" type="presParOf" srcId="{9AD95754-109D-4AB6-AD74-523D6EABDA34}" destId="{4C15848B-0702-4C49-9547-CD85CC0DEDEB}" srcOrd="4" destOrd="0" presId="urn:microsoft.com/office/officeart/2005/8/layout/list1"/>
    <dgm:cxn modelId="{2A8F840A-6CAF-46F7-BF3D-36D8EA32EA1F}" type="presParOf" srcId="{4C15848B-0702-4C49-9547-CD85CC0DEDEB}" destId="{4180242F-5E33-46A9-BCAB-FED3AF1D48DE}" srcOrd="0" destOrd="0" presId="urn:microsoft.com/office/officeart/2005/8/layout/list1"/>
    <dgm:cxn modelId="{CE71C31F-FC45-4CAF-B42C-F081B4DACAA5}" type="presParOf" srcId="{4C15848B-0702-4C49-9547-CD85CC0DEDEB}" destId="{6FFBD4F3-2F04-4CD4-8CAB-C719F7419F29}" srcOrd="1" destOrd="0" presId="urn:microsoft.com/office/officeart/2005/8/layout/list1"/>
    <dgm:cxn modelId="{0399E3B7-F71E-4423-8F30-F38D40425769}" type="presParOf" srcId="{9AD95754-109D-4AB6-AD74-523D6EABDA34}" destId="{7D32173E-8409-4C70-BC34-7B57DC0A6501}" srcOrd="5" destOrd="0" presId="urn:microsoft.com/office/officeart/2005/8/layout/list1"/>
    <dgm:cxn modelId="{E23D1026-EFBB-4115-AFD4-7FBD05B758EC}" type="presParOf" srcId="{9AD95754-109D-4AB6-AD74-523D6EABDA34}" destId="{A98ED0E8-17BB-4474-A486-434AE7F583AF}" srcOrd="6" destOrd="0" presId="urn:microsoft.com/office/officeart/2005/8/layout/list1"/>
    <dgm:cxn modelId="{23EE48FD-6C42-4E2D-9D1E-ADFDC334F71F}" type="presParOf" srcId="{9AD95754-109D-4AB6-AD74-523D6EABDA34}" destId="{CF965E6F-DF3C-4094-9F76-C9C3EAB78874}" srcOrd="7" destOrd="0" presId="urn:microsoft.com/office/officeart/2005/8/layout/list1"/>
    <dgm:cxn modelId="{B131E767-9392-40B8-8075-6D0C76C0A39D}" type="presParOf" srcId="{9AD95754-109D-4AB6-AD74-523D6EABDA34}" destId="{53FF7E42-939E-4E2E-A169-DEB5273FF140}" srcOrd="8" destOrd="0" presId="urn:microsoft.com/office/officeart/2005/8/layout/list1"/>
    <dgm:cxn modelId="{BA062DF2-09E8-425E-A573-9404DB3B08CF}" type="presParOf" srcId="{53FF7E42-939E-4E2E-A169-DEB5273FF140}" destId="{426EFF69-F2DB-493F-8A67-B868865E6D78}" srcOrd="0" destOrd="0" presId="urn:microsoft.com/office/officeart/2005/8/layout/list1"/>
    <dgm:cxn modelId="{E2974ACB-C134-42CF-B355-169EF2F7B701}" type="presParOf" srcId="{53FF7E42-939E-4E2E-A169-DEB5273FF140}" destId="{4CE57219-16B2-4A39-9C85-0C8666B7B4EC}" srcOrd="1" destOrd="0" presId="urn:microsoft.com/office/officeart/2005/8/layout/list1"/>
    <dgm:cxn modelId="{60CDDAFE-8B39-49BB-BC09-C541F89739A8}" type="presParOf" srcId="{9AD95754-109D-4AB6-AD74-523D6EABDA34}" destId="{42F7C680-57B8-4B3D-AE01-A8E04348758E}" srcOrd="9" destOrd="0" presId="urn:microsoft.com/office/officeart/2005/8/layout/list1"/>
    <dgm:cxn modelId="{093CE1A4-1415-4578-AF76-73B43DDBB72C}" type="presParOf" srcId="{9AD95754-109D-4AB6-AD74-523D6EABDA34}" destId="{1880341F-D744-4867-8AE2-AEC8B49EF1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5E3BB3-C4B3-4AF5-A2F5-425F2A25319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3EC016C-1FE7-4A91-AAD5-9AE3EFAF1A9F}">
      <dgm:prSet phldrT="[Text]"/>
      <dgm:spPr/>
      <dgm:t>
        <a:bodyPr/>
        <a:lstStyle/>
        <a:p>
          <a:r>
            <a:rPr lang="en-US" dirty="0"/>
            <a:t>Coordinating Media</a:t>
          </a:r>
          <a:endParaRPr lang="en-IN" dirty="0"/>
        </a:p>
      </dgm:t>
    </dgm:pt>
    <dgm:pt modelId="{2ECB4719-9B99-4270-96C4-DD10B5E55F2D}" type="parTrans" cxnId="{4BD8B41B-DD0F-4124-A8CE-7B55D9F8855E}">
      <dgm:prSet/>
      <dgm:spPr/>
      <dgm:t>
        <a:bodyPr/>
        <a:lstStyle/>
        <a:p>
          <a:endParaRPr lang="en-IN"/>
        </a:p>
      </dgm:t>
    </dgm:pt>
    <dgm:pt modelId="{ED9B9E5E-D230-4C4E-9370-F227BFB594E5}" type="sibTrans" cxnId="{4BD8B41B-DD0F-4124-A8CE-7B55D9F8855E}">
      <dgm:prSet/>
      <dgm:spPr/>
      <dgm:t>
        <a:bodyPr/>
        <a:lstStyle/>
        <a:p>
          <a:endParaRPr lang="en-IN"/>
        </a:p>
      </dgm:t>
    </dgm:pt>
    <dgm:pt modelId="{89CE8ABB-D205-4BA2-B607-0BA94ED44943}">
      <dgm:prSet phldrT="[Text]"/>
      <dgm:spPr/>
      <dgm:t>
        <a:bodyPr/>
        <a:lstStyle/>
        <a:p>
          <a:r>
            <a:rPr lang="en-US" dirty="0"/>
            <a:t>Implementing IMC</a:t>
          </a:r>
          <a:endParaRPr lang="en-IN" dirty="0"/>
        </a:p>
      </dgm:t>
    </dgm:pt>
    <dgm:pt modelId="{3F2DE51A-FDF8-4AA8-9FA3-9A06E4194001}" type="parTrans" cxnId="{0C05A663-60D7-4324-8D90-5419BA828981}">
      <dgm:prSet/>
      <dgm:spPr/>
      <dgm:t>
        <a:bodyPr/>
        <a:lstStyle/>
        <a:p>
          <a:endParaRPr lang="en-IN"/>
        </a:p>
      </dgm:t>
    </dgm:pt>
    <dgm:pt modelId="{34861737-D293-4C5B-80DB-F35801D5A55D}" type="sibTrans" cxnId="{0C05A663-60D7-4324-8D90-5419BA828981}">
      <dgm:prSet/>
      <dgm:spPr/>
      <dgm:t>
        <a:bodyPr/>
        <a:lstStyle/>
        <a:p>
          <a:endParaRPr lang="en-IN"/>
        </a:p>
      </dgm:t>
    </dgm:pt>
    <dgm:pt modelId="{9AD95754-109D-4AB6-AD74-523D6EABDA34}" type="pres">
      <dgm:prSet presAssocID="{705E3BB3-C4B3-4AF5-A2F5-425F2A25319E}" presName="linear" presStyleCnt="0">
        <dgm:presLayoutVars>
          <dgm:dir/>
          <dgm:animLvl val="lvl"/>
          <dgm:resizeHandles val="exact"/>
        </dgm:presLayoutVars>
      </dgm:prSet>
      <dgm:spPr/>
    </dgm:pt>
    <dgm:pt modelId="{22AAD1C8-219D-4926-8573-0A6966BB6B7C}" type="pres">
      <dgm:prSet presAssocID="{B3EC016C-1FE7-4A91-AAD5-9AE3EFAF1A9F}" presName="parentLin" presStyleCnt="0"/>
      <dgm:spPr/>
    </dgm:pt>
    <dgm:pt modelId="{46E1D410-968B-465F-B520-797A4A58D43A}" type="pres">
      <dgm:prSet presAssocID="{B3EC016C-1FE7-4A91-AAD5-9AE3EFAF1A9F}" presName="parentLeftMargin" presStyleLbl="node1" presStyleIdx="0" presStyleCnt="2"/>
      <dgm:spPr/>
    </dgm:pt>
    <dgm:pt modelId="{BC0CF1B2-0EF1-486D-AF76-3BBF4D035B38}" type="pres">
      <dgm:prSet presAssocID="{B3EC016C-1FE7-4A91-AAD5-9AE3EFAF1A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19D430-17A8-4D51-9CB7-523ED39CF3B8}" type="pres">
      <dgm:prSet presAssocID="{B3EC016C-1FE7-4A91-AAD5-9AE3EFAF1A9F}" presName="negativeSpace" presStyleCnt="0"/>
      <dgm:spPr/>
    </dgm:pt>
    <dgm:pt modelId="{BF141839-5FE8-4CD4-A653-50A4E2032416}" type="pres">
      <dgm:prSet presAssocID="{B3EC016C-1FE7-4A91-AAD5-9AE3EFAF1A9F}" presName="childText" presStyleLbl="conFgAcc1" presStyleIdx="0" presStyleCnt="2">
        <dgm:presLayoutVars>
          <dgm:bulletEnabled val="1"/>
        </dgm:presLayoutVars>
      </dgm:prSet>
      <dgm:spPr/>
    </dgm:pt>
    <dgm:pt modelId="{D5844845-5831-4499-A901-CF97043E23AF}" type="pres">
      <dgm:prSet presAssocID="{ED9B9E5E-D230-4C4E-9370-F227BFB594E5}" presName="spaceBetweenRectangles" presStyleCnt="0"/>
      <dgm:spPr/>
    </dgm:pt>
    <dgm:pt modelId="{4C15848B-0702-4C49-9547-CD85CC0DEDEB}" type="pres">
      <dgm:prSet presAssocID="{89CE8ABB-D205-4BA2-B607-0BA94ED44943}" presName="parentLin" presStyleCnt="0"/>
      <dgm:spPr/>
    </dgm:pt>
    <dgm:pt modelId="{4180242F-5E33-46A9-BCAB-FED3AF1D48DE}" type="pres">
      <dgm:prSet presAssocID="{89CE8ABB-D205-4BA2-B607-0BA94ED44943}" presName="parentLeftMargin" presStyleLbl="node1" presStyleIdx="0" presStyleCnt="2"/>
      <dgm:spPr/>
    </dgm:pt>
    <dgm:pt modelId="{6FFBD4F3-2F04-4CD4-8CAB-C719F7419F29}" type="pres">
      <dgm:prSet presAssocID="{89CE8ABB-D205-4BA2-B607-0BA94ED449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32173E-8409-4C70-BC34-7B57DC0A6501}" type="pres">
      <dgm:prSet presAssocID="{89CE8ABB-D205-4BA2-B607-0BA94ED44943}" presName="negativeSpace" presStyleCnt="0"/>
      <dgm:spPr/>
    </dgm:pt>
    <dgm:pt modelId="{A98ED0E8-17BB-4474-A486-434AE7F583AF}" type="pres">
      <dgm:prSet presAssocID="{89CE8ABB-D205-4BA2-B607-0BA94ED449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BD8B41B-DD0F-4124-A8CE-7B55D9F8855E}" srcId="{705E3BB3-C4B3-4AF5-A2F5-425F2A25319E}" destId="{B3EC016C-1FE7-4A91-AAD5-9AE3EFAF1A9F}" srcOrd="0" destOrd="0" parTransId="{2ECB4719-9B99-4270-96C4-DD10B5E55F2D}" sibTransId="{ED9B9E5E-D230-4C4E-9370-F227BFB594E5}"/>
    <dgm:cxn modelId="{0C05A663-60D7-4324-8D90-5419BA828981}" srcId="{705E3BB3-C4B3-4AF5-A2F5-425F2A25319E}" destId="{89CE8ABB-D205-4BA2-B607-0BA94ED44943}" srcOrd="1" destOrd="0" parTransId="{3F2DE51A-FDF8-4AA8-9FA3-9A06E4194001}" sibTransId="{34861737-D293-4C5B-80DB-F35801D5A55D}"/>
    <dgm:cxn modelId="{DB82AD68-0B2E-4986-962E-368534A1B3BC}" type="presOf" srcId="{89CE8ABB-D205-4BA2-B607-0BA94ED44943}" destId="{6FFBD4F3-2F04-4CD4-8CAB-C719F7419F29}" srcOrd="1" destOrd="0" presId="urn:microsoft.com/office/officeart/2005/8/layout/list1"/>
    <dgm:cxn modelId="{7C8C0071-4739-4853-B8E3-6F0F92858051}" type="presOf" srcId="{B3EC016C-1FE7-4A91-AAD5-9AE3EFAF1A9F}" destId="{BC0CF1B2-0EF1-486D-AF76-3BBF4D035B38}" srcOrd="1" destOrd="0" presId="urn:microsoft.com/office/officeart/2005/8/layout/list1"/>
    <dgm:cxn modelId="{E2EE9977-589E-435C-BD79-96810E10FD47}" type="presOf" srcId="{89CE8ABB-D205-4BA2-B607-0BA94ED44943}" destId="{4180242F-5E33-46A9-BCAB-FED3AF1D48DE}" srcOrd="0" destOrd="0" presId="urn:microsoft.com/office/officeart/2005/8/layout/list1"/>
    <dgm:cxn modelId="{B727C058-CA5D-4729-831C-64332228D8ED}" type="presOf" srcId="{705E3BB3-C4B3-4AF5-A2F5-425F2A25319E}" destId="{9AD95754-109D-4AB6-AD74-523D6EABDA34}" srcOrd="0" destOrd="0" presId="urn:microsoft.com/office/officeart/2005/8/layout/list1"/>
    <dgm:cxn modelId="{A43FA291-4E17-4A2C-92DD-DFB3B3193034}" type="presOf" srcId="{B3EC016C-1FE7-4A91-AAD5-9AE3EFAF1A9F}" destId="{46E1D410-968B-465F-B520-797A4A58D43A}" srcOrd="0" destOrd="0" presId="urn:microsoft.com/office/officeart/2005/8/layout/list1"/>
    <dgm:cxn modelId="{C9F97C27-D7B5-44F9-91F8-1D810F3021B7}" type="presParOf" srcId="{9AD95754-109D-4AB6-AD74-523D6EABDA34}" destId="{22AAD1C8-219D-4926-8573-0A6966BB6B7C}" srcOrd="0" destOrd="0" presId="urn:microsoft.com/office/officeart/2005/8/layout/list1"/>
    <dgm:cxn modelId="{C85F8FBC-C30F-4196-B321-A5ED01D70113}" type="presParOf" srcId="{22AAD1C8-219D-4926-8573-0A6966BB6B7C}" destId="{46E1D410-968B-465F-B520-797A4A58D43A}" srcOrd="0" destOrd="0" presId="urn:microsoft.com/office/officeart/2005/8/layout/list1"/>
    <dgm:cxn modelId="{97808B7C-03E7-405F-A031-F46E998CFD3B}" type="presParOf" srcId="{22AAD1C8-219D-4926-8573-0A6966BB6B7C}" destId="{BC0CF1B2-0EF1-486D-AF76-3BBF4D035B38}" srcOrd="1" destOrd="0" presId="urn:microsoft.com/office/officeart/2005/8/layout/list1"/>
    <dgm:cxn modelId="{6A2B867A-0C67-49AA-B25F-36A6B47115FB}" type="presParOf" srcId="{9AD95754-109D-4AB6-AD74-523D6EABDA34}" destId="{5819D430-17A8-4D51-9CB7-523ED39CF3B8}" srcOrd="1" destOrd="0" presId="urn:microsoft.com/office/officeart/2005/8/layout/list1"/>
    <dgm:cxn modelId="{4A67D948-4B7F-4448-BC34-26DF3D23804D}" type="presParOf" srcId="{9AD95754-109D-4AB6-AD74-523D6EABDA34}" destId="{BF141839-5FE8-4CD4-A653-50A4E2032416}" srcOrd="2" destOrd="0" presId="urn:microsoft.com/office/officeart/2005/8/layout/list1"/>
    <dgm:cxn modelId="{500CD1E4-2803-4D3B-990C-4F7143451710}" type="presParOf" srcId="{9AD95754-109D-4AB6-AD74-523D6EABDA34}" destId="{D5844845-5831-4499-A901-CF97043E23AF}" srcOrd="3" destOrd="0" presId="urn:microsoft.com/office/officeart/2005/8/layout/list1"/>
    <dgm:cxn modelId="{82E91940-C83A-4521-A2EE-D284FC8F29B8}" type="presParOf" srcId="{9AD95754-109D-4AB6-AD74-523D6EABDA34}" destId="{4C15848B-0702-4C49-9547-CD85CC0DEDEB}" srcOrd="4" destOrd="0" presId="urn:microsoft.com/office/officeart/2005/8/layout/list1"/>
    <dgm:cxn modelId="{2A8F840A-6CAF-46F7-BF3D-36D8EA32EA1F}" type="presParOf" srcId="{4C15848B-0702-4C49-9547-CD85CC0DEDEB}" destId="{4180242F-5E33-46A9-BCAB-FED3AF1D48DE}" srcOrd="0" destOrd="0" presId="urn:microsoft.com/office/officeart/2005/8/layout/list1"/>
    <dgm:cxn modelId="{CE71C31F-FC45-4CAF-B42C-F081B4DACAA5}" type="presParOf" srcId="{4C15848B-0702-4C49-9547-CD85CC0DEDEB}" destId="{6FFBD4F3-2F04-4CD4-8CAB-C719F7419F29}" srcOrd="1" destOrd="0" presId="urn:microsoft.com/office/officeart/2005/8/layout/list1"/>
    <dgm:cxn modelId="{0399E3B7-F71E-4423-8F30-F38D40425769}" type="presParOf" srcId="{9AD95754-109D-4AB6-AD74-523D6EABDA34}" destId="{7D32173E-8409-4C70-BC34-7B57DC0A6501}" srcOrd="5" destOrd="0" presId="urn:microsoft.com/office/officeart/2005/8/layout/list1"/>
    <dgm:cxn modelId="{E23D1026-EFBB-4115-AFD4-7FBD05B758EC}" type="presParOf" srcId="{9AD95754-109D-4AB6-AD74-523D6EABDA34}" destId="{A98ED0E8-17BB-4474-A486-434AE7F583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E20AA-D9D3-43C6-AABB-23EDA5BD1160}">
      <dsp:nvSpPr>
        <dsp:cNvPr id="0" name=""/>
        <dsp:cNvSpPr/>
      </dsp:nvSpPr>
      <dsp:spPr>
        <a:xfrm>
          <a:off x="0" y="207909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30C70-BC69-4F93-8944-57561EB1CF58}">
      <dsp:nvSpPr>
        <dsp:cNvPr id="0" name=""/>
        <dsp:cNvSpPr/>
      </dsp:nvSpPr>
      <dsp:spPr>
        <a:xfrm>
          <a:off x="525780" y="30789"/>
          <a:ext cx="7360920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Target Audience</a:t>
          </a:r>
          <a:endParaRPr lang="en-IN" sz="2400" kern="1200" dirty="0"/>
        </a:p>
      </dsp:txBody>
      <dsp:txXfrm>
        <a:off x="543073" y="48082"/>
        <a:ext cx="7326334" cy="319654"/>
      </dsp:txXfrm>
    </dsp:sp>
    <dsp:sp modelId="{3DB6B246-0D47-49A8-BAE2-28C1DA3FEF99}">
      <dsp:nvSpPr>
        <dsp:cNvPr id="0" name=""/>
        <dsp:cNvSpPr/>
      </dsp:nvSpPr>
      <dsp:spPr>
        <a:xfrm>
          <a:off x="0" y="752229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47BAB-01B9-450A-8214-1B2236525DB5}">
      <dsp:nvSpPr>
        <dsp:cNvPr id="0" name=""/>
        <dsp:cNvSpPr/>
      </dsp:nvSpPr>
      <dsp:spPr>
        <a:xfrm>
          <a:off x="525780" y="575109"/>
          <a:ext cx="7360920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Determine Objectives</a:t>
          </a:r>
          <a:endParaRPr lang="en-IN" sz="2400" kern="1200" dirty="0"/>
        </a:p>
      </dsp:txBody>
      <dsp:txXfrm>
        <a:off x="543073" y="592402"/>
        <a:ext cx="7326334" cy="319654"/>
      </dsp:txXfrm>
    </dsp:sp>
    <dsp:sp modelId="{D4A4ACAE-418F-4ACC-99C4-3CEDB89A808B}">
      <dsp:nvSpPr>
        <dsp:cNvPr id="0" name=""/>
        <dsp:cNvSpPr/>
      </dsp:nvSpPr>
      <dsp:spPr>
        <a:xfrm>
          <a:off x="0" y="1296549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47F7A-39C5-473E-A597-18649BFFC28E}">
      <dsp:nvSpPr>
        <dsp:cNvPr id="0" name=""/>
        <dsp:cNvSpPr/>
      </dsp:nvSpPr>
      <dsp:spPr>
        <a:xfrm>
          <a:off x="525780" y="1119429"/>
          <a:ext cx="736092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 Communications</a:t>
          </a:r>
          <a:endParaRPr lang="en-IN" sz="2400" kern="1200" dirty="0"/>
        </a:p>
      </dsp:txBody>
      <dsp:txXfrm>
        <a:off x="543073" y="1136722"/>
        <a:ext cx="7326334" cy="319654"/>
      </dsp:txXfrm>
    </dsp:sp>
    <dsp:sp modelId="{2433D714-EF94-4253-9B46-1D0F7AE5D1A1}">
      <dsp:nvSpPr>
        <dsp:cNvPr id="0" name=""/>
        <dsp:cNvSpPr/>
      </dsp:nvSpPr>
      <dsp:spPr>
        <a:xfrm>
          <a:off x="0" y="1840868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1DC14-A665-4EE3-BEAE-36B7387F2BAF}">
      <dsp:nvSpPr>
        <dsp:cNvPr id="0" name=""/>
        <dsp:cNvSpPr/>
      </dsp:nvSpPr>
      <dsp:spPr>
        <a:xfrm>
          <a:off x="525780" y="1663749"/>
          <a:ext cx="7360920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 Channels</a:t>
          </a:r>
          <a:endParaRPr lang="en-IN" sz="2400" kern="1200" dirty="0"/>
        </a:p>
      </dsp:txBody>
      <dsp:txXfrm>
        <a:off x="543073" y="1681042"/>
        <a:ext cx="7326334" cy="319654"/>
      </dsp:txXfrm>
    </dsp:sp>
    <dsp:sp modelId="{8F0F7F99-8566-4FB8-ABF3-D2E0781C683D}">
      <dsp:nvSpPr>
        <dsp:cNvPr id="0" name=""/>
        <dsp:cNvSpPr/>
      </dsp:nvSpPr>
      <dsp:spPr>
        <a:xfrm>
          <a:off x="0" y="2385188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48629-68B7-4875-B533-50EFE09F3A71}">
      <dsp:nvSpPr>
        <dsp:cNvPr id="0" name=""/>
        <dsp:cNvSpPr/>
      </dsp:nvSpPr>
      <dsp:spPr>
        <a:xfrm>
          <a:off x="525780" y="2208068"/>
          <a:ext cx="7360920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Establish Budget</a:t>
          </a:r>
          <a:endParaRPr lang="en-IN" sz="2400" kern="1200" dirty="0"/>
        </a:p>
      </dsp:txBody>
      <dsp:txXfrm>
        <a:off x="543073" y="2225361"/>
        <a:ext cx="7326334" cy="319654"/>
      </dsp:txXfrm>
    </dsp:sp>
    <dsp:sp modelId="{B8442DB4-3158-44B7-9166-32BC61888474}">
      <dsp:nvSpPr>
        <dsp:cNvPr id="0" name=""/>
        <dsp:cNvSpPr/>
      </dsp:nvSpPr>
      <dsp:spPr>
        <a:xfrm>
          <a:off x="0" y="2929508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9038F-7735-4215-889E-821DD9D32C2A}">
      <dsp:nvSpPr>
        <dsp:cNvPr id="0" name=""/>
        <dsp:cNvSpPr/>
      </dsp:nvSpPr>
      <dsp:spPr>
        <a:xfrm>
          <a:off x="525780" y="2752388"/>
          <a:ext cx="7360920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Decide on Media Mix</a:t>
          </a:r>
          <a:endParaRPr lang="en-IN" sz="2400" kern="1200" dirty="0"/>
        </a:p>
      </dsp:txBody>
      <dsp:txXfrm>
        <a:off x="543073" y="2769681"/>
        <a:ext cx="7326334" cy="319654"/>
      </dsp:txXfrm>
    </dsp:sp>
    <dsp:sp modelId="{9B179B2D-8020-41D0-99D7-AB5D5383B901}">
      <dsp:nvSpPr>
        <dsp:cNvPr id="0" name=""/>
        <dsp:cNvSpPr/>
      </dsp:nvSpPr>
      <dsp:spPr>
        <a:xfrm>
          <a:off x="0" y="3473829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CAAB1-1404-4EE2-9629-8708290DF1B4}">
      <dsp:nvSpPr>
        <dsp:cNvPr id="0" name=""/>
        <dsp:cNvSpPr/>
      </dsp:nvSpPr>
      <dsp:spPr>
        <a:xfrm>
          <a:off x="525780" y="3296708"/>
          <a:ext cx="7360920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Measure Results</a:t>
          </a:r>
          <a:endParaRPr lang="en-IN" sz="2400" kern="1200" dirty="0"/>
        </a:p>
      </dsp:txBody>
      <dsp:txXfrm>
        <a:off x="543073" y="3314001"/>
        <a:ext cx="7326334" cy="319654"/>
      </dsp:txXfrm>
    </dsp:sp>
    <dsp:sp modelId="{7E592B51-92CB-4E7F-A592-AD38C7D44D60}">
      <dsp:nvSpPr>
        <dsp:cNvPr id="0" name=""/>
        <dsp:cNvSpPr/>
      </dsp:nvSpPr>
      <dsp:spPr>
        <a:xfrm>
          <a:off x="0" y="4018149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88DE5-E0E3-4D3F-84C0-21EE7EAA0CB4}">
      <dsp:nvSpPr>
        <dsp:cNvPr id="0" name=""/>
        <dsp:cNvSpPr/>
      </dsp:nvSpPr>
      <dsp:spPr>
        <a:xfrm>
          <a:off x="525780" y="3841028"/>
          <a:ext cx="736092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Manage Integrated Marketing Communications</a:t>
          </a:r>
          <a:endParaRPr lang="en-IN" sz="2400" kern="1200" dirty="0"/>
        </a:p>
      </dsp:txBody>
      <dsp:txXfrm>
        <a:off x="543073" y="3858321"/>
        <a:ext cx="73263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317E-E32D-4056-A887-522B08E0DABA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C4F5B-A47B-4EB1-9279-597BD9B650A6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Establish need for a category</a:t>
          </a:r>
          <a:endParaRPr lang="en-IN" sz="2400" kern="1200" dirty="0"/>
        </a:p>
      </dsp:txBody>
      <dsp:txXfrm>
        <a:off x="560365" y="97774"/>
        <a:ext cx="7291750" cy="639310"/>
      </dsp:txXfrm>
    </dsp:sp>
    <dsp:sp modelId="{C67A125F-E074-4D20-B0B1-65C5BD214D7B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6BBB3-9F92-4C03-B7F9-16515CE4B7B3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brand awareness</a:t>
          </a:r>
          <a:endParaRPr lang="en-IN" sz="2400" kern="1200" dirty="0"/>
        </a:p>
      </dsp:txBody>
      <dsp:txXfrm>
        <a:off x="560365" y="1186414"/>
        <a:ext cx="7291750" cy="639310"/>
      </dsp:txXfrm>
    </dsp:sp>
    <dsp:sp modelId="{FCEAD292-C4C9-4E9F-89C1-0CCFE7E74CE3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D96A0-08AA-4CFD-B8F0-160D3837E372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brand attitude</a:t>
          </a:r>
          <a:endParaRPr lang="en-IN" sz="2400" kern="1200" dirty="0"/>
        </a:p>
      </dsp:txBody>
      <dsp:txXfrm>
        <a:off x="560365" y="2275054"/>
        <a:ext cx="7291750" cy="639310"/>
      </dsp:txXfrm>
    </dsp:sp>
    <dsp:sp modelId="{91653B1E-216E-4CCB-9296-CCFA56CFD98A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73D33-5083-449B-B6A9-84B7029955A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Influence brand purchase intention</a:t>
          </a:r>
          <a:endParaRPr lang="en-IN" sz="2400" kern="1200" dirty="0"/>
        </a:p>
      </dsp:txBody>
      <dsp:txXfrm>
        <a:off x="560365" y="3363694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29F12-17EA-4D6B-8E43-6604E5317A09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B281E-DF89-4BED-A6E3-3B19577FE358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Affordable Method</a:t>
          </a:r>
          <a:endParaRPr lang="en-IN" sz="3000" kern="1200" dirty="0"/>
        </a:p>
      </dsp:txBody>
      <dsp:txXfrm>
        <a:off x="449631" y="111964"/>
        <a:ext cx="5603138" cy="799138"/>
      </dsp:txXfrm>
    </dsp:sp>
    <dsp:sp modelId="{6885BEFC-23E2-4729-B7DD-44E8CE0E9E82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B13FC-3981-4E9A-B84E-CC8A9D6BFA22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Percentage of Sales Method</a:t>
          </a:r>
          <a:endParaRPr lang="en-IN" sz="3000" kern="1200" dirty="0"/>
        </a:p>
      </dsp:txBody>
      <dsp:txXfrm>
        <a:off x="449631" y="1472764"/>
        <a:ext cx="5603138" cy="799138"/>
      </dsp:txXfrm>
    </dsp:sp>
    <dsp:sp modelId="{5B0B0294-A000-435F-9295-8D0847D0E822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36EE4-2F4E-4528-87CB-3FA815F8CB22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Competitive Parity Method</a:t>
          </a:r>
          <a:endParaRPr lang="en-IN" sz="3000" kern="1200" dirty="0"/>
        </a:p>
      </dsp:txBody>
      <dsp:txXfrm>
        <a:off x="449631" y="2833564"/>
        <a:ext cx="5603138" cy="799138"/>
      </dsp:txXfrm>
    </dsp:sp>
    <dsp:sp modelId="{DFDDF733-64B7-4DF5-85A3-95F31F57B2AD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11B71-48DA-4D27-8F7D-DEC1AFF257B0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Objective and Task Method</a:t>
          </a:r>
          <a:endParaRPr lang="en-IN" sz="3000" kern="1200" dirty="0"/>
        </a:p>
      </dsp:txBody>
      <dsp:txXfrm>
        <a:off x="449631" y="4194364"/>
        <a:ext cx="560313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C2999-EE19-4330-84FA-8ED6F129C572}">
      <dsp:nvSpPr>
        <dsp:cNvPr id="0" name=""/>
        <dsp:cNvSpPr/>
      </dsp:nvSpPr>
      <dsp:spPr>
        <a:xfrm>
          <a:off x="0" y="249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09CBF-D763-4E0D-8540-E02D8C87AE33}">
      <dsp:nvSpPr>
        <dsp:cNvPr id="0" name=""/>
        <dsp:cNvSpPr/>
      </dsp:nvSpPr>
      <dsp:spPr>
        <a:xfrm>
          <a:off x="406400" y="28233"/>
          <a:ext cx="568960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Advertising</a:t>
          </a:r>
          <a:endParaRPr lang="en-IN" sz="2800" kern="1200" dirty="0"/>
        </a:p>
      </dsp:txBody>
      <dsp:txXfrm>
        <a:off x="428016" y="49849"/>
        <a:ext cx="5646368" cy="399568"/>
      </dsp:txXfrm>
    </dsp:sp>
    <dsp:sp modelId="{E50A1C9A-49A2-4EC1-AB86-B08DD4C67865}">
      <dsp:nvSpPr>
        <dsp:cNvPr id="0" name=""/>
        <dsp:cNvSpPr/>
      </dsp:nvSpPr>
      <dsp:spPr>
        <a:xfrm>
          <a:off x="0" y="930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FD04A-01CD-4CF4-A04D-66A59C65BDA8}">
      <dsp:nvSpPr>
        <dsp:cNvPr id="0" name=""/>
        <dsp:cNvSpPr/>
      </dsp:nvSpPr>
      <dsp:spPr>
        <a:xfrm>
          <a:off x="406400" y="708633"/>
          <a:ext cx="568960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Sales Promotion</a:t>
          </a:r>
          <a:endParaRPr lang="en-IN" sz="2800" kern="1200" dirty="0"/>
        </a:p>
      </dsp:txBody>
      <dsp:txXfrm>
        <a:off x="428016" y="730249"/>
        <a:ext cx="5646368" cy="399568"/>
      </dsp:txXfrm>
    </dsp:sp>
    <dsp:sp modelId="{7A31797A-5E20-4C3C-83F4-997D4AE2DF8A}">
      <dsp:nvSpPr>
        <dsp:cNvPr id="0" name=""/>
        <dsp:cNvSpPr/>
      </dsp:nvSpPr>
      <dsp:spPr>
        <a:xfrm>
          <a:off x="0" y="1610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29651-D687-4B56-BB29-B515CE3945AC}">
      <dsp:nvSpPr>
        <dsp:cNvPr id="0" name=""/>
        <dsp:cNvSpPr/>
      </dsp:nvSpPr>
      <dsp:spPr>
        <a:xfrm>
          <a:off x="406400" y="1415929"/>
          <a:ext cx="568960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Events and Experiences</a:t>
          </a:r>
          <a:endParaRPr lang="en-IN" sz="2800" kern="1200" dirty="0"/>
        </a:p>
      </dsp:txBody>
      <dsp:txXfrm>
        <a:off x="428016" y="1437545"/>
        <a:ext cx="5646368" cy="399568"/>
      </dsp:txXfrm>
    </dsp:sp>
    <dsp:sp modelId="{7B8739EC-A55C-492E-B5D9-3A3ABC8D0998}">
      <dsp:nvSpPr>
        <dsp:cNvPr id="0" name=""/>
        <dsp:cNvSpPr/>
      </dsp:nvSpPr>
      <dsp:spPr>
        <a:xfrm>
          <a:off x="0" y="22908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66AA0-A77A-40D1-85E5-4F808E9A278C}">
      <dsp:nvSpPr>
        <dsp:cNvPr id="0" name=""/>
        <dsp:cNvSpPr/>
      </dsp:nvSpPr>
      <dsp:spPr>
        <a:xfrm>
          <a:off x="406400" y="2069433"/>
          <a:ext cx="568960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 and Publicity</a:t>
          </a:r>
          <a:endParaRPr lang="en-IN" sz="2800" kern="1200" dirty="0"/>
        </a:p>
      </dsp:txBody>
      <dsp:txXfrm>
        <a:off x="428016" y="2091049"/>
        <a:ext cx="5646368" cy="399568"/>
      </dsp:txXfrm>
    </dsp:sp>
    <dsp:sp modelId="{FE1E595B-718C-4F6C-A73E-6C549B1FFE00}">
      <dsp:nvSpPr>
        <dsp:cNvPr id="0" name=""/>
        <dsp:cNvSpPr/>
      </dsp:nvSpPr>
      <dsp:spPr>
        <a:xfrm>
          <a:off x="0" y="29712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EA793-7C6E-4AC1-95D4-B9BD6F82254E}">
      <dsp:nvSpPr>
        <dsp:cNvPr id="0" name=""/>
        <dsp:cNvSpPr/>
      </dsp:nvSpPr>
      <dsp:spPr>
        <a:xfrm>
          <a:off x="406400" y="2749833"/>
          <a:ext cx="568960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Online and Social Media Marketing</a:t>
          </a:r>
          <a:endParaRPr lang="en-IN" sz="2800" kern="1200" dirty="0"/>
        </a:p>
      </dsp:txBody>
      <dsp:txXfrm>
        <a:off x="428016" y="2771449"/>
        <a:ext cx="5646368" cy="399568"/>
      </dsp:txXfrm>
    </dsp:sp>
    <dsp:sp modelId="{B2D1A98D-AB45-482E-8C6B-E5001216F261}">
      <dsp:nvSpPr>
        <dsp:cNvPr id="0" name=""/>
        <dsp:cNvSpPr/>
      </dsp:nvSpPr>
      <dsp:spPr>
        <a:xfrm>
          <a:off x="0" y="3651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12CC-EF47-4A75-9FCB-1A951D2A53CB}">
      <dsp:nvSpPr>
        <dsp:cNvPr id="0" name=""/>
        <dsp:cNvSpPr/>
      </dsp:nvSpPr>
      <dsp:spPr>
        <a:xfrm>
          <a:off x="406400" y="3430233"/>
          <a:ext cx="568960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Mobile Marketing</a:t>
          </a:r>
          <a:endParaRPr lang="en-IN" sz="2800" kern="1200" dirty="0"/>
        </a:p>
      </dsp:txBody>
      <dsp:txXfrm>
        <a:off x="428016" y="3451849"/>
        <a:ext cx="5646368" cy="399568"/>
      </dsp:txXfrm>
    </dsp:sp>
    <dsp:sp modelId="{5F2A0218-1C16-420A-95AA-67ACE866E600}">
      <dsp:nvSpPr>
        <dsp:cNvPr id="0" name=""/>
        <dsp:cNvSpPr/>
      </dsp:nvSpPr>
      <dsp:spPr>
        <a:xfrm>
          <a:off x="0" y="4332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4CE4C-04D3-4F58-AE7B-84D3B72DC511}">
      <dsp:nvSpPr>
        <dsp:cNvPr id="0" name=""/>
        <dsp:cNvSpPr/>
      </dsp:nvSpPr>
      <dsp:spPr>
        <a:xfrm>
          <a:off x="406400" y="4110633"/>
          <a:ext cx="568960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Direct and Database Marketing</a:t>
          </a:r>
          <a:endParaRPr lang="en-IN" sz="2800" kern="1200" dirty="0"/>
        </a:p>
      </dsp:txBody>
      <dsp:txXfrm>
        <a:off x="428016" y="4132249"/>
        <a:ext cx="5646368" cy="399568"/>
      </dsp:txXfrm>
    </dsp:sp>
    <dsp:sp modelId="{1EC1731C-DF2C-4FC2-9E2C-BE081655046C}">
      <dsp:nvSpPr>
        <dsp:cNvPr id="0" name=""/>
        <dsp:cNvSpPr/>
      </dsp:nvSpPr>
      <dsp:spPr>
        <a:xfrm>
          <a:off x="0" y="5012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0CF6B-3FDE-4E9E-B20B-F91ABFF8E052}">
      <dsp:nvSpPr>
        <dsp:cNvPr id="0" name=""/>
        <dsp:cNvSpPr/>
      </dsp:nvSpPr>
      <dsp:spPr>
        <a:xfrm>
          <a:off x="406400" y="4791033"/>
          <a:ext cx="568960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Personal Selling</a:t>
          </a:r>
          <a:endParaRPr lang="en-IN" sz="2800" kern="1200" dirty="0"/>
        </a:p>
      </dsp:txBody>
      <dsp:txXfrm>
        <a:off x="428016" y="4812649"/>
        <a:ext cx="5646368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41839-5FE8-4CD4-A653-50A4E2032416}">
      <dsp:nvSpPr>
        <dsp:cNvPr id="0" name=""/>
        <dsp:cNvSpPr/>
      </dsp:nvSpPr>
      <dsp:spPr>
        <a:xfrm>
          <a:off x="0" y="861483"/>
          <a:ext cx="599141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CF1B2-0EF1-486D-AF76-3BBF4D035B38}">
      <dsp:nvSpPr>
        <dsp:cNvPr id="0" name=""/>
        <dsp:cNvSpPr/>
      </dsp:nvSpPr>
      <dsp:spPr>
        <a:xfrm>
          <a:off x="299570" y="418683"/>
          <a:ext cx="4193988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23" tIns="0" rIns="15852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Type of Product Market</a:t>
          </a:r>
          <a:endParaRPr lang="en-IN" sz="3000" kern="1200" dirty="0"/>
        </a:p>
      </dsp:txBody>
      <dsp:txXfrm>
        <a:off x="342801" y="461914"/>
        <a:ext cx="4107526" cy="799138"/>
      </dsp:txXfrm>
    </dsp:sp>
    <dsp:sp modelId="{A98ED0E8-17BB-4474-A486-434AE7F583AF}">
      <dsp:nvSpPr>
        <dsp:cNvPr id="0" name=""/>
        <dsp:cNvSpPr/>
      </dsp:nvSpPr>
      <dsp:spPr>
        <a:xfrm>
          <a:off x="0" y="2222284"/>
          <a:ext cx="599141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BD4F3-2F04-4CD4-8CAB-C719F7419F29}">
      <dsp:nvSpPr>
        <dsp:cNvPr id="0" name=""/>
        <dsp:cNvSpPr/>
      </dsp:nvSpPr>
      <dsp:spPr>
        <a:xfrm>
          <a:off x="299570" y="1779483"/>
          <a:ext cx="4193988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23" tIns="0" rIns="15852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Buyer Readiness Stage</a:t>
          </a:r>
          <a:endParaRPr lang="en-IN" sz="3000" kern="1200" dirty="0"/>
        </a:p>
      </dsp:txBody>
      <dsp:txXfrm>
        <a:off x="342801" y="1822714"/>
        <a:ext cx="4107526" cy="799138"/>
      </dsp:txXfrm>
    </dsp:sp>
    <dsp:sp modelId="{1880341F-D744-4867-8AE2-AEC8B49EF1F3}">
      <dsp:nvSpPr>
        <dsp:cNvPr id="0" name=""/>
        <dsp:cNvSpPr/>
      </dsp:nvSpPr>
      <dsp:spPr>
        <a:xfrm>
          <a:off x="0" y="3583084"/>
          <a:ext cx="599141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57219-16B2-4A39-9C85-0C8666B7B4EC}">
      <dsp:nvSpPr>
        <dsp:cNvPr id="0" name=""/>
        <dsp:cNvSpPr/>
      </dsp:nvSpPr>
      <dsp:spPr>
        <a:xfrm>
          <a:off x="299570" y="3140284"/>
          <a:ext cx="4193988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23" tIns="0" rIns="15852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Product Life-Cycle Stage</a:t>
          </a:r>
          <a:endParaRPr lang="en-IN" sz="3000" kern="1200" dirty="0"/>
        </a:p>
      </dsp:txBody>
      <dsp:txXfrm>
        <a:off x="342801" y="3183515"/>
        <a:ext cx="4107526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41839-5FE8-4CD4-A653-50A4E2032416}">
      <dsp:nvSpPr>
        <dsp:cNvPr id="0" name=""/>
        <dsp:cNvSpPr/>
      </dsp:nvSpPr>
      <dsp:spPr>
        <a:xfrm>
          <a:off x="0" y="1374483"/>
          <a:ext cx="599141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CF1B2-0EF1-486D-AF76-3BBF4D035B38}">
      <dsp:nvSpPr>
        <dsp:cNvPr id="0" name=""/>
        <dsp:cNvSpPr/>
      </dsp:nvSpPr>
      <dsp:spPr>
        <a:xfrm>
          <a:off x="299570" y="843123"/>
          <a:ext cx="4193988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23" tIns="0" rIns="15852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Coordinating Media</a:t>
          </a:r>
          <a:endParaRPr lang="en-IN" sz="3600" kern="1200" dirty="0"/>
        </a:p>
      </dsp:txBody>
      <dsp:txXfrm>
        <a:off x="351448" y="895001"/>
        <a:ext cx="4090232" cy="958964"/>
      </dsp:txXfrm>
    </dsp:sp>
    <dsp:sp modelId="{A98ED0E8-17BB-4474-A486-434AE7F583AF}">
      <dsp:nvSpPr>
        <dsp:cNvPr id="0" name=""/>
        <dsp:cNvSpPr/>
      </dsp:nvSpPr>
      <dsp:spPr>
        <a:xfrm>
          <a:off x="0" y="3007444"/>
          <a:ext cx="599141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BD4F3-2F04-4CD4-8CAB-C719F7419F29}">
      <dsp:nvSpPr>
        <dsp:cNvPr id="0" name=""/>
        <dsp:cNvSpPr/>
      </dsp:nvSpPr>
      <dsp:spPr>
        <a:xfrm>
          <a:off x="299570" y="2476084"/>
          <a:ext cx="4193988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23" tIns="0" rIns="15852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Implementing IMC</a:t>
          </a:r>
          <a:endParaRPr lang="en-IN" sz="3600" kern="1200" dirty="0"/>
        </a:p>
      </dsp:txBody>
      <dsp:txXfrm>
        <a:off x="351448" y="2527962"/>
        <a:ext cx="4090232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7A2A-0FDE-3E55-23E0-9A308506D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A61B1-D43E-0304-A72E-23607273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5D30B-4610-8FEC-DC40-C31CD74C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8A02-6771-3E72-9252-27A68CE4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8A1C-2E29-88D9-3D05-7E232C8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6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8736-495A-4FB9-7622-059AE43A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E323D-B1BE-043E-8A35-F9AAC158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75E6-2FFE-E463-03A4-6BD64416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163A-368E-6D55-3667-A8406A23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1069-50B0-4926-C7DF-0E6C5989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2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60BA8-D0A9-86B6-BC82-09E949714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2C6A-38C4-8E06-4436-AADE90719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3164-8BB5-EB64-36F5-B2081957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2505-2303-B793-C6B3-CE958676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9D7E-7E15-8C7F-D13A-47AFC4AD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DD5-FCCC-33B0-31F8-877EAF63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4E62-5E47-42E9-78AF-3D5C3861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DAF3-5A86-4983-CFB3-65B7D06F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13A6-4168-D8D2-15CA-09187513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639F-FDF0-A684-4A91-3D846CA9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0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2F43-DFE1-6160-2921-A5D83567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F081-30E3-57E2-65BB-69C18641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679C-2B3C-01F2-C666-B235F9C0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4961-3C1D-0AEF-10C6-90FF5B01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FC01-CF15-DC40-661A-5E083410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0A85-1A25-5C2F-6901-C5776BC6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AA87-8667-BB94-4C9C-76B9E181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C06EC-2DA2-D0AD-3174-DFDD67C52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A360-A5A5-5E14-78F8-3240B2FD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455BA-FE89-A7E7-4FC8-C3DF6183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32E1-6F12-97CC-FDD3-C1E41DB0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A7D3-28E9-D160-8299-CBFC3DB2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DB0F-BCB7-8E11-140D-DAEE9855C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1529-930E-B0D7-3A56-C9C35395D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AFC4E-B01C-B802-6578-9CA426375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2BDAC-1040-13BD-575D-CE2DC626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C1757-A8C5-A883-E1CF-6F864778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5AF0F-FFAA-7015-87EA-292B0603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3AA08-16C0-0A2D-DF0F-135A2A6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1A31-5391-4233-1552-CD1FCDA6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D8059-14C5-1EB5-9DF0-3729D9AF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09802-AC39-684B-0F68-E81B222F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F60B8-F6CE-AA97-DD81-04896D8D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3B693-58AC-52CA-5E2B-5F89DCB0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CB9A-ADDA-BB55-8249-8376589A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FA50F-EAE9-0E6D-E79B-EA1840CF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6686-D914-EDC0-6CFB-3F0E2C61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35F2-B963-F55B-922F-B1B2B258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66AD-A5D8-EE38-9BD0-FDBB1928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06F2-DA31-2BCC-7CDC-DB91B81B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F483-2DE4-0909-4BCD-8A8C2E88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8726-CB24-A486-11EF-40D845F7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B85C-9E03-E600-C0CC-FB337CF4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10747-DA3A-D714-5175-667490A0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A4C31-A630-679A-FC81-5FDE4A3C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B1A2-73E5-5C5B-B795-F069AF8F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D2D0-4080-55B2-6F83-87021162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8CD0-D0C6-412E-2C13-15737682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2E069-1891-37C8-2D0F-0C96E867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E44A3-0A66-4337-7203-AB55EC5A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66D4-DC84-762A-954C-574F04468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B4BA-6492-4A23-B9C2-BAF76CFC395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B7C4-4C73-F491-AD1C-2D8B9194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9311-8B86-648E-0CC2-D7AC7E926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4260-8AFE-4DAE-B729-92DC3C83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9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42CA-3036-0178-1B9F-60600624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3446"/>
            <a:ext cx="9144000" cy="165576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Developing Effective Communications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9F161-75CE-876E-FED6-48E069A4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81" y="2176649"/>
            <a:ext cx="4975411" cy="441045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L01</a:t>
            </a:r>
            <a:endParaRPr lang="en-IN" sz="3200" b="1" dirty="0"/>
          </a:p>
        </p:txBody>
      </p:sp>
      <p:pic>
        <p:nvPicPr>
          <p:cNvPr id="5122" name="Picture 2" descr="Why Everyone Should Develop Effective Communication Skills | ATD">
            <a:extLst>
              <a:ext uri="{FF2B5EF4-FFF2-40B4-BE49-F238E27FC236}">
                <a16:creationId xmlns:a16="http://schemas.microsoft.com/office/drawing/2014/main" id="{726863E6-FF0F-EF55-EF38-2EA9BACC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82" y="1617522"/>
            <a:ext cx="6021276" cy="40170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9ABE-7D27-9BDB-1578-535C2D11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 Setting Up the Communication Mix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CD79-9F49-1945-BB14-9229EA3E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014673-8B0F-E113-74DE-E623676B3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124469"/>
              </p:ext>
            </p:extLst>
          </p:nvPr>
        </p:nvGraphicFramePr>
        <p:xfrm>
          <a:off x="838200" y="1419195"/>
          <a:ext cx="5991412" cy="475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43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7BD6-9E7F-4BFD-C5D8-20ABAF27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Communication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2C68-0D24-DA4D-DF29-E4B59078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Examining Integrated Marketing Communications - ppt download">
            <a:extLst>
              <a:ext uri="{FF2B5EF4-FFF2-40B4-BE49-F238E27FC236}">
                <a16:creationId xmlns:a16="http://schemas.microsoft.com/office/drawing/2014/main" id="{630E5B20-450C-7080-D917-38DC45104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9" b="24838"/>
          <a:stretch/>
        </p:blipFill>
        <p:spPr bwMode="auto">
          <a:xfrm>
            <a:off x="1524000" y="2235247"/>
            <a:ext cx="9144000" cy="35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260B-05FA-170F-42A4-48E0422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IMC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8014-4989-6C13-0F49-15472F7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E5286F-1BCE-08F9-327C-70529CBAE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575933"/>
              </p:ext>
            </p:extLst>
          </p:nvPr>
        </p:nvGraphicFramePr>
        <p:xfrm>
          <a:off x="838200" y="1622410"/>
          <a:ext cx="5991412" cy="475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41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DE2-1515-8D62-FCB6-E5F7FF56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A428-92E5-6997-7F2B-1B6B7F38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6600" b="1" dirty="0"/>
              <a:t>QUESTIONS?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Write to me @ rajesh.19435@lpu.co.in</a:t>
            </a:r>
          </a:p>
        </p:txBody>
      </p:sp>
    </p:spTree>
    <p:extLst>
      <p:ext uri="{BB962C8B-B14F-4D97-AF65-F5344CB8AC3E}">
        <p14:creationId xmlns:p14="http://schemas.microsoft.com/office/powerpoint/2010/main" val="30099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502A-6C40-5186-E2F0-233F4444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Developing Effective Communications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91C69F-9AD2-7D12-468D-95BF27668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80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64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906-E4DB-D4EB-CAD6-107F0054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Communication Objectives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40FA9A-9ACF-856C-82E4-F8B083E68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3925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62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AADC-9375-4BA3-840C-7144FBC0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Communications Different?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38BE-18AD-F977-E2CB-7387E9C5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arpic Trust Indias No 1 Toilet Cleaner To Disinfect Your Toilet Ad - Advert  Gallery">
            <a:extLst>
              <a:ext uri="{FF2B5EF4-FFF2-40B4-BE49-F238E27FC236}">
                <a16:creationId xmlns:a16="http://schemas.microsoft.com/office/drawing/2014/main" id="{74ED7C39-FCDF-63B9-B3E1-0B603B84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939988" cy="47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advertising Images | Free Vectors, Stock Photos &amp; PSD">
            <a:extLst>
              <a:ext uri="{FF2B5EF4-FFF2-40B4-BE49-F238E27FC236}">
                <a16:creationId xmlns:a16="http://schemas.microsoft.com/office/drawing/2014/main" id="{AAAFCDBB-620E-6A60-1ABA-E3B0C6BE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16" y="1899958"/>
            <a:ext cx="4712820" cy="47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0A8A-F44C-CE56-7CBF-4D4B384B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Hierarchy-of-Effects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25DF-8FCB-2D04-4581-44300423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Awareness</a:t>
            </a:r>
          </a:p>
          <a:p>
            <a:r>
              <a:rPr lang="en-US" dirty="0"/>
              <a:t>Knowledge</a:t>
            </a:r>
          </a:p>
          <a:p>
            <a:r>
              <a:rPr lang="en-US" dirty="0"/>
              <a:t>Liking</a:t>
            </a:r>
          </a:p>
          <a:p>
            <a:r>
              <a:rPr lang="en-US" dirty="0"/>
              <a:t>Preference</a:t>
            </a:r>
          </a:p>
          <a:p>
            <a:r>
              <a:rPr lang="en-US" dirty="0"/>
              <a:t>Conviction</a:t>
            </a:r>
          </a:p>
          <a:p>
            <a:r>
              <a:rPr lang="en-US" dirty="0"/>
              <a:t>Purchase</a:t>
            </a:r>
            <a:endParaRPr lang="en-IN" dirty="0"/>
          </a:p>
        </p:txBody>
      </p:sp>
      <p:pic>
        <p:nvPicPr>
          <p:cNvPr id="2050" name="Picture 2" descr="Marketing Concept | Hierarchy Of Effects Model - The Brand Hopper">
            <a:extLst>
              <a:ext uri="{FF2B5EF4-FFF2-40B4-BE49-F238E27FC236}">
                <a16:creationId xmlns:a16="http://schemas.microsoft.com/office/drawing/2014/main" id="{29892AE9-A782-9DC8-0847-9DE1BE91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99" y="1246375"/>
            <a:ext cx="7121960" cy="493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6231-D5A6-E518-CECF-EE7FE31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Communications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5C92-5438-163F-1B6F-CB8A324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Strategy</a:t>
            </a:r>
          </a:p>
          <a:p>
            <a:r>
              <a:rPr lang="en-US" dirty="0"/>
              <a:t>Creative Strategy</a:t>
            </a:r>
          </a:p>
          <a:p>
            <a:pPr lvl="1"/>
            <a:r>
              <a:rPr lang="en-US" dirty="0"/>
              <a:t>Informational Appeal</a:t>
            </a:r>
          </a:p>
          <a:p>
            <a:pPr lvl="1"/>
            <a:r>
              <a:rPr lang="en-US" dirty="0"/>
              <a:t>Transformational Appeal</a:t>
            </a:r>
          </a:p>
          <a:p>
            <a:r>
              <a:rPr lang="en-US" dirty="0"/>
              <a:t>Message Source</a:t>
            </a:r>
            <a:endParaRPr lang="en-IN" dirty="0"/>
          </a:p>
          <a:p>
            <a:endParaRPr lang="en-US" dirty="0"/>
          </a:p>
        </p:txBody>
      </p:sp>
      <p:pic>
        <p:nvPicPr>
          <p:cNvPr id="3074" name="Picture 2" descr="RATIONAL APPEAL (ADVERTISING) – The Visual Communication Guy">
            <a:extLst>
              <a:ext uri="{FF2B5EF4-FFF2-40B4-BE49-F238E27FC236}">
                <a16:creationId xmlns:a16="http://schemas.microsoft.com/office/drawing/2014/main" id="{97F58584-62B8-25C1-8D9E-8E53015A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11" y="1306606"/>
            <a:ext cx="3050241" cy="305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un Hi Nahin Main Rajnigandha Ban Jaata Hun Ad - Advert Gallery">
            <a:extLst>
              <a:ext uri="{FF2B5EF4-FFF2-40B4-BE49-F238E27FC236}">
                <a16:creationId xmlns:a16="http://schemas.microsoft.com/office/drawing/2014/main" id="{E4768F31-75CC-0753-B8EA-555BCB650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11" y="4356847"/>
            <a:ext cx="3050240" cy="23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lgate launches digital platform to virtually connect patients and dentists">
            <a:extLst>
              <a:ext uri="{FF2B5EF4-FFF2-40B4-BE49-F238E27FC236}">
                <a16:creationId xmlns:a16="http://schemas.microsoft.com/office/drawing/2014/main" id="{C765A143-06A0-4AB0-3F28-FFB67397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48" y="4171459"/>
            <a:ext cx="3946431" cy="22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F02E-32B9-4E81-28C8-B791BF4D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Communication Channels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1B52-814C-B9EC-D34A-DF7E452B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Personal</a:t>
            </a:r>
          </a:p>
          <a:p>
            <a:pPr lvl="1"/>
            <a:r>
              <a:rPr lang="en-US" dirty="0"/>
              <a:t>Direct marketing</a:t>
            </a:r>
          </a:p>
          <a:p>
            <a:pPr lvl="1"/>
            <a:r>
              <a:rPr lang="en-US" dirty="0"/>
              <a:t>Personal Selling</a:t>
            </a:r>
          </a:p>
          <a:p>
            <a:pPr lvl="1"/>
            <a:r>
              <a:rPr lang="en-US" dirty="0" err="1"/>
              <a:t>WoM</a:t>
            </a: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Non-Personal</a:t>
            </a:r>
          </a:p>
          <a:p>
            <a:pPr lvl="1"/>
            <a:r>
              <a:rPr lang="en-US" dirty="0"/>
              <a:t>Mass Media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7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9E62-7994-F969-1513-0E553B0A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Total Marketing Communications Budget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9F1B-0348-78CF-6560-8FCAD144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3077E6-ACDF-13F6-2B09-18966B0A3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659335"/>
              </p:ext>
            </p:extLst>
          </p:nvPr>
        </p:nvGraphicFramePr>
        <p:xfrm>
          <a:off x="534894" y="15830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05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0F37-609D-F150-7C94-6013786E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7" y="18255"/>
            <a:ext cx="10515600" cy="1325563"/>
          </a:xfrm>
        </p:spPr>
        <p:txBody>
          <a:bodyPr/>
          <a:lstStyle/>
          <a:p>
            <a:r>
              <a:rPr lang="en-US" dirty="0"/>
              <a:t>Selecting the Marketing Communications Mix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4B59-55B2-18B4-4C94-51744D2C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03252A-6D3E-7AEC-EF96-2690F1293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673110"/>
              </p:ext>
            </p:extLst>
          </p:nvPr>
        </p:nvGraphicFramePr>
        <p:xfrm>
          <a:off x="732118" y="12919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2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Developing Effective Communications</vt:lpstr>
      <vt:lpstr>Steps in Developing Effective Communications</vt:lpstr>
      <vt:lpstr>Set The Communication Objectives</vt:lpstr>
      <vt:lpstr>How Are These Communications Different?</vt:lpstr>
      <vt:lpstr>Hierarchy-of-Effects Theory</vt:lpstr>
      <vt:lpstr>Design The Communications</vt:lpstr>
      <vt:lpstr>Select the Communication Channels</vt:lpstr>
      <vt:lpstr>Establish Total Marketing Communications Budget</vt:lpstr>
      <vt:lpstr>Selecting the Marketing Communications Mix</vt:lpstr>
      <vt:lpstr>Factors in Setting Up the Communication Mix</vt:lpstr>
      <vt:lpstr>Measuring Communication Results</vt:lpstr>
      <vt:lpstr>Managing IMC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Effective Communications</dc:title>
  <dc:creator>Rajesh Dorbala</dc:creator>
  <cp:lastModifiedBy>Rajesh Dorbala</cp:lastModifiedBy>
  <cp:revision>13</cp:revision>
  <dcterms:created xsi:type="dcterms:W3CDTF">2022-10-26T14:58:04Z</dcterms:created>
  <dcterms:modified xsi:type="dcterms:W3CDTF">2022-10-27T03:18:51Z</dcterms:modified>
</cp:coreProperties>
</file>