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1934F-A409-4FC8-8364-BC92E6B3565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605EDA-28D6-4059-B760-8BBFFDA27BF5}">
      <dgm:prSet/>
      <dgm:spPr/>
      <dgm:t>
        <a:bodyPr/>
        <a:lstStyle/>
        <a:p>
          <a:r>
            <a:rPr lang="en-IN" baseline="0"/>
            <a:t>T</a:t>
          </a:r>
          <a:r>
            <a:rPr lang="en-IN" b="0" i="0" baseline="0"/>
            <a:t>echnique of evaluating success or failure of a promotion using past time series data. </a:t>
          </a:r>
          <a:endParaRPr lang="en-US"/>
        </a:p>
      </dgm:t>
    </dgm:pt>
    <dgm:pt modelId="{87DB12AD-E5D1-471C-9F1D-B022157D6064}" type="parTrans" cxnId="{C27F6749-4881-44AB-BBFC-E208D4AF61F8}">
      <dgm:prSet/>
      <dgm:spPr/>
      <dgm:t>
        <a:bodyPr/>
        <a:lstStyle/>
        <a:p>
          <a:endParaRPr lang="en-US"/>
        </a:p>
      </dgm:t>
    </dgm:pt>
    <dgm:pt modelId="{B60DF30A-A257-42A3-8678-E179BD6903C9}" type="sibTrans" cxnId="{C27F6749-4881-44AB-BBFC-E208D4AF61F8}">
      <dgm:prSet/>
      <dgm:spPr/>
      <dgm:t>
        <a:bodyPr/>
        <a:lstStyle/>
        <a:p>
          <a:endParaRPr lang="en-US"/>
        </a:p>
      </dgm:t>
    </dgm:pt>
    <dgm:pt modelId="{1E9B7313-C20E-4B2E-AFA3-7A8BC7EB264D}">
      <dgm:prSet/>
      <dgm:spPr/>
      <dgm:t>
        <a:bodyPr/>
        <a:lstStyle/>
        <a:p>
          <a:r>
            <a:rPr lang="en-IN" b="0" i="0" baseline="0"/>
            <a:t>It can be understood as discovering a correlation between sales patterns and marketing efforts which includes promotions offered and advertising. </a:t>
          </a:r>
          <a:endParaRPr lang="en-US"/>
        </a:p>
      </dgm:t>
    </dgm:pt>
    <dgm:pt modelId="{C79A61D6-2DF5-460B-B3BF-266122208F5F}" type="parTrans" cxnId="{416583BB-76A8-46C6-A585-A4CA70D225CB}">
      <dgm:prSet/>
      <dgm:spPr/>
      <dgm:t>
        <a:bodyPr/>
        <a:lstStyle/>
        <a:p>
          <a:endParaRPr lang="en-US"/>
        </a:p>
      </dgm:t>
    </dgm:pt>
    <dgm:pt modelId="{A9B6C50B-786C-499B-9E53-074CFFF0A261}" type="sibTrans" cxnId="{416583BB-76A8-46C6-A585-A4CA70D225CB}">
      <dgm:prSet/>
      <dgm:spPr/>
      <dgm:t>
        <a:bodyPr/>
        <a:lstStyle/>
        <a:p>
          <a:endParaRPr lang="en-US"/>
        </a:p>
      </dgm:t>
    </dgm:pt>
    <dgm:pt modelId="{41685938-B744-4021-96EB-8F5F82F95077}">
      <dgm:prSet/>
      <dgm:spPr/>
      <dgm:t>
        <a:bodyPr/>
        <a:lstStyle/>
        <a:p>
          <a:r>
            <a:rPr lang="en-IN" b="0" i="0" baseline="0"/>
            <a:t>The objective of promotional analysis is to help a retailer understand the impact of past promotions and hence formulate future strategies which could be applied and adapted to produce profitable results.</a:t>
          </a:r>
          <a:endParaRPr lang="en-US"/>
        </a:p>
      </dgm:t>
    </dgm:pt>
    <dgm:pt modelId="{2E7AA4C3-9FCB-4371-8357-B21CC8EA6136}" type="parTrans" cxnId="{DEB42071-45EA-475C-8944-70FC59B81E93}">
      <dgm:prSet/>
      <dgm:spPr/>
      <dgm:t>
        <a:bodyPr/>
        <a:lstStyle/>
        <a:p>
          <a:endParaRPr lang="en-US"/>
        </a:p>
      </dgm:t>
    </dgm:pt>
    <dgm:pt modelId="{2F9562AB-A702-43B7-994A-666BEB5FB2D0}" type="sibTrans" cxnId="{DEB42071-45EA-475C-8944-70FC59B81E93}">
      <dgm:prSet/>
      <dgm:spPr/>
      <dgm:t>
        <a:bodyPr/>
        <a:lstStyle/>
        <a:p>
          <a:endParaRPr lang="en-US"/>
        </a:p>
      </dgm:t>
    </dgm:pt>
    <dgm:pt modelId="{B1C72C77-C11F-4878-81A6-1998835573F5}" type="pres">
      <dgm:prSet presAssocID="{C351934F-A409-4FC8-8364-BC92E6B35652}" presName="root" presStyleCnt="0">
        <dgm:presLayoutVars>
          <dgm:dir/>
          <dgm:resizeHandles val="exact"/>
        </dgm:presLayoutVars>
      </dgm:prSet>
      <dgm:spPr/>
    </dgm:pt>
    <dgm:pt modelId="{9F3AA769-FAC6-44FA-B7C4-9873CF336251}" type="pres">
      <dgm:prSet presAssocID="{4D605EDA-28D6-4059-B760-8BBFFDA27BF5}" presName="compNode" presStyleCnt="0"/>
      <dgm:spPr/>
    </dgm:pt>
    <dgm:pt modelId="{1B74F3B5-C24E-413E-861A-BC54FAB694F0}" type="pres">
      <dgm:prSet presAssocID="{4D605EDA-28D6-4059-B760-8BBFFDA27BF5}" presName="bgRect" presStyleLbl="bgShp" presStyleIdx="0" presStyleCnt="3"/>
      <dgm:spPr/>
    </dgm:pt>
    <dgm:pt modelId="{E7641B1C-3131-4C05-8CD5-E90B4F1E956C}" type="pres">
      <dgm:prSet presAssocID="{4D605EDA-28D6-4059-B760-8BBFFDA27B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9475E3C-7CFD-4B5F-ABD6-BAA1E47C2886}" type="pres">
      <dgm:prSet presAssocID="{4D605EDA-28D6-4059-B760-8BBFFDA27BF5}" presName="spaceRect" presStyleCnt="0"/>
      <dgm:spPr/>
    </dgm:pt>
    <dgm:pt modelId="{F0FC3276-67B8-44D1-93F6-82AE5D83A28B}" type="pres">
      <dgm:prSet presAssocID="{4D605EDA-28D6-4059-B760-8BBFFDA27BF5}" presName="parTx" presStyleLbl="revTx" presStyleIdx="0" presStyleCnt="3">
        <dgm:presLayoutVars>
          <dgm:chMax val="0"/>
          <dgm:chPref val="0"/>
        </dgm:presLayoutVars>
      </dgm:prSet>
      <dgm:spPr/>
    </dgm:pt>
    <dgm:pt modelId="{6353D69C-BE9A-4B2E-A949-BB133BAA8F99}" type="pres">
      <dgm:prSet presAssocID="{B60DF30A-A257-42A3-8678-E179BD6903C9}" presName="sibTrans" presStyleCnt="0"/>
      <dgm:spPr/>
    </dgm:pt>
    <dgm:pt modelId="{95641F8A-1812-49C0-BE0E-B37690C354A7}" type="pres">
      <dgm:prSet presAssocID="{1E9B7313-C20E-4B2E-AFA3-7A8BC7EB264D}" presName="compNode" presStyleCnt="0"/>
      <dgm:spPr/>
    </dgm:pt>
    <dgm:pt modelId="{6641930D-55C7-483D-9DE6-EE0505A05D39}" type="pres">
      <dgm:prSet presAssocID="{1E9B7313-C20E-4B2E-AFA3-7A8BC7EB264D}" presName="bgRect" presStyleLbl="bgShp" presStyleIdx="1" presStyleCnt="3"/>
      <dgm:spPr/>
    </dgm:pt>
    <dgm:pt modelId="{E4E50D53-72AD-4751-949A-C5AB200125A6}" type="pres">
      <dgm:prSet presAssocID="{1E9B7313-C20E-4B2E-AFA3-7A8BC7EB26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23D53C10-2FF6-4816-9F56-3E1C6AB7B2CC}" type="pres">
      <dgm:prSet presAssocID="{1E9B7313-C20E-4B2E-AFA3-7A8BC7EB264D}" presName="spaceRect" presStyleCnt="0"/>
      <dgm:spPr/>
    </dgm:pt>
    <dgm:pt modelId="{859F01D1-7945-4588-BE62-E76145E683E3}" type="pres">
      <dgm:prSet presAssocID="{1E9B7313-C20E-4B2E-AFA3-7A8BC7EB264D}" presName="parTx" presStyleLbl="revTx" presStyleIdx="1" presStyleCnt="3">
        <dgm:presLayoutVars>
          <dgm:chMax val="0"/>
          <dgm:chPref val="0"/>
        </dgm:presLayoutVars>
      </dgm:prSet>
      <dgm:spPr/>
    </dgm:pt>
    <dgm:pt modelId="{BFC32974-26E3-47F7-BFF0-003D2077D8E9}" type="pres">
      <dgm:prSet presAssocID="{A9B6C50B-786C-499B-9E53-074CFFF0A261}" presName="sibTrans" presStyleCnt="0"/>
      <dgm:spPr/>
    </dgm:pt>
    <dgm:pt modelId="{414D6B84-7E8E-494D-8789-EBB8D7258492}" type="pres">
      <dgm:prSet presAssocID="{41685938-B744-4021-96EB-8F5F82F95077}" presName="compNode" presStyleCnt="0"/>
      <dgm:spPr/>
    </dgm:pt>
    <dgm:pt modelId="{797CE2D6-92ED-4912-B5DA-9F8E50725AC7}" type="pres">
      <dgm:prSet presAssocID="{41685938-B744-4021-96EB-8F5F82F95077}" presName="bgRect" presStyleLbl="bgShp" presStyleIdx="2" presStyleCnt="3"/>
      <dgm:spPr/>
    </dgm:pt>
    <dgm:pt modelId="{4CD25592-93F7-483B-A4D2-4D0CEF0427EC}" type="pres">
      <dgm:prSet presAssocID="{41685938-B744-4021-96EB-8F5F82F950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41395C51-CD4B-44C3-A6C7-3C2D2562728B}" type="pres">
      <dgm:prSet presAssocID="{41685938-B744-4021-96EB-8F5F82F95077}" presName="spaceRect" presStyleCnt="0"/>
      <dgm:spPr/>
    </dgm:pt>
    <dgm:pt modelId="{D1D9E974-F7EC-4E7D-B990-A7B21BD3612B}" type="pres">
      <dgm:prSet presAssocID="{41685938-B744-4021-96EB-8F5F82F95077}" presName="parTx" presStyleLbl="revTx" presStyleIdx="2" presStyleCnt="3">
        <dgm:presLayoutVars>
          <dgm:chMax val="0"/>
          <dgm:chPref val="0"/>
        </dgm:presLayoutVars>
      </dgm:prSet>
      <dgm:spPr/>
    </dgm:pt>
  </dgm:ptLst>
  <dgm:cxnLst>
    <dgm:cxn modelId="{C27F6749-4881-44AB-BBFC-E208D4AF61F8}" srcId="{C351934F-A409-4FC8-8364-BC92E6B35652}" destId="{4D605EDA-28D6-4059-B760-8BBFFDA27BF5}" srcOrd="0" destOrd="0" parTransId="{87DB12AD-E5D1-471C-9F1D-B022157D6064}" sibTransId="{B60DF30A-A257-42A3-8678-E179BD6903C9}"/>
    <dgm:cxn modelId="{DEB42071-45EA-475C-8944-70FC59B81E93}" srcId="{C351934F-A409-4FC8-8364-BC92E6B35652}" destId="{41685938-B744-4021-96EB-8F5F82F95077}" srcOrd="2" destOrd="0" parTransId="{2E7AA4C3-9FCB-4371-8357-B21CC8EA6136}" sibTransId="{2F9562AB-A702-43B7-994A-666BEB5FB2D0}"/>
    <dgm:cxn modelId="{3E793A98-59DB-4D35-B115-AFA7125BC7A7}" type="presOf" srcId="{C351934F-A409-4FC8-8364-BC92E6B35652}" destId="{B1C72C77-C11F-4878-81A6-1998835573F5}" srcOrd="0" destOrd="0" presId="urn:microsoft.com/office/officeart/2018/2/layout/IconVerticalSolidList"/>
    <dgm:cxn modelId="{416583BB-76A8-46C6-A585-A4CA70D225CB}" srcId="{C351934F-A409-4FC8-8364-BC92E6B35652}" destId="{1E9B7313-C20E-4B2E-AFA3-7A8BC7EB264D}" srcOrd="1" destOrd="0" parTransId="{C79A61D6-2DF5-460B-B3BF-266122208F5F}" sibTransId="{A9B6C50B-786C-499B-9E53-074CFFF0A261}"/>
    <dgm:cxn modelId="{A77594C1-8A5A-4936-B8E3-0EF4682D642B}" type="presOf" srcId="{4D605EDA-28D6-4059-B760-8BBFFDA27BF5}" destId="{F0FC3276-67B8-44D1-93F6-82AE5D83A28B}" srcOrd="0" destOrd="0" presId="urn:microsoft.com/office/officeart/2018/2/layout/IconVerticalSolidList"/>
    <dgm:cxn modelId="{95706FD4-F602-409D-A316-3ADEA03D7CAE}" type="presOf" srcId="{41685938-B744-4021-96EB-8F5F82F95077}" destId="{D1D9E974-F7EC-4E7D-B990-A7B21BD3612B}" srcOrd="0" destOrd="0" presId="urn:microsoft.com/office/officeart/2018/2/layout/IconVerticalSolidList"/>
    <dgm:cxn modelId="{CF5DFEE5-90AD-4B00-8DED-1CE22D8CE95E}" type="presOf" srcId="{1E9B7313-C20E-4B2E-AFA3-7A8BC7EB264D}" destId="{859F01D1-7945-4588-BE62-E76145E683E3}" srcOrd="0" destOrd="0" presId="urn:microsoft.com/office/officeart/2018/2/layout/IconVerticalSolidList"/>
    <dgm:cxn modelId="{436B580C-0690-4681-8A9F-57F26F746BAB}" type="presParOf" srcId="{B1C72C77-C11F-4878-81A6-1998835573F5}" destId="{9F3AA769-FAC6-44FA-B7C4-9873CF336251}" srcOrd="0" destOrd="0" presId="urn:microsoft.com/office/officeart/2018/2/layout/IconVerticalSolidList"/>
    <dgm:cxn modelId="{1E281297-2BC5-4DED-91A7-C719DE729E41}" type="presParOf" srcId="{9F3AA769-FAC6-44FA-B7C4-9873CF336251}" destId="{1B74F3B5-C24E-413E-861A-BC54FAB694F0}" srcOrd="0" destOrd="0" presId="urn:microsoft.com/office/officeart/2018/2/layout/IconVerticalSolidList"/>
    <dgm:cxn modelId="{59F401AB-0AB9-4EE7-B026-77720409BB54}" type="presParOf" srcId="{9F3AA769-FAC6-44FA-B7C4-9873CF336251}" destId="{E7641B1C-3131-4C05-8CD5-E90B4F1E956C}" srcOrd="1" destOrd="0" presId="urn:microsoft.com/office/officeart/2018/2/layout/IconVerticalSolidList"/>
    <dgm:cxn modelId="{4364F04B-809D-41E8-BC14-8E67CE0779C6}" type="presParOf" srcId="{9F3AA769-FAC6-44FA-B7C4-9873CF336251}" destId="{C9475E3C-7CFD-4B5F-ABD6-BAA1E47C2886}" srcOrd="2" destOrd="0" presId="urn:microsoft.com/office/officeart/2018/2/layout/IconVerticalSolidList"/>
    <dgm:cxn modelId="{2197E7CD-ED48-43D7-9BDC-BC4E5B655EE0}" type="presParOf" srcId="{9F3AA769-FAC6-44FA-B7C4-9873CF336251}" destId="{F0FC3276-67B8-44D1-93F6-82AE5D83A28B}" srcOrd="3" destOrd="0" presId="urn:microsoft.com/office/officeart/2018/2/layout/IconVerticalSolidList"/>
    <dgm:cxn modelId="{4C2D3EE1-4D85-4276-BBAC-EF9CD47792E8}" type="presParOf" srcId="{B1C72C77-C11F-4878-81A6-1998835573F5}" destId="{6353D69C-BE9A-4B2E-A949-BB133BAA8F99}" srcOrd="1" destOrd="0" presId="urn:microsoft.com/office/officeart/2018/2/layout/IconVerticalSolidList"/>
    <dgm:cxn modelId="{BAC418F3-816E-4D17-A522-AADA512A039E}" type="presParOf" srcId="{B1C72C77-C11F-4878-81A6-1998835573F5}" destId="{95641F8A-1812-49C0-BE0E-B37690C354A7}" srcOrd="2" destOrd="0" presId="urn:microsoft.com/office/officeart/2018/2/layout/IconVerticalSolidList"/>
    <dgm:cxn modelId="{D3AD958A-C89B-4409-875B-DFA7A21BD5D9}" type="presParOf" srcId="{95641F8A-1812-49C0-BE0E-B37690C354A7}" destId="{6641930D-55C7-483D-9DE6-EE0505A05D39}" srcOrd="0" destOrd="0" presId="urn:microsoft.com/office/officeart/2018/2/layout/IconVerticalSolidList"/>
    <dgm:cxn modelId="{D1DD94D9-A3D4-4059-97D3-F7EE4BAA581C}" type="presParOf" srcId="{95641F8A-1812-49C0-BE0E-B37690C354A7}" destId="{E4E50D53-72AD-4751-949A-C5AB200125A6}" srcOrd="1" destOrd="0" presId="urn:microsoft.com/office/officeart/2018/2/layout/IconVerticalSolidList"/>
    <dgm:cxn modelId="{838BD3DC-5FD8-4C8D-81CB-168E7722F8F7}" type="presParOf" srcId="{95641F8A-1812-49C0-BE0E-B37690C354A7}" destId="{23D53C10-2FF6-4816-9F56-3E1C6AB7B2CC}" srcOrd="2" destOrd="0" presId="urn:microsoft.com/office/officeart/2018/2/layout/IconVerticalSolidList"/>
    <dgm:cxn modelId="{1CA8CF73-3FFB-4991-AEC2-66875D61F776}" type="presParOf" srcId="{95641F8A-1812-49C0-BE0E-B37690C354A7}" destId="{859F01D1-7945-4588-BE62-E76145E683E3}" srcOrd="3" destOrd="0" presId="urn:microsoft.com/office/officeart/2018/2/layout/IconVerticalSolidList"/>
    <dgm:cxn modelId="{DB2D4991-7D64-4C04-9FFA-B50616A2D060}" type="presParOf" srcId="{B1C72C77-C11F-4878-81A6-1998835573F5}" destId="{BFC32974-26E3-47F7-BFF0-003D2077D8E9}" srcOrd="3" destOrd="0" presId="urn:microsoft.com/office/officeart/2018/2/layout/IconVerticalSolidList"/>
    <dgm:cxn modelId="{22FC99AC-D11D-4BD7-9AF2-513BC1B9360F}" type="presParOf" srcId="{B1C72C77-C11F-4878-81A6-1998835573F5}" destId="{414D6B84-7E8E-494D-8789-EBB8D7258492}" srcOrd="4" destOrd="0" presId="urn:microsoft.com/office/officeart/2018/2/layout/IconVerticalSolidList"/>
    <dgm:cxn modelId="{62C58637-30CF-4648-8E01-81F2E9D06FF4}" type="presParOf" srcId="{414D6B84-7E8E-494D-8789-EBB8D7258492}" destId="{797CE2D6-92ED-4912-B5DA-9F8E50725AC7}" srcOrd="0" destOrd="0" presId="urn:microsoft.com/office/officeart/2018/2/layout/IconVerticalSolidList"/>
    <dgm:cxn modelId="{AB577FBB-1CD6-4BDA-A5E2-B85A38A3560D}" type="presParOf" srcId="{414D6B84-7E8E-494D-8789-EBB8D7258492}" destId="{4CD25592-93F7-483B-A4D2-4D0CEF0427EC}" srcOrd="1" destOrd="0" presId="urn:microsoft.com/office/officeart/2018/2/layout/IconVerticalSolidList"/>
    <dgm:cxn modelId="{E50CCA72-019F-4B17-9E98-76B1ABF2673C}" type="presParOf" srcId="{414D6B84-7E8E-494D-8789-EBB8D7258492}" destId="{41395C51-CD4B-44C3-A6C7-3C2D2562728B}" srcOrd="2" destOrd="0" presId="urn:microsoft.com/office/officeart/2018/2/layout/IconVerticalSolidList"/>
    <dgm:cxn modelId="{28485ECD-F48E-49E8-88EB-EB93514A5334}" type="presParOf" srcId="{414D6B84-7E8E-494D-8789-EBB8D7258492}" destId="{D1D9E974-F7EC-4E7D-B990-A7B21BD361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41402-E72C-4124-8F67-C6BCDF946A0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D6D08FE-BA76-42F6-814B-B234098A0C5E}">
      <dgm:prSet/>
      <dgm:spPr/>
      <dgm:t>
        <a:bodyPr/>
        <a:lstStyle/>
        <a:p>
          <a:r>
            <a:rPr lang="en-US" baseline="0"/>
            <a:t>Customer behavior</a:t>
          </a:r>
          <a:endParaRPr lang="en-US"/>
        </a:p>
      </dgm:t>
    </dgm:pt>
    <dgm:pt modelId="{F4FEF07D-59A5-490B-83B2-AFDB48D5A0CE}" type="parTrans" cxnId="{17A9D6ED-58FA-4AA1-9320-D8E6E134374C}">
      <dgm:prSet/>
      <dgm:spPr/>
      <dgm:t>
        <a:bodyPr/>
        <a:lstStyle/>
        <a:p>
          <a:endParaRPr lang="en-US"/>
        </a:p>
      </dgm:t>
    </dgm:pt>
    <dgm:pt modelId="{13439EE8-BE6B-4091-9A4A-7114452B70D7}" type="sibTrans" cxnId="{17A9D6ED-58FA-4AA1-9320-D8E6E134374C}">
      <dgm:prSet/>
      <dgm:spPr/>
      <dgm:t>
        <a:bodyPr/>
        <a:lstStyle/>
        <a:p>
          <a:endParaRPr lang="en-US"/>
        </a:p>
      </dgm:t>
    </dgm:pt>
    <dgm:pt modelId="{E68C86F6-56F5-429D-B4B7-8F68F1C52AFA}">
      <dgm:prSet/>
      <dgm:spPr/>
      <dgm:t>
        <a:bodyPr/>
        <a:lstStyle/>
        <a:p>
          <a:r>
            <a:rPr lang="en-US" baseline="0"/>
            <a:t>Sales pattern</a:t>
          </a:r>
          <a:endParaRPr lang="en-US"/>
        </a:p>
      </dgm:t>
    </dgm:pt>
    <dgm:pt modelId="{B30B469B-81A4-4BC4-9899-AF167D3CD823}" type="parTrans" cxnId="{8B5FF0CB-5909-4C57-909B-6A9D56A93AEF}">
      <dgm:prSet/>
      <dgm:spPr/>
      <dgm:t>
        <a:bodyPr/>
        <a:lstStyle/>
        <a:p>
          <a:endParaRPr lang="en-US"/>
        </a:p>
      </dgm:t>
    </dgm:pt>
    <dgm:pt modelId="{9D8A7974-BDFF-443A-9BDC-FC9B92DBD9F7}" type="sibTrans" cxnId="{8B5FF0CB-5909-4C57-909B-6A9D56A93AEF}">
      <dgm:prSet/>
      <dgm:spPr/>
      <dgm:t>
        <a:bodyPr/>
        <a:lstStyle/>
        <a:p>
          <a:endParaRPr lang="en-US"/>
        </a:p>
      </dgm:t>
    </dgm:pt>
    <dgm:pt modelId="{639A1E2A-560B-48FF-85C0-7A1615675CEE}">
      <dgm:prSet/>
      <dgm:spPr/>
      <dgm:t>
        <a:bodyPr/>
        <a:lstStyle/>
        <a:p>
          <a:r>
            <a:rPr lang="en-US" baseline="0"/>
            <a:t>Seasonality</a:t>
          </a:r>
          <a:endParaRPr lang="en-US"/>
        </a:p>
      </dgm:t>
    </dgm:pt>
    <dgm:pt modelId="{782B43CB-14AC-4C7A-881E-B558C3F160A1}" type="parTrans" cxnId="{93B0E8BC-C39B-4872-9915-4D290CB2C057}">
      <dgm:prSet/>
      <dgm:spPr/>
      <dgm:t>
        <a:bodyPr/>
        <a:lstStyle/>
        <a:p>
          <a:endParaRPr lang="en-US"/>
        </a:p>
      </dgm:t>
    </dgm:pt>
    <dgm:pt modelId="{CA3DBC8C-27F1-4100-9E4D-11626A1DF5AD}" type="sibTrans" cxnId="{93B0E8BC-C39B-4872-9915-4D290CB2C057}">
      <dgm:prSet/>
      <dgm:spPr/>
      <dgm:t>
        <a:bodyPr/>
        <a:lstStyle/>
        <a:p>
          <a:endParaRPr lang="en-US"/>
        </a:p>
      </dgm:t>
    </dgm:pt>
    <dgm:pt modelId="{D8F94E9D-128E-402F-8ABE-15772F3A1DD5}">
      <dgm:prSet/>
      <dgm:spPr/>
      <dgm:t>
        <a:bodyPr/>
        <a:lstStyle/>
        <a:p>
          <a:r>
            <a:rPr lang="en-US" baseline="0"/>
            <a:t>Impact of location</a:t>
          </a:r>
          <a:endParaRPr lang="en-US"/>
        </a:p>
      </dgm:t>
    </dgm:pt>
    <dgm:pt modelId="{FF536482-2CE3-4D35-BCEF-54FD830C4B71}" type="parTrans" cxnId="{A1ADDC01-842A-4CA0-A3DD-EFC0FC61CB19}">
      <dgm:prSet/>
      <dgm:spPr/>
      <dgm:t>
        <a:bodyPr/>
        <a:lstStyle/>
        <a:p>
          <a:endParaRPr lang="en-US"/>
        </a:p>
      </dgm:t>
    </dgm:pt>
    <dgm:pt modelId="{D37D4301-FA2A-4E9A-9865-65131A97CB6B}" type="sibTrans" cxnId="{A1ADDC01-842A-4CA0-A3DD-EFC0FC61CB19}">
      <dgm:prSet/>
      <dgm:spPr/>
      <dgm:t>
        <a:bodyPr/>
        <a:lstStyle/>
        <a:p>
          <a:endParaRPr lang="en-US"/>
        </a:p>
      </dgm:t>
    </dgm:pt>
    <dgm:pt modelId="{C7CC82C0-65D2-42C7-A714-05543FCC9804}">
      <dgm:prSet/>
      <dgm:spPr/>
      <dgm:t>
        <a:bodyPr/>
        <a:lstStyle/>
        <a:p>
          <a:r>
            <a:rPr lang="en-US" baseline="0"/>
            <a:t>Special events</a:t>
          </a:r>
          <a:endParaRPr lang="en-US"/>
        </a:p>
      </dgm:t>
    </dgm:pt>
    <dgm:pt modelId="{7DD4615B-AC86-4AE8-84D4-6C15E110F0BE}" type="parTrans" cxnId="{225A4F58-8B98-4C09-B28D-5B5901E4B2C5}">
      <dgm:prSet/>
      <dgm:spPr/>
      <dgm:t>
        <a:bodyPr/>
        <a:lstStyle/>
        <a:p>
          <a:endParaRPr lang="en-US"/>
        </a:p>
      </dgm:t>
    </dgm:pt>
    <dgm:pt modelId="{2981CF66-0A8F-44A3-A9AA-C51B1D3CA03C}" type="sibTrans" cxnId="{225A4F58-8B98-4C09-B28D-5B5901E4B2C5}">
      <dgm:prSet/>
      <dgm:spPr/>
      <dgm:t>
        <a:bodyPr/>
        <a:lstStyle/>
        <a:p>
          <a:endParaRPr lang="en-US"/>
        </a:p>
      </dgm:t>
    </dgm:pt>
    <dgm:pt modelId="{739867FB-D23B-4B12-B611-4ECCEB0FD03B}">
      <dgm:prSet/>
      <dgm:spPr/>
      <dgm:t>
        <a:bodyPr/>
        <a:lstStyle/>
        <a:p>
          <a:r>
            <a:rPr lang="en-US" baseline="0"/>
            <a:t>Product performance</a:t>
          </a:r>
          <a:endParaRPr lang="en-US"/>
        </a:p>
      </dgm:t>
    </dgm:pt>
    <dgm:pt modelId="{8B6D7F2F-7F5E-473F-AAB6-218A9C201A43}" type="parTrans" cxnId="{56B32B58-EE03-466D-BC9E-33E79BA4CA12}">
      <dgm:prSet/>
      <dgm:spPr/>
      <dgm:t>
        <a:bodyPr/>
        <a:lstStyle/>
        <a:p>
          <a:endParaRPr lang="en-US"/>
        </a:p>
      </dgm:t>
    </dgm:pt>
    <dgm:pt modelId="{F509C578-19CE-4A7E-984A-52426200001D}" type="sibTrans" cxnId="{56B32B58-EE03-466D-BC9E-33E79BA4CA12}">
      <dgm:prSet/>
      <dgm:spPr/>
      <dgm:t>
        <a:bodyPr/>
        <a:lstStyle/>
        <a:p>
          <a:endParaRPr lang="en-US"/>
        </a:p>
      </dgm:t>
    </dgm:pt>
    <dgm:pt modelId="{106D0EF1-CAB9-4CC6-9AD2-0293BA604862}">
      <dgm:prSet/>
      <dgm:spPr/>
      <dgm:t>
        <a:bodyPr/>
        <a:lstStyle/>
        <a:p>
          <a:r>
            <a:rPr lang="en-US" baseline="0"/>
            <a:t>Repeat purchases</a:t>
          </a:r>
          <a:endParaRPr lang="en-US"/>
        </a:p>
      </dgm:t>
    </dgm:pt>
    <dgm:pt modelId="{CDD34DBF-01B2-4552-A4C8-D66D74FF7303}" type="parTrans" cxnId="{0ECC7355-F2F9-4BDA-AB2F-9DC22A2AA781}">
      <dgm:prSet/>
      <dgm:spPr/>
      <dgm:t>
        <a:bodyPr/>
        <a:lstStyle/>
        <a:p>
          <a:endParaRPr lang="en-US"/>
        </a:p>
      </dgm:t>
    </dgm:pt>
    <dgm:pt modelId="{31E71F27-67CD-41C3-A041-2D812E49B257}" type="sibTrans" cxnId="{0ECC7355-F2F9-4BDA-AB2F-9DC22A2AA781}">
      <dgm:prSet/>
      <dgm:spPr/>
      <dgm:t>
        <a:bodyPr/>
        <a:lstStyle/>
        <a:p>
          <a:endParaRPr lang="en-US"/>
        </a:p>
      </dgm:t>
    </dgm:pt>
    <dgm:pt modelId="{808BBE10-23C8-428E-A0D0-F030925083A6}">
      <dgm:prSet/>
      <dgm:spPr/>
      <dgm:t>
        <a:bodyPr/>
        <a:lstStyle/>
        <a:p>
          <a:r>
            <a:rPr lang="en-US" baseline="0"/>
            <a:t>New customers</a:t>
          </a:r>
          <a:endParaRPr lang="en-US"/>
        </a:p>
      </dgm:t>
    </dgm:pt>
    <dgm:pt modelId="{D61A967E-7DEF-4D62-AB24-4AB200DD6C6B}" type="parTrans" cxnId="{7B8A62A0-D3E4-452F-A3CD-1A5A3AA167A8}">
      <dgm:prSet/>
      <dgm:spPr/>
      <dgm:t>
        <a:bodyPr/>
        <a:lstStyle/>
        <a:p>
          <a:endParaRPr lang="en-US"/>
        </a:p>
      </dgm:t>
    </dgm:pt>
    <dgm:pt modelId="{5733C01D-54E1-4A74-9107-2827EEC0E57E}" type="sibTrans" cxnId="{7B8A62A0-D3E4-452F-A3CD-1A5A3AA167A8}">
      <dgm:prSet/>
      <dgm:spPr/>
      <dgm:t>
        <a:bodyPr/>
        <a:lstStyle/>
        <a:p>
          <a:endParaRPr lang="en-US"/>
        </a:p>
      </dgm:t>
    </dgm:pt>
    <dgm:pt modelId="{CE5BE225-AD35-0A40-A81E-97BF8D3B6B1A}" type="pres">
      <dgm:prSet presAssocID="{7BE41402-E72C-4124-8F67-C6BCDF946A0D}" presName="diagram" presStyleCnt="0">
        <dgm:presLayoutVars>
          <dgm:dir/>
          <dgm:resizeHandles val="exact"/>
        </dgm:presLayoutVars>
      </dgm:prSet>
      <dgm:spPr/>
    </dgm:pt>
    <dgm:pt modelId="{27104864-1383-BA4B-93FD-6833C96281D1}" type="pres">
      <dgm:prSet presAssocID="{5D6D08FE-BA76-42F6-814B-B234098A0C5E}" presName="node" presStyleLbl="node1" presStyleIdx="0" presStyleCnt="8">
        <dgm:presLayoutVars>
          <dgm:bulletEnabled val="1"/>
        </dgm:presLayoutVars>
      </dgm:prSet>
      <dgm:spPr/>
    </dgm:pt>
    <dgm:pt modelId="{D9C307C7-9A50-FF4C-ACA3-E420FEA75721}" type="pres">
      <dgm:prSet presAssocID="{13439EE8-BE6B-4091-9A4A-7114452B70D7}" presName="sibTrans" presStyleCnt="0"/>
      <dgm:spPr/>
    </dgm:pt>
    <dgm:pt modelId="{73AF5BB5-C3E8-4841-95CE-176CFE33AB92}" type="pres">
      <dgm:prSet presAssocID="{E68C86F6-56F5-429D-B4B7-8F68F1C52AFA}" presName="node" presStyleLbl="node1" presStyleIdx="1" presStyleCnt="8">
        <dgm:presLayoutVars>
          <dgm:bulletEnabled val="1"/>
        </dgm:presLayoutVars>
      </dgm:prSet>
      <dgm:spPr/>
    </dgm:pt>
    <dgm:pt modelId="{F5A845D8-40C0-E448-9312-CC4828D65B5A}" type="pres">
      <dgm:prSet presAssocID="{9D8A7974-BDFF-443A-9BDC-FC9B92DBD9F7}" presName="sibTrans" presStyleCnt="0"/>
      <dgm:spPr/>
    </dgm:pt>
    <dgm:pt modelId="{386BFD53-7F54-7546-BDDE-E8091D1739BB}" type="pres">
      <dgm:prSet presAssocID="{639A1E2A-560B-48FF-85C0-7A1615675CEE}" presName="node" presStyleLbl="node1" presStyleIdx="2" presStyleCnt="8">
        <dgm:presLayoutVars>
          <dgm:bulletEnabled val="1"/>
        </dgm:presLayoutVars>
      </dgm:prSet>
      <dgm:spPr/>
    </dgm:pt>
    <dgm:pt modelId="{67ECA97E-BDD0-4647-B289-B5100BA4D31E}" type="pres">
      <dgm:prSet presAssocID="{CA3DBC8C-27F1-4100-9E4D-11626A1DF5AD}" presName="sibTrans" presStyleCnt="0"/>
      <dgm:spPr/>
    </dgm:pt>
    <dgm:pt modelId="{2DB5C6A4-93FF-6D42-8B17-CC745B18DCF4}" type="pres">
      <dgm:prSet presAssocID="{D8F94E9D-128E-402F-8ABE-15772F3A1DD5}" presName="node" presStyleLbl="node1" presStyleIdx="3" presStyleCnt="8">
        <dgm:presLayoutVars>
          <dgm:bulletEnabled val="1"/>
        </dgm:presLayoutVars>
      </dgm:prSet>
      <dgm:spPr/>
    </dgm:pt>
    <dgm:pt modelId="{E48CC827-98EC-AE45-8524-9D8ED18869A2}" type="pres">
      <dgm:prSet presAssocID="{D37D4301-FA2A-4E9A-9865-65131A97CB6B}" presName="sibTrans" presStyleCnt="0"/>
      <dgm:spPr/>
    </dgm:pt>
    <dgm:pt modelId="{47284B4F-6265-8E42-9BEC-B19C5BA5D087}" type="pres">
      <dgm:prSet presAssocID="{C7CC82C0-65D2-42C7-A714-05543FCC9804}" presName="node" presStyleLbl="node1" presStyleIdx="4" presStyleCnt="8">
        <dgm:presLayoutVars>
          <dgm:bulletEnabled val="1"/>
        </dgm:presLayoutVars>
      </dgm:prSet>
      <dgm:spPr/>
    </dgm:pt>
    <dgm:pt modelId="{C02362E8-ED00-2C4A-B428-79C0FA8E389F}" type="pres">
      <dgm:prSet presAssocID="{2981CF66-0A8F-44A3-A9AA-C51B1D3CA03C}" presName="sibTrans" presStyleCnt="0"/>
      <dgm:spPr/>
    </dgm:pt>
    <dgm:pt modelId="{1856A430-01BC-E342-9ACA-756BBD464C6C}" type="pres">
      <dgm:prSet presAssocID="{739867FB-D23B-4B12-B611-4ECCEB0FD03B}" presName="node" presStyleLbl="node1" presStyleIdx="5" presStyleCnt="8">
        <dgm:presLayoutVars>
          <dgm:bulletEnabled val="1"/>
        </dgm:presLayoutVars>
      </dgm:prSet>
      <dgm:spPr/>
    </dgm:pt>
    <dgm:pt modelId="{A5012606-EB80-E64B-AA8C-A9A4D4E779D8}" type="pres">
      <dgm:prSet presAssocID="{F509C578-19CE-4A7E-984A-52426200001D}" presName="sibTrans" presStyleCnt="0"/>
      <dgm:spPr/>
    </dgm:pt>
    <dgm:pt modelId="{CB4E24CE-B82A-0E42-BE98-320B137D3CEE}" type="pres">
      <dgm:prSet presAssocID="{106D0EF1-CAB9-4CC6-9AD2-0293BA604862}" presName="node" presStyleLbl="node1" presStyleIdx="6" presStyleCnt="8">
        <dgm:presLayoutVars>
          <dgm:bulletEnabled val="1"/>
        </dgm:presLayoutVars>
      </dgm:prSet>
      <dgm:spPr/>
    </dgm:pt>
    <dgm:pt modelId="{60BDC9CA-8888-3843-B9C5-E3D0A2F89005}" type="pres">
      <dgm:prSet presAssocID="{31E71F27-67CD-41C3-A041-2D812E49B257}" presName="sibTrans" presStyleCnt="0"/>
      <dgm:spPr/>
    </dgm:pt>
    <dgm:pt modelId="{28AF3EF3-1975-1043-9766-0D0CF29EC87B}" type="pres">
      <dgm:prSet presAssocID="{808BBE10-23C8-428E-A0D0-F030925083A6}" presName="node" presStyleLbl="node1" presStyleIdx="7" presStyleCnt="8">
        <dgm:presLayoutVars>
          <dgm:bulletEnabled val="1"/>
        </dgm:presLayoutVars>
      </dgm:prSet>
      <dgm:spPr/>
    </dgm:pt>
  </dgm:ptLst>
  <dgm:cxnLst>
    <dgm:cxn modelId="{A1ADDC01-842A-4CA0-A3DD-EFC0FC61CB19}" srcId="{7BE41402-E72C-4124-8F67-C6BCDF946A0D}" destId="{D8F94E9D-128E-402F-8ABE-15772F3A1DD5}" srcOrd="3" destOrd="0" parTransId="{FF536482-2CE3-4D35-BCEF-54FD830C4B71}" sibTransId="{D37D4301-FA2A-4E9A-9865-65131A97CB6B}"/>
    <dgm:cxn modelId="{42205B07-CECD-2842-A49B-6A07CACEC17F}" type="presOf" srcId="{639A1E2A-560B-48FF-85C0-7A1615675CEE}" destId="{386BFD53-7F54-7546-BDDE-E8091D1739BB}" srcOrd="0" destOrd="0" presId="urn:microsoft.com/office/officeart/2005/8/layout/default"/>
    <dgm:cxn modelId="{0ECC7355-F2F9-4BDA-AB2F-9DC22A2AA781}" srcId="{7BE41402-E72C-4124-8F67-C6BCDF946A0D}" destId="{106D0EF1-CAB9-4CC6-9AD2-0293BA604862}" srcOrd="6" destOrd="0" parTransId="{CDD34DBF-01B2-4552-A4C8-D66D74FF7303}" sibTransId="{31E71F27-67CD-41C3-A041-2D812E49B257}"/>
    <dgm:cxn modelId="{56B32B58-EE03-466D-BC9E-33E79BA4CA12}" srcId="{7BE41402-E72C-4124-8F67-C6BCDF946A0D}" destId="{739867FB-D23B-4B12-B611-4ECCEB0FD03B}" srcOrd="5" destOrd="0" parTransId="{8B6D7F2F-7F5E-473F-AAB6-218A9C201A43}" sibTransId="{F509C578-19CE-4A7E-984A-52426200001D}"/>
    <dgm:cxn modelId="{225A4F58-8B98-4C09-B28D-5B5901E4B2C5}" srcId="{7BE41402-E72C-4124-8F67-C6BCDF946A0D}" destId="{C7CC82C0-65D2-42C7-A714-05543FCC9804}" srcOrd="4" destOrd="0" parTransId="{7DD4615B-AC86-4AE8-84D4-6C15E110F0BE}" sibTransId="{2981CF66-0A8F-44A3-A9AA-C51B1D3CA03C}"/>
    <dgm:cxn modelId="{08BEC172-C832-914C-81BF-D091321747A6}" type="presOf" srcId="{808BBE10-23C8-428E-A0D0-F030925083A6}" destId="{28AF3EF3-1975-1043-9766-0D0CF29EC87B}" srcOrd="0" destOrd="0" presId="urn:microsoft.com/office/officeart/2005/8/layout/default"/>
    <dgm:cxn modelId="{1C95C68D-2868-D449-8D4E-F95669205E6F}" type="presOf" srcId="{106D0EF1-CAB9-4CC6-9AD2-0293BA604862}" destId="{CB4E24CE-B82A-0E42-BE98-320B137D3CEE}" srcOrd="0" destOrd="0" presId="urn:microsoft.com/office/officeart/2005/8/layout/default"/>
    <dgm:cxn modelId="{C4365290-2B51-5148-B33B-CEA98BC7B368}" type="presOf" srcId="{5D6D08FE-BA76-42F6-814B-B234098A0C5E}" destId="{27104864-1383-BA4B-93FD-6833C96281D1}" srcOrd="0" destOrd="0" presId="urn:microsoft.com/office/officeart/2005/8/layout/default"/>
    <dgm:cxn modelId="{779F3292-F7D7-C649-A9E5-5C7EC07905A8}" type="presOf" srcId="{C7CC82C0-65D2-42C7-A714-05543FCC9804}" destId="{47284B4F-6265-8E42-9BEC-B19C5BA5D087}" srcOrd="0" destOrd="0" presId="urn:microsoft.com/office/officeart/2005/8/layout/default"/>
    <dgm:cxn modelId="{7B8A62A0-D3E4-452F-A3CD-1A5A3AA167A8}" srcId="{7BE41402-E72C-4124-8F67-C6BCDF946A0D}" destId="{808BBE10-23C8-428E-A0D0-F030925083A6}" srcOrd="7" destOrd="0" parTransId="{D61A967E-7DEF-4D62-AB24-4AB200DD6C6B}" sibTransId="{5733C01D-54E1-4A74-9107-2827EEC0E57E}"/>
    <dgm:cxn modelId="{8E2CE8A9-4CB5-EF40-9931-4FCC06B6F953}" type="presOf" srcId="{D8F94E9D-128E-402F-8ABE-15772F3A1DD5}" destId="{2DB5C6A4-93FF-6D42-8B17-CC745B18DCF4}" srcOrd="0" destOrd="0" presId="urn:microsoft.com/office/officeart/2005/8/layout/default"/>
    <dgm:cxn modelId="{A1E49EAB-7832-A54A-94EB-63026D508D93}" type="presOf" srcId="{7BE41402-E72C-4124-8F67-C6BCDF946A0D}" destId="{CE5BE225-AD35-0A40-A81E-97BF8D3B6B1A}" srcOrd="0" destOrd="0" presId="urn:microsoft.com/office/officeart/2005/8/layout/default"/>
    <dgm:cxn modelId="{93B0E8BC-C39B-4872-9915-4D290CB2C057}" srcId="{7BE41402-E72C-4124-8F67-C6BCDF946A0D}" destId="{639A1E2A-560B-48FF-85C0-7A1615675CEE}" srcOrd="2" destOrd="0" parTransId="{782B43CB-14AC-4C7A-881E-B558C3F160A1}" sibTransId="{CA3DBC8C-27F1-4100-9E4D-11626A1DF5AD}"/>
    <dgm:cxn modelId="{8B5FF0CB-5909-4C57-909B-6A9D56A93AEF}" srcId="{7BE41402-E72C-4124-8F67-C6BCDF946A0D}" destId="{E68C86F6-56F5-429D-B4B7-8F68F1C52AFA}" srcOrd="1" destOrd="0" parTransId="{B30B469B-81A4-4BC4-9899-AF167D3CD823}" sibTransId="{9D8A7974-BDFF-443A-9BDC-FC9B92DBD9F7}"/>
    <dgm:cxn modelId="{999F9BCE-E26F-D147-B4E6-CFF99BE6CEB5}" type="presOf" srcId="{E68C86F6-56F5-429D-B4B7-8F68F1C52AFA}" destId="{73AF5BB5-C3E8-4841-95CE-176CFE33AB92}" srcOrd="0" destOrd="0" presId="urn:microsoft.com/office/officeart/2005/8/layout/default"/>
    <dgm:cxn modelId="{17A9D6ED-58FA-4AA1-9320-D8E6E134374C}" srcId="{7BE41402-E72C-4124-8F67-C6BCDF946A0D}" destId="{5D6D08FE-BA76-42F6-814B-B234098A0C5E}" srcOrd="0" destOrd="0" parTransId="{F4FEF07D-59A5-490B-83B2-AFDB48D5A0CE}" sibTransId="{13439EE8-BE6B-4091-9A4A-7114452B70D7}"/>
    <dgm:cxn modelId="{8A542AF8-DE69-F545-AC0C-4D9750EE57D4}" type="presOf" srcId="{739867FB-D23B-4B12-B611-4ECCEB0FD03B}" destId="{1856A430-01BC-E342-9ACA-756BBD464C6C}" srcOrd="0" destOrd="0" presId="urn:microsoft.com/office/officeart/2005/8/layout/default"/>
    <dgm:cxn modelId="{4D0D8A69-9FBA-A843-B660-B36679BE4AEF}" type="presParOf" srcId="{CE5BE225-AD35-0A40-A81E-97BF8D3B6B1A}" destId="{27104864-1383-BA4B-93FD-6833C96281D1}" srcOrd="0" destOrd="0" presId="urn:microsoft.com/office/officeart/2005/8/layout/default"/>
    <dgm:cxn modelId="{0A0D3773-BC43-6A4A-A5E7-FA237B62DE93}" type="presParOf" srcId="{CE5BE225-AD35-0A40-A81E-97BF8D3B6B1A}" destId="{D9C307C7-9A50-FF4C-ACA3-E420FEA75721}" srcOrd="1" destOrd="0" presId="urn:microsoft.com/office/officeart/2005/8/layout/default"/>
    <dgm:cxn modelId="{E6F4339E-F8E8-3343-9508-5E05ECA8C343}" type="presParOf" srcId="{CE5BE225-AD35-0A40-A81E-97BF8D3B6B1A}" destId="{73AF5BB5-C3E8-4841-95CE-176CFE33AB92}" srcOrd="2" destOrd="0" presId="urn:microsoft.com/office/officeart/2005/8/layout/default"/>
    <dgm:cxn modelId="{E7CE40EF-072B-3043-9DC0-F739268610BA}" type="presParOf" srcId="{CE5BE225-AD35-0A40-A81E-97BF8D3B6B1A}" destId="{F5A845D8-40C0-E448-9312-CC4828D65B5A}" srcOrd="3" destOrd="0" presId="urn:microsoft.com/office/officeart/2005/8/layout/default"/>
    <dgm:cxn modelId="{D74C9873-B733-B748-A9DF-522E06328DDE}" type="presParOf" srcId="{CE5BE225-AD35-0A40-A81E-97BF8D3B6B1A}" destId="{386BFD53-7F54-7546-BDDE-E8091D1739BB}" srcOrd="4" destOrd="0" presId="urn:microsoft.com/office/officeart/2005/8/layout/default"/>
    <dgm:cxn modelId="{20312588-1A89-5B42-8C80-48F8AE03A150}" type="presParOf" srcId="{CE5BE225-AD35-0A40-A81E-97BF8D3B6B1A}" destId="{67ECA97E-BDD0-4647-B289-B5100BA4D31E}" srcOrd="5" destOrd="0" presId="urn:microsoft.com/office/officeart/2005/8/layout/default"/>
    <dgm:cxn modelId="{6D07CCB0-7EC2-CA45-BA43-B495EE176321}" type="presParOf" srcId="{CE5BE225-AD35-0A40-A81E-97BF8D3B6B1A}" destId="{2DB5C6A4-93FF-6D42-8B17-CC745B18DCF4}" srcOrd="6" destOrd="0" presId="urn:microsoft.com/office/officeart/2005/8/layout/default"/>
    <dgm:cxn modelId="{CFC4D12C-83BA-AE4C-A82E-98BBB1DF1912}" type="presParOf" srcId="{CE5BE225-AD35-0A40-A81E-97BF8D3B6B1A}" destId="{E48CC827-98EC-AE45-8524-9D8ED18869A2}" srcOrd="7" destOrd="0" presId="urn:microsoft.com/office/officeart/2005/8/layout/default"/>
    <dgm:cxn modelId="{3E6BD4C2-164F-A240-A6B4-11B81374EE34}" type="presParOf" srcId="{CE5BE225-AD35-0A40-A81E-97BF8D3B6B1A}" destId="{47284B4F-6265-8E42-9BEC-B19C5BA5D087}" srcOrd="8" destOrd="0" presId="urn:microsoft.com/office/officeart/2005/8/layout/default"/>
    <dgm:cxn modelId="{A809A9A0-6FBA-1F49-8E9F-3E1BC1529084}" type="presParOf" srcId="{CE5BE225-AD35-0A40-A81E-97BF8D3B6B1A}" destId="{C02362E8-ED00-2C4A-B428-79C0FA8E389F}" srcOrd="9" destOrd="0" presId="urn:microsoft.com/office/officeart/2005/8/layout/default"/>
    <dgm:cxn modelId="{520091D6-8127-8240-8A12-3E6DDD7DCC13}" type="presParOf" srcId="{CE5BE225-AD35-0A40-A81E-97BF8D3B6B1A}" destId="{1856A430-01BC-E342-9ACA-756BBD464C6C}" srcOrd="10" destOrd="0" presId="urn:microsoft.com/office/officeart/2005/8/layout/default"/>
    <dgm:cxn modelId="{AD3C11F6-EC53-8A48-88B2-46841D64E087}" type="presParOf" srcId="{CE5BE225-AD35-0A40-A81E-97BF8D3B6B1A}" destId="{A5012606-EB80-E64B-AA8C-A9A4D4E779D8}" srcOrd="11" destOrd="0" presId="urn:microsoft.com/office/officeart/2005/8/layout/default"/>
    <dgm:cxn modelId="{4FF6EB60-2476-EF4B-BFDA-43BEA284707E}" type="presParOf" srcId="{CE5BE225-AD35-0A40-A81E-97BF8D3B6B1A}" destId="{CB4E24CE-B82A-0E42-BE98-320B137D3CEE}" srcOrd="12" destOrd="0" presId="urn:microsoft.com/office/officeart/2005/8/layout/default"/>
    <dgm:cxn modelId="{2C8FBBD7-107F-4A4D-A14E-745B8F5902E2}" type="presParOf" srcId="{CE5BE225-AD35-0A40-A81E-97BF8D3B6B1A}" destId="{60BDC9CA-8888-3843-B9C5-E3D0A2F89005}" srcOrd="13" destOrd="0" presId="urn:microsoft.com/office/officeart/2005/8/layout/default"/>
    <dgm:cxn modelId="{B733AF71-F862-1F4C-AD52-879CD837B08F}" type="presParOf" srcId="{CE5BE225-AD35-0A40-A81E-97BF8D3B6B1A}" destId="{28AF3EF3-1975-1043-9766-0D0CF29EC87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AC58A-84E5-4913-A9F5-43AE0E1269B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9CE54D-58F3-4569-976A-D349F6B0F974}">
      <dgm:prSet/>
      <dgm:spPr/>
      <dgm:t>
        <a:bodyPr/>
        <a:lstStyle/>
        <a:p>
          <a:r>
            <a:rPr lang="en-US"/>
            <a:t>Regression</a:t>
          </a:r>
        </a:p>
      </dgm:t>
    </dgm:pt>
    <dgm:pt modelId="{B784506C-AD19-4C86-B0A6-1F80DC3B0E3D}" type="parTrans" cxnId="{22D49F01-6082-46A2-AC28-693B950DFE33}">
      <dgm:prSet/>
      <dgm:spPr/>
      <dgm:t>
        <a:bodyPr/>
        <a:lstStyle/>
        <a:p>
          <a:endParaRPr lang="en-US"/>
        </a:p>
      </dgm:t>
    </dgm:pt>
    <dgm:pt modelId="{179A8CD3-8762-4D04-B264-C615C56A1C14}" type="sibTrans" cxnId="{22D49F01-6082-46A2-AC28-693B950DFE33}">
      <dgm:prSet/>
      <dgm:spPr/>
      <dgm:t>
        <a:bodyPr/>
        <a:lstStyle/>
        <a:p>
          <a:endParaRPr lang="en-US"/>
        </a:p>
      </dgm:t>
    </dgm:pt>
    <dgm:pt modelId="{1FA878E1-A0FD-4D81-94A3-2C54AAB42D4E}">
      <dgm:prSet/>
      <dgm:spPr/>
      <dgm:t>
        <a:bodyPr/>
        <a:lstStyle/>
        <a:p>
          <a:r>
            <a:rPr lang="en-US"/>
            <a:t>Time Series Analysis</a:t>
          </a:r>
        </a:p>
      </dgm:t>
    </dgm:pt>
    <dgm:pt modelId="{8755B6BA-6310-445D-9B90-3CF39060D7B3}" type="parTrans" cxnId="{9A4B0234-32AB-4A9E-8B41-36831EAC240D}">
      <dgm:prSet/>
      <dgm:spPr/>
      <dgm:t>
        <a:bodyPr/>
        <a:lstStyle/>
        <a:p>
          <a:endParaRPr lang="en-US"/>
        </a:p>
      </dgm:t>
    </dgm:pt>
    <dgm:pt modelId="{87226843-426D-4FB4-B992-8A366D899C83}" type="sibTrans" cxnId="{9A4B0234-32AB-4A9E-8B41-36831EAC240D}">
      <dgm:prSet/>
      <dgm:spPr/>
      <dgm:t>
        <a:bodyPr/>
        <a:lstStyle/>
        <a:p>
          <a:endParaRPr lang="en-US"/>
        </a:p>
      </dgm:t>
    </dgm:pt>
    <dgm:pt modelId="{D0715E0B-15DC-4B18-9457-F13081ABBD6F}">
      <dgm:prSet/>
      <dgm:spPr/>
      <dgm:t>
        <a:bodyPr/>
        <a:lstStyle/>
        <a:p>
          <a:r>
            <a:rPr lang="en-US"/>
            <a:t>Intervention Analysis</a:t>
          </a:r>
        </a:p>
      </dgm:t>
    </dgm:pt>
    <dgm:pt modelId="{C1DA0AAE-1B23-4629-A6AB-C1DE1F6D70EF}" type="parTrans" cxnId="{2DBC7506-6579-4F6B-B0CB-23239D25D3BD}">
      <dgm:prSet/>
      <dgm:spPr/>
      <dgm:t>
        <a:bodyPr/>
        <a:lstStyle/>
        <a:p>
          <a:endParaRPr lang="en-US"/>
        </a:p>
      </dgm:t>
    </dgm:pt>
    <dgm:pt modelId="{9DE1CE6A-583B-4095-BEF2-0DA27D8696EC}" type="sibTrans" cxnId="{2DBC7506-6579-4F6B-B0CB-23239D25D3BD}">
      <dgm:prSet/>
      <dgm:spPr/>
      <dgm:t>
        <a:bodyPr/>
        <a:lstStyle/>
        <a:p>
          <a:endParaRPr lang="en-US"/>
        </a:p>
      </dgm:t>
    </dgm:pt>
    <dgm:pt modelId="{96CC6AB5-6A20-4F3E-B1BB-621FCDAF4C6A}">
      <dgm:prSet/>
      <dgm:spPr/>
      <dgm:t>
        <a:bodyPr/>
        <a:lstStyle/>
        <a:p>
          <a:r>
            <a:rPr lang="en-US"/>
            <a:t>Predictive Analysis</a:t>
          </a:r>
        </a:p>
      </dgm:t>
    </dgm:pt>
    <dgm:pt modelId="{9D85D209-BC72-4B9E-8069-39ED52CC9E88}" type="parTrans" cxnId="{CA4FEE64-D949-4E99-92F6-62CE79CC9FCC}">
      <dgm:prSet/>
      <dgm:spPr/>
      <dgm:t>
        <a:bodyPr/>
        <a:lstStyle/>
        <a:p>
          <a:endParaRPr lang="en-US"/>
        </a:p>
      </dgm:t>
    </dgm:pt>
    <dgm:pt modelId="{EF251DE8-79C8-4F14-B3D7-62F14AE8EE9C}" type="sibTrans" cxnId="{CA4FEE64-D949-4E99-92F6-62CE79CC9FCC}">
      <dgm:prSet/>
      <dgm:spPr/>
      <dgm:t>
        <a:bodyPr/>
        <a:lstStyle/>
        <a:p>
          <a:endParaRPr lang="en-US"/>
        </a:p>
      </dgm:t>
    </dgm:pt>
    <dgm:pt modelId="{15C2341B-5681-4DAA-8B7C-E0231C4E1A0A}">
      <dgm:prSet/>
      <dgm:spPr/>
      <dgm:t>
        <a:bodyPr/>
        <a:lstStyle/>
        <a:p>
          <a:r>
            <a:rPr lang="en-US"/>
            <a:t>What-if Scenarios</a:t>
          </a:r>
        </a:p>
      </dgm:t>
    </dgm:pt>
    <dgm:pt modelId="{9F3B9489-7948-4F7D-A4DC-4020888A6B9D}" type="parTrans" cxnId="{9E5D6B13-3FF4-40A7-B9CA-29F846DA4355}">
      <dgm:prSet/>
      <dgm:spPr/>
      <dgm:t>
        <a:bodyPr/>
        <a:lstStyle/>
        <a:p>
          <a:endParaRPr lang="en-US"/>
        </a:p>
      </dgm:t>
    </dgm:pt>
    <dgm:pt modelId="{20C02F2A-03D3-49E7-82F1-9702DA20807A}" type="sibTrans" cxnId="{9E5D6B13-3FF4-40A7-B9CA-29F846DA4355}">
      <dgm:prSet/>
      <dgm:spPr/>
      <dgm:t>
        <a:bodyPr/>
        <a:lstStyle/>
        <a:p>
          <a:endParaRPr lang="en-US"/>
        </a:p>
      </dgm:t>
    </dgm:pt>
    <dgm:pt modelId="{77E2AF6A-DF1D-4F9B-BB32-3B2E0224D2C4}">
      <dgm:prSet/>
      <dgm:spPr/>
      <dgm:t>
        <a:bodyPr/>
        <a:lstStyle/>
        <a:p>
          <a:r>
            <a:rPr lang="en-US"/>
            <a:t>Marketing Mix Models</a:t>
          </a:r>
        </a:p>
      </dgm:t>
    </dgm:pt>
    <dgm:pt modelId="{5DF3288D-A1DA-4BF9-ABAC-BF65A076E1DA}" type="parTrans" cxnId="{8D436A48-7580-4C57-AF6C-A644BC7479F4}">
      <dgm:prSet/>
      <dgm:spPr/>
      <dgm:t>
        <a:bodyPr/>
        <a:lstStyle/>
        <a:p>
          <a:endParaRPr lang="en-US"/>
        </a:p>
      </dgm:t>
    </dgm:pt>
    <dgm:pt modelId="{A240A99C-FC1A-4262-BA03-B6B0C63C92B0}" type="sibTrans" cxnId="{8D436A48-7580-4C57-AF6C-A644BC7479F4}">
      <dgm:prSet/>
      <dgm:spPr/>
      <dgm:t>
        <a:bodyPr/>
        <a:lstStyle/>
        <a:p>
          <a:endParaRPr lang="en-US"/>
        </a:p>
      </dgm:t>
    </dgm:pt>
    <dgm:pt modelId="{63C11787-A97C-455B-9700-32F970CC10A7}" type="pres">
      <dgm:prSet presAssocID="{9B5AC58A-84E5-4913-A9F5-43AE0E1269BC}" presName="root" presStyleCnt="0">
        <dgm:presLayoutVars>
          <dgm:dir/>
          <dgm:resizeHandles val="exact"/>
        </dgm:presLayoutVars>
      </dgm:prSet>
      <dgm:spPr/>
    </dgm:pt>
    <dgm:pt modelId="{E4D18C3F-4C5B-46F2-851A-9EA6D786A021}" type="pres">
      <dgm:prSet presAssocID="{9B5AC58A-84E5-4913-A9F5-43AE0E1269BC}" presName="container" presStyleCnt="0">
        <dgm:presLayoutVars>
          <dgm:dir/>
          <dgm:resizeHandles val="exact"/>
        </dgm:presLayoutVars>
      </dgm:prSet>
      <dgm:spPr/>
    </dgm:pt>
    <dgm:pt modelId="{300DBA12-5E28-49A2-83D3-9BA74280931E}" type="pres">
      <dgm:prSet presAssocID="{B59CE54D-58F3-4569-976A-D349F6B0F974}" presName="compNode" presStyleCnt="0"/>
      <dgm:spPr/>
    </dgm:pt>
    <dgm:pt modelId="{325E704D-C7C7-4394-B778-FB42C148E564}" type="pres">
      <dgm:prSet presAssocID="{B59CE54D-58F3-4569-976A-D349F6B0F974}" presName="iconBgRect" presStyleLbl="bgShp" presStyleIdx="0" presStyleCnt="6"/>
      <dgm:spPr/>
    </dgm:pt>
    <dgm:pt modelId="{968604BB-4ACF-43AC-9D86-76C9E72585D5}" type="pres">
      <dgm:prSet presAssocID="{B59CE54D-58F3-4569-976A-D349F6B0F97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68DBFC3-4035-4D85-9DF2-60AD6FFFC041}" type="pres">
      <dgm:prSet presAssocID="{B59CE54D-58F3-4569-976A-D349F6B0F974}" presName="spaceRect" presStyleCnt="0"/>
      <dgm:spPr/>
    </dgm:pt>
    <dgm:pt modelId="{4C702EE6-7F07-4BF7-92A8-7B6B6E20105D}" type="pres">
      <dgm:prSet presAssocID="{B59CE54D-58F3-4569-976A-D349F6B0F974}" presName="textRect" presStyleLbl="revTx" presStyleIdx="0" presStyleCnt="6">
        <dgm:presLayoutVars>
          <dgm:chMax val="1"/>
          <dgm:chPref val="1"/>
        </dgm:presLayoutVars>
      </dgm:prSet>
      <dgm:spPr/>
    </dgm:pt>
    <dgm:pt modelId="{47A22B23-B625-4531-B01A-859F07AE7276}" type="pres">
      <dgm:prSet presAssocID="{179A8CD3-8762-4D04-B264-C615C56A1C14}" presName="sibTrans" presStyleLbl="sibTrans2D1" presStyleIdx="0" presStyleCnt="0"/>
      <dgm:spPr/>
    </dgm:pt>
    <dgm:pt modelId="{AEBD308B-021B-43F1-A17B-CFCFE3432D62}" type="pres">
      <dgm:prSet presAssocID="{1FA878E1-A0FD-4D81-94A3-2C54AAB42D4E}" presName="compNode" presStyleCnt="0"/>
      <dgm:spPr/>
    </dgm:pt>
    <dgm:pt modelId="{787B77A8-4096-4B35-AC31-0B015F215B30}" type="pres">
      <dgm:prSet presAssocID="{1FA878E1-A0FD-4D81-94A3-2C54AAB42D4E}" presName="iconBgRect" presStyleLbl="bgShp" presStyleIdx="1" presStyleCnt="6"/>
      <dgm:spPr/>
    </dgm:pt>
    <dgm:pt modelId="{DBC6A26E-C4AC-4D9D-A99C-AA74903C2A3F}" type="pres">
      <dgm:prSet presAssocID="{1FA878E1-A0FD-4D81-94A3-2C54AAB42D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1BB29B3-F625-4F70-AC16-DC7E669F247B}" type="pres">
      <dgm:prSet presAssocID="{1FA878E1-A0FD-4D81-94A3-2C54AAB42D4E}" presName="spaceRect" presStyleCnt="0"/>
      <dgm:spPr/>
    </dgm:pt>
    <dgm:pt modelId="{2191CAFF-366A-4FE2-AFD7-943CDC322503}" type="pres">
      <dgm:prSet presAssocID="{1FA878E1-A0FD-4D81-94A3-2C54AAB42D4E}" presName="textRect" presStyleLbl="revTx" presStyleIdx="1" presStyleCnt="6">
        <dgm:presLayoutVars>
          <dgm:chMax val="1"/>
          <dgm:chPref val="1"/>
        </dgm:presLayoutVars>
      </dgm:prSet>
      <dgm:spPr/>
    </dgm:pt>
    <dgm:pt modelId="{E27E12EC-9C1E-45AF-9E70-972E790AA96B}" type="pres">
      <dgm:prSet presAssocID="{87226843-426D-4FB4-B992-8A366D899C83}" presName="sibTrans" presStyleLbl="sibTrans2D1" presStyleIdx="0" presStyleCnt="0"/>
      <dgm:spPr/>
    </dgm:pt>
    <dgm:pt modelId="{FFA4F0E7-C5FE-4C6C-98AA-590BC293B611}" type="pres">
      <dgm:prSet presAssocID="{D0715E0B-15DC-4B18-9457-F13081ABBD6F}" presName="compNode" presStyleCnt="0"/>
      <dgm:spPr/>
    </dgm:pt>
    <dgm:pt modelId="{065241C4-7C5E-4482-BC1C-491D92DB5BFA}" type="pres">
      <dgm:prSet presAssocID="{D0715E0B-15DC-4B18-9457-F13081ABBD6F}" presName="iconBgRect" presStyleLbl="bgShp" presStyleIdx="2" presStyleCnt="6"/>
      <dgm:spPr/>
    </dgm:pt>
    <dgm:pt modelId="{4DBB4B34-C894-4C1D-850C-30587547279F}" type="pres">
      <dgm:prSet presAssocID="{D0715E0B-15DC-4B18-9457-F13081ABBD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6BF0BEB-FF17-42BB-B2F5-B5EF09C474A3}" type="pres">
      <dgm:prSet presAssocID="{D0715E0B-15DC-4B18-9457-F13081ABBD6F}" presName="spaceRect" presStyleCnt="0"/>
      <dgm:spPr/>
    </dgm:pt>
    <dgm:pt modelId="{D5BBE8F5-F518-435C-8560-76A845038F93}" type="pres">
      <dgm:prSet presAssocID="{D0715E0B-15DC-4B18-9457-F13081ABBD6F}" presName="textRect" presStyleLbl="revTx" presStyleIdx="2" presStyleCnt="6">
        <dgm:presLayoutVars>
          <dgm:chMax val="1"/>
          <dgm:chPref val="1"/>
        </dgm:presLayoutVars>
      </dgm:prSet>
      <dgm:spPr/>
    </dgm:pt>
    <dgm:pt modelId="{21F7A430-9B88-4F67-8709-73E6153DA306}" type="pres">
      <dgm:prSet presAssocID="{9DE1CE6A-583B-4095-BEF2-0DA27D8696EC}" presName="sibTrans" presStyleLbl="sibTrans2D1" presStyleIdx="0" presStyleCnt="0"/>
      <dgm:spPr/>
    </dgm:pt>
    <dgm:pt modelId="{F684DE5D-294F-4A6B-916E-A5FF33FCF6FA}" type="pres">
      <dgm:prSet presAssocID="{96CC6AB5-6A20-4F3E-B1BB-621FCDAF4C6A}" presName="compNode" presStyleCnt="0"/>
      <dgm:spPr/>
    </dgm:pt>
    <dgm:pt modelId="{E041A315-B6E9-4627-BE15-6F8D76D9BFEE}" type="pres">
      <dgm:prSet presAssocID="{96CC6AB5-6A20-4F3E-B1BB-621FCDAF4C6A}" presName="iconBgRect" presStyleLbl="bgShp" presStyleIdx="3" presStyleCnt="6"/>
      <dgm:spPr/>
    </dgm:pt>
    <dgm:pt modelId="{2135ED79-7087-4471-894D-41F3BDF638BD}" type="pres">
      <dgm:prSet presAssocID="{96CC6AB5-6A20-4F3E-B1BB-621FCDAF4C6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79FE5FC-55F2-4FF8-AC8C-239DB210349D}" type="pres">
      <dgm:prSet presAssocID="{96CC6AB5-6A20-4F3E-B1BB-621FCDAF4C6A}" presName="spaceRect" presStyleCnt="0"/>
      <dgm:spPr/>
    </dgm:pt>
    <dgm:pt modelId="{D575039F-64B6-4EEC-B6EB-C0254309A22F}" type="pres">
      <dgm:prSet presAssocID="{96CC6AB5-6A20-4F3E-B1BB-621FCDAF4C6A}" presName="textRect" presStyleLbl="revTx" presStyleIdx="3" presStyleCnt="6">
        <dgm:presLayoutVars>
          <dgm:chMax val="1"/>
          <dgm:chPref val="1"/>
        </dgm:presLayoutVars>
      </dgm:prSet>
      <dgm:spPr/>
    </dgm:pt>
    <dgm:pt modelId="{FE1F5ED6-730E-4AC3-BA51-655780826658}" type="pres">
      <dgm:prSet presAssocID="{EF251DE8-79C8-4F14-B3D7-62F14AE8EE9C}" presName="sibTrans" presStyleLbl="sibTrans2D1" presStyleIdx="0" presStyleCnt="0"/>
      <dgm:spPr/>
    </dgm:pt>
    <dgm:pt modelId="{4D788D76-D001-4A6C-94D3-254BD67A0F72}" type="pres">
      <dgm:prSet presAssocID="{15C2341B-5681-4DAA-8B7C-E0231C4E1A0A}" presName="compNode" presStyleCnt="0"/>
      <dgm:spPr/>
    </dgm:pt>
    <dgm:pt modelId="{4DE5379D-DCC5-4C91-86FB-2F6B456A2E44}" type="pres">
      <dgm:prSet presAssocID="{15C2341B-5681-4DAA-8B7C-E0231C4E1A0A}" presName="iconBgRect" presStyleLbl="bgShp" presStyleIdx="4" presStyleCnt="6"/>
      <dgm:spPr/>
    </dgm:pt>
    <dgm:pt modelId="{C6FA3AC3-A3CB-4B41-9D62-EE31049D8C2A}" type="pres">
      <dgm:prSet presAssocID="{15C2341B-5681-4DAA-8B7C-E0231C4E1A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84C6FBA8-39FF-4900-9203-53168EA17361}" type="pres">
      <dgm:prSet presAssocID="{15C2341B-5681-4DAA-8B7C-E0231C4E1A0A}" presName="spaceRect" presStyleCnt="0"/>
      <dgm:spPr/>
    </dgm:pt>
    <dgm:pt modelId="{45B3E2D8-2D95-46FD-BA31-2871A1B7FEBC}" type="pres">
      <dgm:prSet presAssocID="{15C2341B-5681-4DAA-8B7C-E0231C4E1A0A}" presName="textRect" presStyleLbl="revTx" presStyleIdx="4" presStyleCnt="6">
        <dgm:presLayoutVars>
          <dgm:chMax val="1"/>
          <dgm:chPref val="1"/>
        </dgm:presLayoutVars>
      </dgm:prSet>
      <dgm:spPr/>
    </dgm:pt>
    <dgm:pt modelId="{63D40361-D942-48AB-89ED-D8720BE586FC}" type="pres">
      <dgm:prSet presAssocID="{20C02F2A-03D3-49E7-82F1-9702DA20807A}" presName="sibTrans" presStyleLbl="sibTrans2D1" presStyleIdx="0" presStyleCnt="0"/>
      <dgm:spPr/>
    </dgm:pt>
    <dgm:pt modelId="{B1BDD06B-3347-4E32-A35E-729B19DAA404}" type="pres">
      <dgm:prSet presAssocID="{77E2AF6A-DF1D-4F9B-BB32-3B2E0224D2C4}" presName="compNode" presStyleCnt="0"/>
      <dgm:spPr/>
    </dgm:pt>
    <dgm:pt modelId="{0CADAE9D-484B-44BE-BB24-26C29D4C2C15}" type="pres">
      <dgm:prSet presAssocID="{77E2AF6A-DF1D-4F9B-BB32-3B2E0224D2C4}" presName="iconBgRect" presStyleLbl="bgShp" presStyleIdx="5" presStyleCnt="6"/>
      <dgm:spPr/>
    </dgm:pt>
    <dgm:pt modelId="{ADF1CA13-5CF8-4398-8058-D367DD8BB37E}" type="pres">
      <dgm:prSet presAssocID="{77E2AF6A-DF1D-4F9B-BB32-3B2E0224D2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ick"/>
        </a:ext>
      </dgm:extLst>
    </dgm:pt>
    <dgm:pt modelId="{06A9F1E7-00E4-4280-BFBE-95B6234D801D}" type="pres">
      <dgm:prSet presAssocID="{77E2AF6A-DF1D-4F9B-BB32-3B2E0224D2C4}" presName="spaceRect" presStyleCnt="0"/>
      <dgm:spPr/>
    </dgm:pt>
    <dgm:pt modelId="{EAB4D41A-0D8E-4F10-84DE-CDDBA5D29241}" type="pres">
      <dgm:prSet presAssocID="{77E2AF6A-DF1D-4F9B-BB32-3B2E0224D2C4}" presName="textRect" presStyleLbl="revTx" presStyleIdx="5" presStyleCnt="6">
        <dgm:presLayoutVars>
          <dgm:chMax val="1"/>
          <dgm:chPref val="1"/>
        </dgm:presLayoutVars>
      </dgm:prSet>
      <dgm:spPr/>
    </dgm:pt>
  </dgm:ptLst>
  <dgm:cxnLst>
    <dgm:cxn modelId="{22D49F01-6082-46A2-AC28-693B950DFE33}" srcId="{9B5AC58A-84E5-4913-A9F5-43AE0E1269BC}" destId="{B59CE54D-58F3-4569-976A-D349F6B0F974}" srcOrd="0" destOrd="0" parTransId="{B784506C-AD19-4C86-B0A6-1F80DC3B0E3D}" sibTransId="{179A8CD3-8762-4D04-B264-C615C56A1C14}"/>
    <dgm:cxn modelId="{2DBC7506-6579-4F6B-B0CB-23239D25D3BD}" srcId="{9B5AC58A-84E5-4913-A9F5-43AE0E1269BC}" destId="{D0715E0B-15DC-4B18-9457-F13081ABBD6F}" srcOrd="2" destOrd="0" parTransId="{C1DA0AAE-1B23-4629-A6AB-C1DE1F6D70EF}" sibTransId="{9DE1CE6A-583B-4095-BEF2-0DA27D8696EC}"/>
    <dgm:cxn modelId="{9E5D6B13-3FF4-40A7-B9CA-29F846DA4355}" srcId="{9B5AC58A-84E5-4913-A9F5-43AE0E1269BC}" destId="{15C2341B-5681-4DAA-8B7C-E0231C4E1A0A}" srcOrd="4" destOrd="0" parTransId="{9F3B9489-7948-4F7D-A4DC-4020888A6B9D}" sibTransId="{20C02F2A-03D3-49E7-82F1-9702DA20807A}"/>
    <dgm:cxn modelId="{AEDC071E-E729-4D23-A370-C175F221FC34}" type="presOf" srcId="{179A8CD3-8762-4D04-B264-C615C56A1C14}" destId="{47A22B23-B625-4531-B01A-859F07AE7276}" srcOrd="0" destOrd="0" presId="urn:microsoft.com/office/officeart/2018/2/layout/IconCircleList"/>
    <dgm:cxn modelId="{9A4B0234-32AB-4A9E-8B41-36831EAC240D}" srcId="{9B5AC58A-84E5-4913-A9F5-43AE0E1269BC}" destId="{1FA878E1-A0FD-4D81-94A3-2C54AAB42D4E}" srcOrd="1" destOrd="0" parTransId="{8755B6BA-6310-445D-9B90-3CF39060D7B3}" sibTransId="{87226843-426D-4FB4-B992-8A366D899C83}"/>
    <dgm:cxn modelId="{F390D83A-BD75-4892-A876-E39D418EC232}" type="presOf" srcId="{77E2AF6A-DF1D-4F9B-BB32-3B2E0224D2C4}" destId="{EAB4D41A-0D8E-4F10-84DE-CDDBA5D29241}" srcOrd="0" destOrd="0" presId="urn:microsoft.com/office/officeart/2018/2/layout/IconCircleList"/>
    <dgm:cxn modelId="{BA384A48-D025-4D05-991A-9BA7E5278A64}" type="presOf" srcId="{15C2341B-5681-4DAA-8B7C-E0231C4E1A0A}" destId="{45B3E2D8-2D95-46FD-BA31-2871A1B7FEBC}" srcOrd="0" destOrd="0" presId="urn:microsoft.com/office/officeart/2018/2/layout/IconCircleList"/>
    <dgm:cxn modelId="{8D436A48-7580-4C57-AF6C-A644BC7479F4}" srcId="{9B5AC58A-84E5-4913-A9F5-43AE0E1269BC}" destId="{77E2AF6A-DF1D-4F9B-BB32-3B2E0224D2C4}" srcOrd="5" destOrd="0" parTransId="{5DF3288D-A1DA-4BF9-ABAC-BF65A076E1DA}" sibTransId="{A240A99C-FC1A-4262-BA03-B6B0C63C92B0}"/>
    <dgm:cxn modelId="{3D1E9D58-A853-41ED-95DA-97084B8C7B8B}" type="presOf" srcId="{9DE1CE6A-583B-4095-BEF2-0DA27D8696EC}" destId="{21F7A430-9B88-4F67-8709-73E6153DA306}" srcOrd="0" destOrd="0" presId="urn:microsoft.com/office/officeart/2018/2/layout/IconCircleList"/>
    <dgm:cxn modelId="{CA4FEE64-D949-4E99-92F6-62CE79CC9FCC}" srcId="{9B5AC58A-84E5-4913-A9F5-43AE0E1269BC}" destId="{96CC6AB5-6A20-4F3E-B1BB-621FCDAF4C6A}" srcOrd="3" destOrd="0" parTransId="{9D85D209-BC72-4B9E-8069-39ED52CC9E88}" sibTransId="{EF251DE8-79C8-4F14-B3D7-62F14AE8EE9C}"/>
    <dgm:cxn modelId="{7435C286-60A0-4A50-AB75-9F4D9F1799A1}" type="presOf" srcId="{EF251DE8-79C8-4F14-B3D7-62F14AE8EE9C}" destId="{FE1F5ED6-730E-4AC3-BA51-655780826658}" srcOrd="0" destOrd="0" presId="urn:microsoft.com/office/officeart/2018/2/layout/IconCircleList"/>
    <dgm:cxn modelId="{5107F887-8B4A-4286-9E87-DC33E723B70A}" type="presOf" srcId="{B59CE54D-58F3-4569-976A-D349F6B0F974}" destId="{4C702EE6-7F07-4BF7-92A8-7B6B6E20105D}" srcOrd="0" destOrd="0" presId="urn:microsoft.com/office/officeart/2018/2/layout/IconCircleList"/>
    <dgm:cxn modelId="{D3B5AF8A-D4CA-48A4-A9AF-6E6424E3638F}" type="presOf" srcId="{9B5AC58A-84E5-4913-A9F5-43AE0E1269BC}" destId="{63C11787-A97C-455B-9700-32F970CC10A7}" srcOrd="0" destOrd="0" presId="urn:microsoft.com/office/officeart/2018/2/layout/IconCircleList"/>
    <dgm:cxn modelId="{CF99D6B3-E9E1-43CC-9F9E-30CE7468357E}" type="presOf" srcId="{20C02F2A-03D3-49E7-82F1-9702DA20807A}" destId="{63D40361-D942-48AB-89ED-D8720BE586FC}" srcOrd="0" destOrd="0" presId="urn:microsoft.com/office/officeart/2018/2/layout/IconCircleList"/>
    <dgm:cxn modelId="{64969BCC-D4F7-40F5-97C4-A7C4169432EA}" type="presOf" srcId="{1FA878E1-A0FD-4D81-94A3-2C54AAB42D4E}" destId="{2191CAFF-366A-4FE2-AFD7-943CDC322503}" srcOrd="0" destOrd="0" presId="urn:microsoft.com/office/officeart/2018/2/layout/IconCircleList"/>
    <dgm:cxn modelId="{3779DBEA-7F96-4B23-B7D2-F19435649A07}" type="presOf" srcId="{D0715E0B-15DC-4B18-9457-F13081ABBD6F}" destId="{D5BBE8F5-F518-435C-8560-76A845038F93}" srcOrd="0" destOrd="0" presId="urn:microsoft.com/office/officeart/2018/2/layout/IconCircleList"/>
    <dgm:cxn modelId="{B51965EE-D2E6-4107-9DB0-16EE63D669C4}" type="presOf" srcId="{87226843-426D-4FB4-B992-8A366D899C83}" destId="{E27E12EC-9C1E-45AF-9E70-972E790AA96B}" srcOrd="0" destOrd="0" presId="urn:microsoft.com/office/officeart/2018/2/layout/IconCircleList"/>
    <dgm:cxn modelId="{11B654FB-E034-4C5A-B7CF-70C69FC0A449}" type="presOf" srcId="{96CC6AB5-6A20-4F3E-B1BB-621FCDAF4C6A}" destId="{D575039F-64B6-4EEC-B6EB-C0254309A22F}" srcOrd="0" destOrd="0" presId="urn:microsoft.com/office/officeart/2018/2/layout/IconCircleList"/>
    <dgm:cxn modelId="{70CA57F8-1EE0-457E-8EC1-318B76A482D7}" type="presParOf" srcId="{63C11787-A97C-455B-9700-32F970CC10A7}" destId="{E4D18C3F-4C5B-46F2-851A-9EA6D786A021}" srcOrd="0" destOrd="0" presId="urn:microsoft.com/office/officeart/2018/2/layout/IconCircleList"/>
    <dgm:cxn modelId="{FA58F3A3-AEE6-41FC-961E-9C540A05C782}" type="presParOf" srcId="{E4D18C3F-4C5B-46F2-851A-9EA6D786A021}" destId="{300DBA12-5E28-49A2-83D3-9BA74280931E}" srcOrd="0" destOrd="0" presId="urn:microsoft.com/office/officeart/2018/2/layout/IconCircleList"/>
    <dgm:cxn modelId="{4CEA3A53-A4E6-4192-8495-5777D50857D6}" type="presParOf" srcId="{300DBA12-5E28-49A2-83D3-9BA74280931E}" destId="{325E704D-C7C7-4394-B778-FB42C148E564}" srcOrd="0" destOrd="0" presId="urn:microsoft.com/office/officeart/2018/2/layout/IconCircleList"/>
    <dgm:cxn modelId="{18BC6705-3049-4865-8DF6-62257A9C7DE9}" type="presParOf" srcId="{300DBA12-5E28-49A2-83D3-9BA74280931E}" destId="{968604BB-4ACF-43AC-9D86-76C9E72585D5}" srcOrd="1" destOrd="0" presId="urn:microsoft.com/office/officeart/2018/2/layout/IconCircleList"/>
    <dgm:cxn modelId="{02B92E61-8544-4CB4-9051-B2718A07916F}" type="presParOf" srcId="{300DBA12-5E28-49A2-83D3-9BA74280931E}" destId="{568DBFC3-4035-4D85-9DF2-60AD6FFFC041}" srcOrd="2" destOrd="0" presId="urn:microsoft.com/office/officeart/2018/2/layout/IconCircleList"/>
    <dgm:cxn modelId="{4513FF3F-F0DC-4B1E-B3AF-1F200E84B18A}" type="presParOf" srcId="{300DBA12-5E28-49A2-83D3-9BA74280931E}" destId="{4C702EE6-7F07-4BF7-92A8-7B6B6E20105D}" srcOrd="3" destOrd="0" presId="urn:microsoft.com/office/officeart/2018/2/layout/IconCircleList"/>
    <dgm:cxn modelId="{45A3E19A-C544-40BC-9C0C-B493E61EEA63}" type="presParOf" srcId="{E4D18C3F-4C5B-46F2-851A-9EA6D786A021}" destId="{47A22B23-B625-4531-B01A-859F07AE7276}" srcOrd="1" destOrd="0" presId="urn:microsoft.com/office/officeart/2018/2/layout/IconCircleList"/>
    <dgm:cxn modelId="{B4827F10-C5F6-4002-8348-95692F528C86}" type="presParOf" srcId="{E4D18C3F-4C5B-46F2-851A-9EA6D786A021}" destId="{AEBD308B-021B-43F1-A17B-CFCFE3432D62}" srcOrd="2" destOrd="0" presId="urn:microsoft.com/office/officeart/2018/2/layout/IconCircleList"/>
    <dgm:cxn modelId="{47322C85-31F0-4DD7-80C5-F6396CDCF7BF}" type="presParOf" srcId="{AEBD308B-021B-43F1-A17B-CFCFE3432D62}" destId="{787B77A8-4096-4B35-AC31-0B015F215B30}" srcOrd="0" destOrd="0" presId="urn:microsoft.com/office/officeart/2018/2/layout/IconCircleList"/>
    <dgm:cxn modelId="{E3BDE25B-6114-4E51-81DB-88F1F8061EF4}" type="presParOf" srcId="{AEBD308B-021B-43F1-A17B-CFCFE3432D62}" destId="{DBC6A26E-C4AC-4D9D-A99C-AA74903C2A3F}" srcOrd="1" destOrd="0" presId="urn:microsoft.com/office/officeart/2018/2/layout/IconCircleList"/>
    <dgm:cxn modelId="{AE1D0DB6-08DF-4A8D-A89A-544B51D01A70}" type="presParOf" srcId="{AEBD308B-021B-43F1-A17B-CFCFE3432D62}" destId="{61BB29B3-F625-4F70-AC16-DC7E669F247B}" srcOrd="2" destOrd="0" presId="urn:microsoft.com/office/officeart/2018/2/layout/IconCircleList"/>
    <dgm:cxn modelId="{BF5301E3-6E67-4205-9094-67D2337442FD}" type="presParOf" srcId="{AEBD308B-021B-43F1-A17B-CFCFE3432D62}" destId="{2191CAFF-366A-4FE2-AFD7-943CDC322503}" srcOrd="3" destOrd="0" presId="urn:microsoft.com/office/officeart/2018/2/layout/IconCircleList"/>
    <dgm:cxn modelId="{D6C32141-D30D-45E6-AD75-249106252049}" type="presParOf" srcId="{E4D18C3F-4C5B-46F2-851A-9EA6D786A021}" destId="{E27E12EC-9C1E-45AF-9E70-972E790AA96B}" srcOrd="3" destOrd="0" presId="urn:microsoft.com/office/officeart/2018/2/layout/IconCircleList"/>
    <dgm:cxn modelId="{F55F95D7-A3BD-4372-85E3-18A42B98FF7D}" type="presParOf" srcId="{E4D18C3F-4C5B-46F2-851A-9EA6D786A021}" destId="{FFA4F0E7-C5FE-4C6C-98AA-590BC293B611}" srcOrd="4" destOrd="0" presId="urn:microsoft.com/office/officeart/2018/2/layout/IconCircleList"/>
    <dgm:cxn modelId="{A6602ADA-6366-4119-8DF1-66EA47D70B99}" type="presParOf" srcId="{FFA4F0E7-C5FE-4C6C-98AA-590BC293B611}" destId="{065241C4-7C5E-4482-BC1C-491D92DB5BFA}" srcOrd="0" destOrd="0" presId="urn:microsoft.com/office/officeart/2018/2/layout/IconCircleList"/>
    <dgm:cxn modelId="{6D50D61D-18C1-4151-9AD4-D40013AA97F4}" type="presParOf" srcId="{FFA4F0E7-C5FE-4C6C-98AA-590BC293B611}" destId="{4DBB4B34-C894-4C1D-850C-30587547279F}" srcOrd="1" destOrd="0" presId="urn:microsoft.com/office/officeart/2018/2/layout/IconCircleList"/>
    <dgm:cxn modelId="{6CDEC1EF-10EB-4AC9-807E-3221253524C3}" type="presParOf" srcId="{FFA4F0E7-C5FE-4C6C-98AA-590BC293B611}" destId="{B6BF0BEB-FF17-42BB-B2F5-B5EF09C474A3}" srcOrd="2" destOrd="0" presId="urn:microsoft.com/office/officeart/2018/2/layout/IconCircleList"/>
    <dgm:cxn modelId="{394C9807-183E-45FF-B6E4-9260676BB3B1}" type="presParOf" srcId="{FFA4F0E7-C5FE-4C6C-98AA-590BC293B611}" destId="{D5BBE8F5-F518-435C-8560-76A845038F93}" srcOrd="3" destOrd="0" presId="urn:microsoft.com/office/officeart/2018/2/layout/IconCircleList"/>
    <dgm:cxn modelId="{1C03E074-F35B-4BC6-A4A4-18966922E72B}" type="presParOf" srcId="{E4D18C3F-4C5B-46F2-851A-9EA6D786A021}" destId="{21F7A430-9B88-4F67-8709-73E6153DA306}" srcOrd="5" destOrd="0" presId="urn:microsoft.com/office/officeart/2018/2/layout/IconCircleList"/>
    <dgm:cxn modelId="{8723D7DC-86AC-4A06-B66C-76146B3E37BC}" type="presParOf" srcId="{E4D18C3F-4C5B-46F2-851A-9EA6D786A021}" destId="{F684DE5D-294F-4A6B-916E-A5FF33FCF6FA}" srcOrd="6" destOrd="0" presId="urn:microsoft.com/office/officeart/2018/2/layout/IconCircleList"/>
    <dgm:cxn modelId="{FC031A8B-CCA8-449E-AE1F-40664E6F8110}" type="presParOf" srcId="{F684DE5D-294F-4A6B-916E-A5FF33FCF6FA}" destId="{E041A315-B6E9-4627-BE15-6F8D76D9BFEE}" srcOrd="0" destOrd="0" presId="urn:microsoft.com/office/officeart/2018/2/layout/IconCircleList"/>
    <dgm:cxn modelId="{DCE1F135-BCC6-4B75-8791-9616077A0955}" type="presParOf" srcId="{F684DE5D-294F-4A6B-916E-A5FF33FCF6FA}" destId="{2135ED79-7087-4471-894D-41F3BDF638BD}" srcOrd="1" destOrd="0" presId="urn:microsoft.com/office/officeart/2018/2/layout/IconCircleList"/>
    <dgm:cxn modelId="{D57AEEA3-4D8B-4D55-A645-A4D6C1042582}" type="presParOf" srcId="{F684DE5D-294F-4A6B-916E-A5FF33FCF6FA}" destId="{A79FE5FC-55F2-4FF8-AC8C-239DB210349D}" srcOrd="2" destOrd="0" presId="urn:microsoft.com/office/officeart/2018/2/layout/IconCircleList"/>
    <dgm:cxn modelId="{0CAA7401-E3E8-4B56-A0C7-EB6306D33720}" type="presParOf" srcId="{F684DE5D-294F-4A6B-916E-A5FF33FCF6FA}" destId="{D575039F-64B6-4EEC-B6EB-C0254309A22F}" srcOrd="3" destOrd="0" presId="urn:microsoft.com/office/officeart/2018/2/layout/IconCircleList"/>
    <dgm:cxn modelId="{C9741A9B-ECDB-4EE9-A9A1-D7382D11D1C3}" type="presParOf" srcId="{E4D18C3F-4C5B-46F2-851A-9EA6D786A021}" destId="{FE1F5ED6-730E-4AC3-BA51-655780826658}" srcOrd="7" destOrd="0" presId="urn:microsoft.com/office/officeart/2018/2/layout/IconCircleList"/>
    <dgm:cxn modelId="{7F4DFC86-210E-4845-BCAE-BFAA267BE792}" type="presParOf" srcId="{E4D18C3F-4C5B-46F2-851A-9EA6D786A021}" destId="{4D788D76-D001-4A6C-94D3-254BD67A0F72}" srcOrd="8" destOrd="0" presId="urn:microsoft.com/office/officeart/2018/2/layout/IconCircleList"/>
    <dgm:cxn modelId="{0C387133-79A8-430D-A3C2-9307FF336FA2}" type="presParOf" srcId="{4D788D76-D001-4A6C-94D3-254BD67A0F72}" destId="{4DE5379D-DCC5-4C91-86FB-2F6B456A2E44}" srcOrd="0" destOrd="0" presId="urn:microsoft.com/office/officeart/2018/2/layout/IconCircleList"/>
    <dgm:cxn modelId="{D775F6B6-0F89-4AFD-8C86-352E9CF43C35}" type="presParOf" srcId="{4D788D76-D001-4A6C-94D3-254BD67A0F72}" destId="{C6FA3AC3-A3CB-4B41-9D62-EE31049D8C2A}" srcOrd="1" destOrd="0" presId="urn:microsoft.com/office/officeart/2018/2/layout/IconCircleList"/>
    <dgm:cxn modelId="{D155BA31-57CB-4851-B8A4-FF2583AAF4C5}" type="presParOf" srcId="{4D788D76-D001-4A6C-94D3-254BD67A0F72}" destId="{84C6FBA8-39FF-4900-9203-53168EA17361}" srcOrd="2" destOrd="0" presId="urn:microsoft.com/office/officeart/2018/2/layout/IconCircleList"/>
    <dgm:cxn modelId="{E50B3165-864A-4B9D-91C7-7CA4D632DA20}" type="presParOf" srcId="{4D788D76-D001-4A6C-94D3-254BD67A0F72}" destId="{45B3E2D8-2D95-46FD-BA31-2871A1B7FEBC}" srcOrd="3" destOrd="0" presId="urn:microsoft.com/office/officeart/2018/2/layout/IconCircleList"/>
    <dgm:cxn modelId="{C990A8A6-5756-4643-BCC7-2906F814EEA6}" type="presParOf" srcId="{E4D18C3F-4C5B-46F2-851A-9EA6D786A021}" destId="{63D40361-D942-48AB-89ED-D8720BE586FC}" srcOrd="9" destOrd="0" presId="urn:microsoft.com/office/officeart/2018/2/layout/IconCircleList"/>
    <dgm:cxn modelId="{06A25F6E-ADDC-4B52-99B4-EF873A8B5150}" type="presParOf" srcId="{E4D18C3F-4C5B-46F2-851A-9EA6D786A021}" destId="{B1BDD06B-3347-4E32-A35E-729B19DAA404}" srcOrd="10" destOrd="0" presId="urn:microsoft.com/office/officeart/2018/2/layout/IconCircleList"/>
    <dgm:cxn modelId="{9BEAB40E-E920-4053-BE74-A0ADE081B70B}" type="presParOf" srcId="{B1BDD06B-3347-4E32-A35E-729B19DAA404}" destId="{0CADAE9D-484B-44BE-BB24-26C29D4C2C15}" srcOrd="0" destOrd="0" presId="urn:microsoft.com/office/officeart/2018/2/layout/IconCircleList"/>
    <dgm:cxn modelId="{1AB0D807-313A-4D67-8324-5F3F01742C81}" type="presParOf" srcId="{B1BDD06B-3347-4E32-A35E-729B19DAA404}" destId="{ADF1CA13-5CF8-4398-8058-D367DD8BB37E}" srcOrd="1" destOrd="0" presId="urn:microsoft.com/office/officeart/2018/2/layout/IconCircleList"/>
    <dgm:cxn modelId="{03955218-DA14-41EB-9816-D6393A2BE5F4}" type="presParOf" srcId="{B1BDD06B-3347-4E32-A35E-729B19DAA404}" destId="{06A9F1E7-00E4-4280-BFBE-95B6234D801D}" srcOrd="2" destOrd="0" presId="urn:microsoft.com/office/officeart/2018/2/layout/IconCircleList"/>
    <dgm:cxn modelId="{96E0A3DC-32DB-42C4-A9C3-ADB54C13E7A7}" type="presParOf" srcId="{B1BDD06B-3347-4E32-A35E-729B19DAA404}" destId="{EAB4D41A-0D8E-4F10-84DE-CDDBA5D2924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FA6F25-09A6-4AAB-AAF4-EF1E9919FC96}"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D55B2C0-5ECC-44E7-90A2-B802C8B3FF5B}">
      <dgm:prSet/>
      <dgm:spPr/>
      <dgm:t>
        <a:bodyPr/>
        <a:lstStyle/>
        <a:p>
          <a:r>
            <a:rPr lang="en-US" b="1"/>
            <a:t>QUESTIONS?</a:t>
          </a:r>
          <a:endParaRPr lang="en-US"/>
        </a:p>
      </dgm:t>
    </dgm:pt>
    <dgm:pt modelId="{6EE59A5B-664D-47B5-ABA3-06B99FF8586D}" type="parTrans" cxnId="{62D65F9A-467B-42A2-B8E1-1503E77AADBB}">
      <dgm:prSet/>
      <dgm:spPr/>
      <dgm:t>
        <a:bodyPr/>
        <a:lstStyle/>
        <a:p>
          <a:endParaRPr lang="en-US"/>
        </a:p>
      </dgm:t>
    </dgm:pt>
    <dgm:pt modelId="{CAB46385-D9DD-4A4A-9226-4C4F236D14D0}" type="sibTrans" cxnId="{62D65F9A-467B-42A2-B8E1-1503E77AADBB}">
      <dgm:prSet/>
      <dgm:spPr/>
      <dgm:t>
        <a:bodyPr/>
        <a:lstStyle/>
        <a:p>
          <a:endParaRPr lang="en-US"/>
        </a:p>
      </dgm:t>
    </dgm:pt>
    <dgm:pt modelId="{942E7D0A-827E-4710-A6FF-BEF3F50B5C5C}">
      <dgm:prSet/>
      <dgm:spPr/>
      <dgm:t>
        <a:bodyPr/>
        <a:lstStyle/>
        <a:p>
          <a:r>
            <a:rPr lang="en-US" b="1"/>
            <a:t>rajesh.19435@lpu.co.in</a:t>
          </a:r>
          <a:endParaRPr lang="en-US"/>
        </a:p>
      </dgm:t>
    </dgm:pt>
    <dgm:pt modelId="{1F579D10-C13F-4700-A453-7609B7C7DCDA}" type="parTrans" cxnId="{F6118A72-30D7-4ABE-B184-0AAE99CB70B3}">
      <dgm:prSet/>
      <dgm:spPr/>
      <dgm:t>
        <a:bodyPr/>
        <a:lstStyle/>
        <a:p>
          <a:endParaRPr lang="en-US"/>
        </a:p>
      </dgm:t>
    </dgm:pt>
    <dgm:pt modelId="{683D6B62-7514-4332-AE42-07319047056F}" type="sibTrans" cxnId="{F6118A72-30D7-4ABE-B184-0AAE99CB70B3}">
      <dgm:prSet/>
      <dgm:spPr/>
      <dgm:t>
        <a:bodyPr/>
        <a:lstStyle/>
        <a:p>
          <a:endParaRPr lang="en-US"/>
        </a:p>
      </dgm:t>
    </dgm:pt>
    <dgm:pt modelId="{AFB8BEE4-31F6-406E-864C-15457793D856}" type="pres">
      <dgm:prSet presAssocID="{0CFA6F25-09A6-4AAB-AAF4-EF1E9919FC96}" presName="root" presStyleCnt="0">
        <dgm:presLayoutVars>
          <dgm:dir/>
          <dgm:resizeHandles val="exact"/>
        </dgm:presLayoutVars>
      </dgm:prSet>
      <dgm:spPr/>
    </dgm:pt>
    <dgm:pt modelId="{18C5A7AC-F3EE-46C9-92B6-6D5C8583D818}" type="pres">
      <dgm:prSet presAssocID="{ED55B2C0-5ECC-44E7-90A2-B802C8B3FF5B}" presName="compNode" presStyleCnt="0"/>
      <dgm:spPr/>
    </dgm:pt>
    <dgm:pt modelId="{D67577F6-8D90-4C89-8BD9-458FC7EC8958}" type="pres">
      <dgm:prSet presAssocID="{ED55B2C0-5ECC-44E7-90A2-B802C8B3FF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2D9A94BE-407C-4A51-88F5-2A30BAF31A5B}" type="pres">
      <dgm:prSet presAssocID="{ED55B2C0-5ECC-44E7-90A2-B802C8B3FF5B}" presName="spaceRect" presStyleCnt="0"/>
      <dgm:spPr/>
    </dgm:pt>
    <dgm:pt modelId="{42A2EFC8-4340-4F68-A0E6-33CFD30560B5}" type="pres">
      <dgm:prSet presAssocID="{ED55B2C0-5ECC-44E7-90A2-B802C8B3FF5B}" presName="textRect" presStyleLbl="revTx" presStyleIdx="0" presStyleCnt="2">
        <dgm:presLayoutVars>
          <dgm:chMax val="1"/>
          <dgm:chPref val="1"/>
        </dgm:presLayoutVars>
      </dgm:prSet>
      <dgm:spPr/>
    </dgm:pt>
    <dgm:pt modelId="{443D200C-601D-4C0E-AFA8-0795B7C48EF7}" type="pres">
      <dgm:prSet presAssocID="{CAB46385-D9DD-4A4A-9226-4C4F236D14D0}" presName="sibTrans" presStyleCnt="0"/>
      <dgm:spPr/>
    </dgm:pt>
    <dgm:pt modelId="{31AD09BB-0E9D-4D10-A1B4-57E639A82EBB}" type="pres">
      <dgm:prSet presAssocID="{942E7D0A-827E-4710-A6FF-BEF3F50B5C5C}" presName="compNode" presStyleCnt="0"/>
      <dgm:spPr/>
    </dgm:pt>
    <dgm:pt modelId="{B1E2CA7E-E153-4CA4-9C81-10DDCA4C92F4}" type="pres">
      <dgm:prSet presAssocID="{942E7D0A-827E-4710-A6FF-BEF3F50B5C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45CCA60C-AF29-440E-9FB5-89A490B87D10}" type="pres">
      <dgm:prSet presAssocID="{942E7D0A-827E-4710-A6FF-BEF3F50B5C5C}" presName="spaceRect" presStyleCnt="0"/>
      <dgm:spPr/>
    </dgm:pt>
    <dgm:pt modelId="{2ADB0FE0-CEE0-496B-A21B-3EDB8F63965F}" type="pres">
      <dgm:prSet presAssocID="{942E7D0A-827E-4710-A6FF-BEF3F50B5C5C}" presName="textRect" presStyleLbl="revTx" presStyleIdx="1" presStyleCnt="2">
        <dgm:presLayoutVars>
          <dgm:chMax val="1"/>
          <dgm:chPref val="1"/>
        </dgm:presLayoutVars>
      </dgm:prSet>
      <dgm:spPr/>
    </dgm:pt>
  </dgm:ptLst>
  <dgm:cxnLst>
    <dgm:cxn modelId="{B1DA7F5E-B4C4-4AD7-AF43-B82D7E955E99}" type="presOf" srcId="{0CFA6F25-09A6-4AAB-AAF4-EF1E9919FC96}" destId="{AFB8BEE4-31F6-406E-864C-15457793D856}" srcOrd="0" destOrd="0" presId="urn:microsoft.com/office/officeart/2018/2/layout/IconLabelList"/>
    <dgm:cxn modelId="{F6118A72-30D7-4ABE-B184-0AAE99CB70B3}" srcId="{0CFA6F25-09A6-4AAB-AAF4-EF1E9919FC96}" destId="{942E7D0A-827E-4710-A6FF-BEF3F50B5C5C}" srcOrd="1" destOrd="0" parTransId="{1F579D10-C13F-4700-A453-7609B7C7DCDA}" sibTransId="{683D6B62-7514-4332-AE42-07319047056F}"/>
    <dgm:cxn modelId="{62D65F9A-467B-42A2-B8E1-1503E77AADBB}" srcId="{0CFA6F25-09A6-4AAB-AAF4-EF1E9919FC96}" destId="{ED55B2C0-5ECC-44E7-90A2-B802C8B3FF5B}" srcOrd="0" destOrd="0" parTransId="{6EE59A5B-664D-47B5-ABA3-06B99FF8586D}" sibTransId="{CAB46385-D9DD-4A4A-9226-4C4F236D14D0}"/>
    <dgm:cxn modelId="{85296E9C-DDF3-4BD7-B6B4-D1C9C2467DE6}" type="presOf" srcId="{942E7D0A-827E-4710-A6FF-BEF3F50B5C5C}" destId="{2ADB0FE0-CEE0-496B-A21B-3EDB8F63965F}" srcOrd="0" destOrd="0" presId="urn:microsoft.com/office/officeart/2018/2/layout/IconLabelList"/>
    <dgm:cxn modelId="{556C71F3-F0B7-43EB-83B7-0F7D4232B3CB}" type="presOf" srcId="{ED55B2C0-5ECC-44E7-90A2-B802C8B3FF5B}" destId="{42A2EFC8-4340-4F68-A0E6-33CFD30560B5}" srcOrd="0" destOrd="0" presId="urn:microsoft.com/office/officeart/2018/2/layout/IconLabelList"/>
    <dgm:cxn modelId="{A500586A-D8C0-4BE8-9313-135A9BCE5CE6}" type="presParOf" srcId="{AFB8BEE4-31F6-406E-864C-15457793D856}" destId="{18C5A7AC-F3EE-46C9-92B6-6D5C8583D818}" srcOrd="0" destOrd="0" presId="urn:microsoft.com/office/officeart/2018/2/layout/IconLabelList"/>
    <dgm:cxn modelId="{E6BEFC64-0BD9-42B3-9E44-266B2D58DEFF}" type="presParOf" srcId="{18C5A7AC-F3EE-46C9-92B6-6D5C8583D818}" destId="{D67577F6-8D90-4C89-8BD9-458FC7EC8958}" srcOrd="0" destOrd="0" presId="urn:microsoft.com/office/officeart/2018/2/layout/IconLabelList"/>
    <dgm:cxn modelId="{8C18A6A9-205E-463F-A3C6-957E3D07FB7A}" type="presParOf" srcId="{18C5A7AC-F3EE-46C9-92B6-6D5C8583D818}" destId="{2D9A94BE-407C-4A51-88F5-2A30BAF31A5B}" srcOrd="1" destOrd="0" presId="urn:microsoft.com/office/officeart/2018/2/layout/IconLabelList"/>
    <dgm:cxn modelId="{E694786A-C08A-4AED-8BB3-CE4BA1B86D2A}" type="presParOf" srcId="{18C5A7AC-F3EE-46C9-92B6-6D5C8583D818}" destId="{42A2EFC8-4340-4F68-A0E6-33CFD30560B5}" srcOrd="2" destOrd="0" presId="urn:microsoft.com/office/officeart/2018/2/layout/IconLabelList"/>
    <dgm:cxn modelId="{457CEEBA-8B28-4BC1-AF34-DF3C183E1B86}" type="presParOf" srcId="{AFB8BEE4-31F6-406E-864C-15457793D856}" destId="{443D200C-601D-4C0E-AFA8-0795B7C48EF7}" srcOrd="1" destOrd="0" presId="urn:microsoft.com/office/officeart/2018/2/layout/IconLabelList"/>
    <dgm:cxn modelId="{96ECB806-7E7C-4CAE-B90F-0A7E9973D82F}" type="presParOf" srcId="{AFB8BEE4-31F6-406E-864C-15457793D856}" destId="{31AD09BB-0E9D-4D10-A1B4-57E639A82EBB}" srcOrd="2" destOrd="0" presId="urn:microsoft.com/office/officeart/2018/2/layout/IconLabelList"/>
    <dgm:cxn modelId="{CCED6BDE-D9A3-4980-AA40-062773ECC3CF}" type="presParOf" srcId="{31AD09BB-0E9D-4D10-A1B4-57E639A82EBB}" destId="{B1E2CA7E-E153-4CA4-9C81-10DDCA4C92F4}" srcOrd="0" destOrd="0" presId="urn:microsoft.com/office/officeart/2018/2/layout/IconLabelList"/>
    <dgm:cxn modelId="{D0D841B8-4011-427C-A346-70168FE929C5}" type="presParOf" srcId="{31AD09BB-0E9D-4D10-A1B4-57E639A82EBB}" destId="{45CCA60C-AF29-440E-9FB5-89A490B87D10}" srcOrd="1" destOrd="0" presId="urn:microsoft.com/office/officeart/2018/2/layout/IconLabelList"/>
    <dgm:cxn modelId="{1B832F1E-1640-4C22-B408-CB161D906BA5}" type="presParOf" srcId="{31AD09BB-0E9D-4D10-A1B4-57E639A82EBB}" destId="{2ADB0FE0-CEE0-496B-A21B-3EDB8F6396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4F3B5-C24E-413E-861A-BC54FAB694F0}">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41B1C-3131-4C05-8CD5-E90B4F1E956C}">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0FC3276-67B8-44D1-93F6-82AE5D83A28B}">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90000"/>
            </a:lnSpc>
            <a:spcBef>
              <a:spcPct val="0"/>
            </a:spcBef>
            <a:spcAft>
              <a:spcPct val="35000"/>
            </a:spcAft>
            <a:buNone/>
          </a:pPr>
          <a:r>
            <a:rPr lang="en-IN" sz="1800" kern="1200" baseline="0"/>
            <a:t>T</a:t>
          </a:r>
          <a:r>
            <a:rPr lang="en-IN" sz="1800" b="0" i="0" kern="1200" baseline="0"/>
            <a:t>echnique of evaluating success or failure of a promotion using past time series data. </a:t>
          </a:r>
          <a:endParaRPr lang="en-US" sz="1800" kern="1200"/>
        </a:p>
      </dsp:txBody>
      <dsp:txXfrm>
        <a:off x="1840237" y="680"/>
        <a:ext cx="4666066" cy="1593279"/>
      </dsp:txXfrm>
    </dsp:sp>
    <dsp:sp modelId="{6641930D-55C7-483D-9DE6-EE0505A05D39}">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50D53-72AD-4751-949A-C5AB200125A6}">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59F01D1-7945-4588-BE62-E76145E683E3}">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90000"/>
            </a:lnSpc>
            <a:spcBef>
              <a:spcPct val="0"/>
            </a:spcBef>
            <a:spcAft>
              <a:spcPct val="35000"/>
            </a:spcAft>
            <a:buNone/>
          </a:pPr>
          <a:r>
            <a:rPr lang="en-IN" sz="1800" b="0" i="0" kern="1200" baseline="0"/>
            <a:t>It can be understood as discovering a correlation between sales patterns and marketing efforts which includes promotions offered and advertising. </a:t>
          </a:r>
          <a:endParaRPr lang="en-US" sz="1800" kern="1200"/>
        </a:p>
      </dsp:txBody>
      <dsp:txXfrm>
        <a:off x="1840237" y="1992280"/>
        <a:ext cx="4666066" cy="1593279"/>
      </dsp:txXfrm>
    </dsp:sp>
    <dsp:sp modelId="{797CE2D6-92ED-4912-B5DA-9F8E50725AC7}">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25592-93F7-483B-A4D2-4D0CEF0427EC}">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D9E974-F7EC-4E7D-B990-A7B21BD3612B}">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90000"/>
            </a:lnSpc>
            <a:spcBef>
              <a:spcPct val="0"/>
            </a:spcBef>
            <a:spcAft>
              <a:spcPct val="35000"/>
            </a:spcAft>
            <a:buNone/>
          </a:pPr>
          <a:r>
            <a:rPr lang="en-IN" sz="1800" b="0" i="0" kern="1200" baseline="0"/>
            <a:t>The objective of promotional analysis is to help a retailer understand the impact of past promotions and hence formulate future strategies which could be applied and adapted to produce profitable results.</a:t>
          </a:r>
          <a:endParaRPr lang="en-US" sz="1800" kern="1200"/>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04864-1383-BA4B-93FD-6833C96281D1}">
      <dsp:nvSpPr>
        <dsp:cNvPr id="0" name=""/>
        <dsp:cNvSpPr/>
      </dsp:nvSpPr>
      <dsp:spPr>
        <a:xfrm>
          <a:off x="2812"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Customer behavior</a:t>
          </a:r>
          <a:endParaRPr lang="en-US" sz="2900" kern="1200"/>
        </a:p>
      </dsp:txBody>
      <dsp:txXfrm>
        <a:off x="2812" y="340206"/>
        <a:ext cx="2231528" cy="1338917"/>
      </dsp:txXfrm>
    </dsp:sp>
    <dsp:sp modelId="{73AF5BB5-C3E8-4841-95CE-176CFE33AB92}">
      <dsp:nvSpPr>
        <dsp:cNvPr id="0" name=""/>
        <dsp:cNvSpPr/>
      </dsp:nvSpPr>
      <dsp:spPr>
        <a:xfrm>
          <a:off x="2457494" y="34020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Sales pattern</a:t>
          </a:r>
          <a:endParaRPr lang="en-US" sz="2900" kern="1200"/>
        </a:p>
      </dsp:txBody>
      <dsp:txXfrm>
        <a:off x="2457494" y="340206"/>
        <a:ext cx="2231528" cy="1338917"/>
      </dsp:txXfrm>
    </dsp:sp>
    <dsp:sp modelId="{386BFD53-7F54-7546-BDDE-E8091D1739BB}">
      <dsp:nvSpPr>
        <dsp:cNvPr id="0" name=""/>
        <dsp:cNvSpPr/>
      </dsp:nvSpPr>
      <dsp:spPr>
        <a:xfrm>
          <a:off x="4912176" y="34020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Seasonality</a:t>
          </a:r>
          <a:endParaRPr lang="en-US" sz="2900" kern="1200"/>
        </a:p>
      </dsp:txBody>
      <dsp:txXfrm>
        <a:off x="4912176" y="340206"/>
        <a:ext cx="2231528" cy="1338917"/>
      </dsp:txXfrm>
    </dsp:sp>
    <dsp:sp modelId="{2DB5C6A4-93FF-6D42-8B17-CC745B18DCF4}">
      <dsp:nvSpPr>
        <dsp:cNvPr id="0" name=""/>
        <dsp:cNvSpPr/>
      </dsp:nvSpPr>
      <dsp:spPr>
        <a:xfrm>
          <a:off x="7366858" y="340206"/>
          <a:ext cx="2231528" cy="133891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Impact of location</a:t>
          </a:r>
          <a:endParaRPr lang="en-US" sz="2900" kern="1200"/>
        </a:p>
      </dsp:txBody>
      <dsp:txXfrm>
        <a:off x="7366858" y="340206"/>
        <a:ext cx="2231528" cy="1338917"/>
      </dsp:txXfrm>
    </dsp:sp>
    <dsp:sp modelId="{47284B4F-6265-8E42-9BEC-B19C5BA5D087}">
      <dsp:nvSpPr>
        <dsp:cNvPr id="0" name=""/>
        <dsp:cNvSpPr/>
      </dsp:nvSpPr>
      <dsp:spPr>
        <a:xfrm>
          <a:off x="2812" y="1902276"/>
          <a:ext cx="2231528" cy="1338917"/>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Special events</a:t>
          </a:r>
          <a:endParaRPr lang="en-US" sz="2900" kern="1200"/>
        </a:p>
      </dsp:txBody>
      <dsp:txXfrm>
        <a:off x="2812" y="1902276"/>
        <a:ext cx="2231528" cy="1338917"/>
      </dsp:txXfrm>
    </dsp:sp>
    <dsp:sp modelId="{1856A430-01BC-E342-9ACA-756BBD464C6C}">
      <dsp:nvSpPr>
        <dsp:cNvPr id="0" name=""/>
        <dsp:cNvSpPr/>
      </dsp:nvSpPr>
      <dsp:spPr>
        <a:xfrm>
          <a:off x="2457494"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Product performance</a:t>
          </a:r>
          <a:endParaRPr lang="en-US" sz="2900" kern="1200"/>
        </a:p>
      </dsp:txBody>
      <dsp:txXfrm>
        <a:off x="2457494" y="1902276"/>
        <a:ext cx="2231528" cy="1338917"/>
      </dsp:txXfrm>
    </dsp:sp>
    <dsp:sp modelId="{CB4E24CE-B82A-0E42-BE98-320B137D3CEE}">
      <dsp:nvSpPr>
        <dsp:cNvPr id="0" name=""/>
        <dsp:cNvSpPr/>
      </dsp:nvSpPr>
      <dsp:spPr>
        <a:xfrm>
          <a:off x="4912176" y="190227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Repeat purchases</a:t>
          </a:r>
          <a:endParaRPr lang="en-US" sz="2900" kern="1200"/>
        </a:p>
      </dsp:txBody>
      <dsp:txXfrm>
        <a:off x="4912176" y="1902276"/>
        <a:ext cx="2231528" cy="1338917"/>
      </dsp:txXfrm>
    </dsp:sp>
    <dsp:sp modelId="{28AF3EF3-1975-1043-9766-0D0CF29EC87B}">
      <dsp:nvSpPr>
        <dsp:cNvPr id="0" name=""/>
        <dsp:cNvSpPr/>
      </dsp:nvSpPr>
      <dsp:spPr>
        <a:xfrm>
          <a:off x="7366858" y="190227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baseline="0"/>
            <a:t>New customers</a:t>
          </a:r>
          <a:endParaRPr lang="en-US" sz="2900" kern="1200"/>
        </a:p>
      </dsp:txBody>
      <dsp:txXfrm>
        <a:off x="7366858" y="1902276"/>
        <a:ext cx="2231528" cy="1338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704D-C7C7-4394-B778-FB42C148E564}">
      <dsp:nvSpPr>
        <dsp:cNvPr id="0" name=""/>
        <dsp:cNvSpPr/>
      </dsp:nvSpPr>
      <dsp:spPr>
        <a:xfrm>
          <a:off x="305770" y="677097"/>
          <a:ext cx="809183" cy="8091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604BB-4ACF-43AC-9D86-76C9E72585D5}">
      <dsp:nvSpPr>
        <dsp:cNvPr id="0" name=""/>
        <dsp:cNvSpPr/>
      </dsp:nvSpPr>
      <dsp:spPr>
        <a:xfrm>
          <a:off x="475699" y="847025"/>
          <a:ext cx="469326" cy="469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C702EE6-7F07-4BF7-92A8-7B6B6E20105D}">
      <dsp:nvSpPr>
        <dsp:cNvPr id="0" name=""/>
        <dsp:cNvSpPr/>
      </dsp:nvSpPr>
      <dsp:spPr>
        <a:xfrm>
          <a:off x="1288350" y="677097"/>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Regression</a:t>
          </a:r>
        </a:p>
      </dsp:txBody>
      <dsp:txXfrm>
        <a:off x="1288350" y="677097"/>
        <a:ext cx="1907362" cy="809183"/>
      </dsp:txXfrm>
    </dsp:sp>
    <dsp:sp modelId="{787B77A8-4096-4B35-AC31-0B015F215B30}">
      <dsp:nvSpPr>
        <dsp:cNvPr id="0" name=""/>
        <dsp:cNvSpPr/>
      </dsp:nvSpPr>
      <dsp:spPr>
        <a:xfrm>
          <a:off x="3528056" y="677097"/>
          <a:ext cx="809183" cy="8091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6A26E-C4AC-4D9D-A99C-AA74903C2A3F}">
      <dsp:nvSpPr>
        <dsp:cNvPr id="0" name=""/>
        <dsp:cNvSpPr/>
      </dsp:nvSpPr>
      <dsp:spPr>
        <a:xfrm>
          <a:off x="3697985" y="847025"/>
          <a:ext cx="469326" cy="469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191CAFF-366A-4FE2-AFD7-943CDC322503}">
      <dsp:nvSpPr>
        <dsp:cNvPr id="0" name=""/>
        <dsp:cNvSpPr/>
      </dsp:nvSpPr>
      <dsp:spPr>
        <a:xfrm>
          <a:off x="4510637" y="677097"/>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Time Series Analysis</a:t>
          </a:r>
        </a:p>
      </dsp:txBody>
      <dsp:txXfrm>
        <a:off x="4510637" y="677097"/>
        <a:ext cx="1907362" cy="809183"/>
      </dsp:txXfrm>
    </dsp:sp>
    <dsp:sp modelId="{065241C4-7C5E-4482-BC1C-491D92DB5BFA}">
      <dsp:nvSpPr>
        <dsp:cNvPr id="0" name=""/>
        <dsp:cNvSpPr/>
      </dsp:nvSpPr>
      <dsp:spPr>
        <a:xfrm>
          <a:off x="6750342" y="677097"/>
          <a:ext cx="809183" cy="8091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B4B34-C894-4C1D-850C-30587547279F}">
      <dsp:nvSpPr>
        <dsp:cNvPr id="0" name=""/>
        <dsp:cNvSpPr/>
      </dsp:nvSpPr>
      <dsp:spPr>
        <a:xfrm>
          <a:off x="6920271" y="847025"/>
          <a:ext cx="469326" cy="469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BBE8F5-F518-435C-8560-76A845038F93}">
      <dsp:nvSpPr>
        <dsp:cNvPr id="0" name=""/>
        <dsp:cNvSpPr/>
      </dsp:nvSpPr>
      <dsp:spPr>
        <a:xfrm>
          <a:off x="7732923" y="677097"/>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Intervention Analysis</a:t>
          </a:r>
        </a:p>
      </dsp:txBody>
      <dsp:txXfrm>
        <a:off x="7732923" y="677097"/>
        <a:ext cx="1907362" cy="809183"/>
      </dsp:txXfrm>
    </dsp:sp>
    <dsp:sp modelId="{E041A315-B6E9-4627-BE15-6F8D76D9BFEE}">
      <dsp:nvSpPr>
        <dsp:cNvPr id="0" name=""/>
        <dsp:cNvSpPr/>
      </dsp:nvSpPr>
      <dsp:spPr>
        <a:xfrm>
          <a:off x="305770" y="2095119"/>
          <a:ext cx="809183" cy="8091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5ED79-7087-4471-894D-41F3BDF638BD}">
      <dsp:nvSpPr>
        <dsp:cNvPr id="0" name=""/>
        <dsp:cNvSpPr/>
      </dsp:nvSpPr>
      <dsp:spPr>
        <a:xfrm>
          <a:off x="475699" y="2265047"/>
          <a:ext cx="469326" cy="469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75039F-64B6-4EEC-B6EB-C0254309A22F}">
      <dsp:nvSpPr>
        <dsp:cNvPr id="0" name=""/>
        <dsp:cNvSpPr/>
      </dsp:nvSpPr>
      <dsp:spPr>
        <a:xfrm>
          <a:off x="1288350" y="2095119"/>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Predictive Analysis</a:t>
          </a:r>
        </a:p>
      </dsp:txBody>
      <dsp:txXfrm>
        <a:off x="1288350" y="2095119"/>
        <a:ext cx="1907362" cy="809183"/>
      </dsp:txXfrm>
    </dsp:sp>
    <dsp:sp modelId="{4DE5379D-DCC5-4C91-86FB-2F6B456A2E44}">
      <dsp:nvSpPr>
        <dsp:cNvPr id="0" name=""/>
        <dsp:cNvSpPr/>
      </dsp:nvSpPr>
      <dsp:spPr>
        <a:xfrm>
          <a:off x="3528056" y="2095119"/>
          <a:ext cx="809183" cy="8091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A3AC3-A3CB-4B41-9D62-EE31049D8C2A}">
      <dsp:nvSpPr>
        <dsp:cNvPr id="0" name=""/>
        <dsp:cNvSpPr/>
      </dsp:nvSpPr>
      <dsp:spPr>
        <a:xfrm>
          <a:off x="3697985" y="2265047"/>
          <a:ext cx="469326" cy="469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5B3E2D8-2D95-46FD-BA31-2871A1B7FEBC}">
      <dsp:nvSpPr>
        <dsp:cNvPr id="0" name=""/>
        <dsp:cNvSpPr/>
      </dsp:nvSpPr>
      <dsp:spPr>
        <a:xfrm>
          <a:off x="4510637" y="2095119"/>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What-if Scenarios</a:t>
          </a:r>
        </a:p>
      </dsp:txBody>
      <dsp:txXfrm>
        <a:off x="4510637" y="2095119"/>
        <a:ext cx="1907362" cy="809183"/>
      </dsp:txXfrm>
    </dsp:sp>
    <dsp:sp modelId="{0CADAE9D-484B-44BE-BB24-26C29D4C2C15}">
      <dsp:nvSpPr>
        <dsp:cNvPr id="0" name=""/>
        <dsp:cNvSpPr/>
      </dsp:nvSpPr>
      <dsp:spPr>
        <a:xfrm>
          <a:off x="6750342" y="2095119"/>
          <a:ext cx="809183" cy="8091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1CA13-5CF8-4398-8058-D367DD8BB37E}">
      <dsp:nvSpPr>
        <dsp:cNvPr id="0" name=""/>
        <dsp:cNvSpPr/>
      </dsp:nvSpPr>
      <dsp:spPr>
        <a:xfrm>
          <a:off x="6920271" y="2265047"/>
          <a:ext cx="469326" cy="469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AB4D41A-0D8E-4F10-84DE-CDDBA5D29241}">
      <dsp:nvSpPr>
        <dsp:cNvPr id="0" name=""/>
        <dsp:cNvSpPr/>
      </dsp:nvSpPr>
      <dsp:spPr>
        <a:xfrm>
          <a:off x="7732923" y="2095119"/>
          <a:ext cx="1907362" cy="80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Marketing Mix Models</a:t>
          </a:r>
        </a:p>
      </dsp:txBody>
      <dsp:txXfrm>
        <a:off x="7732923" y="2095119"/>
        <a:ext cx="1907362" cy="809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577F6-8D90-4C89-8BD9-458FC7EC8958}">
      <dsp:nvSpPr>
        <dsp:cNvPr id="0" name=""/>
        <dsp:cNvSpPr/>
      </dsp:nvSpPr>
      <dsp:spPr>
        <a:xfrm>
          <a:off x="1290599" y="22346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2A2EFC8-4340-4F68-A0E6-33CFD30560B5}">
      <dsp:nvSpPr>
        <dsp:cNvPr id="0" name=""/>
        <dsp:cNvSpPr/>
      </dsp:nvSpPr>
      <dsp:spPr>
        <a:xfrm>
          <a:off x="102599" y="26379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b="1" kern="1200"/>
            <a:t>QUESTIONS?</a:t>
          </a:r>
          <a:endParaRPr lang="en-US" sz="3300" kern="1200"/>
        </a:p>
      </dsp:txBody>
      <dsp:txXfrm>
        <a:off x="102599" y="2637939"/>
        <a:ext cx="4320000" cy="720000"/>
      </dsp:txXfrm>
    </dsp:sp>
    <dsp:sp modelId="{B1E2CA7E-E153-4CA4-9C81-10DDCA4C92F4}">
      <dsp:nvSpPr>
        <dsp:cNvPr id="0" name=""/>
        <dsp:cNvSpPr/>
      </dsp:nvSpPr>
      <dsp:spPr>
        <a:xfrm>
          <a:off x="6366600" y="22346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ADB0FE0-CEE0-496B-A21B-3EDB8F63965F}">
      <dsp:nvSpPr>
        <dsp:cNvPr id="0" name=""/>
        <dsp:cNvSpPr/>
      </dsp:nvSpPr>
      <dsp:spPr>
        <a:xfrm>
          <a:off x="5178600" y="26379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b="1" kern="1200"/>
            <a:t>rajesh.19435@lpu.co.in</a:t>
          </a:r>
          <a:endParaRPr lang="en-US" sz="3300" kern="1200"/>
        </a:p>
      </dsp:txBody>
      <dsp:txXfrm>
        <a:off x="5178600" y="263793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11/6/22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11/6/22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11/6/22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3D6CAE4-F59A-F146-DB5D-42059DA9AED7}"/>
              </a:ext>
            </a:extLst>
          </p:cNvPr>
          <p:cNvPicPr>
            <a:picLocks noChangeAspect="1"/>
          </p:cNvPicPr>
          <p:nvPr/>
        </p:nvPicPr>
        <p:blipFill rotWithShape="1">
          <a:blip r:embed="rId2">
            <a:grayscl/>
          </a:blip>
          <a:srcRect b="6621"/>
          <a:stretch/>
        </p:blipFill>
        <p:spPr>
          <a:xfrm>
            <a:off x="20" y="10"/>
            <a:ext cx="12191980" cy="6859300"/>
          </a:xfrm>
          <a:prstGeom prst="rect">
            <a:avLst/>
          </a:prstGeom>
        </p:spPr>
      </p:pic>
      <p:sp>
        <p:nvSpPr>
          <p:cNvPr id="9" name="Rectangle 8">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4FE65EB9-9BFC-1A16-D34F-5444EE8F9E3D}"/>
              </a:ext>
            </a:extLst>
          </p:cNvPr>
          <p:cNvSpPr>
            <a:spLocks noGrp="1"/>
          </p:cNvSpPr>
          <p:nvPr>
            <p:ph type="ctrTitle"/>
          </p:nvPr>
        </p:nvSpPr>
        <p:spPr>
          <a:xfrm>
            <a:off x="1915128" y="1788454"/>
            <a:ext cx="8361229" cy="2098226"/>
          </a:xfrm>
        </p:spPr>
        <p:txBody>
          <a:bodyPr>
            <a:normAutofit/>
          </a:bodyPr>
          <a:lstStyle/>
          <a:p>
            <a:r>
              <a:rPr lang="en-US" dirty="0"/>
              <a:t>Managing Sales Promotions</a:t>
            </a:r>
          </a:p>
        </p:txBody>
      </p:sp>
      <p:sp>
        <p:nvSpPr>
          <p:cNvPr id="3" name="Subtitle 2">
            <a:extLst>
              <a:ext uri="{FF2B5EF4-FFF2-40B4-BE49-F238E27FC236}">
                <a16:creationId xmlns:a16="http://schemas.microsoft.com/office/drawing/2014/main" id="{583834D3-1F12-E279-85DE-6EA8DCE7905E}"/>
              </a:ext>
            </a:extLst>
          </p:cNvPr>
          <p:cNvSpPr>
            <a:spLocks noGrp="1"/>
          </p:cNvSpPr>
          <p:nvPr>
            <p:ph type="subTitle" idx="1"/>
          </p:nvPr>
        </p:nvSpPr>
        <p:spPr>
          <a:xfrm>
            <a:off x="2679906" y="3956279"/>
            <a:ext cx="6831673" cy="1086237"/>
          </a:xfrm>
        </p:spPr>
        <p:txBody>
          <a:bodyPr>
            <a:normAutofit/>
          </a:bodyPr>
          <a:lstStyle/>
          <a:p>
            <a:pPr>
              <a:spcAft>
                <a:spcPts val="600"/>
              </a:spcAft>
            </a:pPr>
            <a:r>
              <a:rPr lang="en-US">
                <a:solidFill>
                  <a:srgbClr val="191B0E"/>
                </a:solidFill>
              </a:rPr>
              <a:t>L03</a:t>
            </a:r>
          </a:p>
        </p:txBody>
      </p:sp>
    </p:spTree>
    <p:extLst>
      <p:ext uri="{BB962C8B-B14F-4D97-AF65-F5344CB8AC3E}">
        <p14:creationId xmlns:p14="http://schemas.microsoft.com/office/powerpoint/2010/main" val="2727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F372-E54A-4375-D09C-8A997A6F66A6}"/>
              </a:ext>
            </a:extLst>
          </p:cNvPr>
          <p:cNvSpPr>
            <a:spLocks noGrp="1"/>
          </p:cNvSpPr>
          <p:nvPr>
            <p:ph type="title"/>
          </p:nvPr>
        </p:nvSpPr>
        <p:spPr>
          <a:xfrm>
            <a:off x="1371600" y="685800"/>
            <a:ext cx="9601200" cy="1485900"/>
          </a:xfrm>
        </p:spPr>
        <p:txBody>
          <a:bodyPr>
            <a:normAutofit/>
          </a:bodyPr>
          <a:lstStyle/>
          <a:p>
            <a:r>
              <a:rPr lang="en-US" dirty="0"/>
              <a:t>Data Points to Watchout for</a:t>
            </a:r>
          </a:p>
        </p:txBody>
      </p:sp>
      <p:graphicFrame>
        <p:nvGraphicFramePr>
          <p:cNvPr id="5" name="Content Placeholder 2">
            <a:extLst>
              <a:ext uri="{FF2B5EF4-FFF2-40B4-BE49-F238E27FC236}">
                <a16:creationId xmlns:a16="http://schemas.microsoft.com/office/drawing/2014/main" id="{9115960B-23C3-0E71-F6DF-EC8923923909}"/>
              </a:ext>
            </a:extLst>
          </p:cNvPr>
          <p:cNvGraphicFramePr>
            <a:graphicFrameLocks noGrp="1"/>
          </p:cNvGraphicFramePr>
          <p:nvPr>
            <p:ph idx="1"/>
            <p:extLst>
              <p:ext uri="{D42A27DB-BD31-4B8C-83A1-F6EECF244321}">
                <p14:modId xmlns:p14="http://schemas.microsoft.com/office/powerpoint/2010/main" val="389028888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68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BEBDD-EDCE-254C-5D80-A5251BF49C51}"/>
              </a:ext>
            </a:extLst>
          </p:cNvPr>
          <p:cNvSpPr>
            <a:spLocks noGrp="1"/>
          </p:cNvSpPr>
          <p:nvPr>
            <p:ph type="title"/>
          </p:nvPr>
        </p:nvSpPr>
        <p:spPr>
          <a:xfrm>
            <a:off x="643467" y="685800"/>
            <a:ext cx="10905066" cy="1485900"/>
          </a:xfrm>
          <a:noFill/>
        </p:spPr>
        <p:txBody>
          <a:bodyPr>
            <a:normAutofit/>
          </a:bodyPr>
          <a:lstStyle/>
          <a:p>
            <a:pPr algn="ctr"/>
            <a:r>
              <a:rPr lang="en-US" dirty="0"/>
              <a:t>Some Popular Analysis Techniques</a:t>
            </a:r>
            <a:endParaRPr lang="en-US"/>
          </a:p>
        </p:txBody>
      </p:sp>
      <p:graphicFrame>
        <p:nvGraphicFramePr>
          <p:cNvPr id="5" name="Content Placeholder 2">
            <a:extLst>
              <a:ext uri="{FF2B5EF4-FFF2-40B4-BE49-F238E27FC236}">
                <a16:creationId xmlns:a16="http://schemas.microsoft.com/office/drawing/2014/main" id="{7A68DE3C-2182-207C-4CBF-2EC0DBEE9DB3}"/>
              </a:ext>
            </a:extLst>
          </p:cNvPr>
          <p:cNvGraphicFramePr>
            <a:graphicFrameLocks noGrp="1"/>
          </p:cNvGraphicFramePr>
          <p:nvPr>
            <p:ph idx="1"/>
            <p:extLst>
              <p:ext uri="{D42A27DB-BD31-4B8C-83A1-F6EECF244321}">
                <p14:modId xmlns:p14="http://schemas.microsoft.com/office/powerpoint/2010/main" val="2142608761"/>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7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B4DAE-15E9-87D2-5D05-3B2985F5AF20}"/>
              </a:ext>
            </a:extLst>
          </p:cNvPr>
          <p:cNvSpPr>
            <a:spLocks noGrp="1"/>
          </p:cNvSpPr>
          <p:nvPr>
            <p:ph type="title"/>
          </p:nvPr>
        </p:nvSpPr>
        <p:spPr>
          <a:xfrm>
            <a:off x="5100824" y="685800"/>
            <a:ext cx="6176776" cy="1485900"/>
          </a:xfrm>
        </p:spPr>
        <p:txBody>
          <a:bodyPr>
            <a:normAutofit/>
          </a:bodyPr>
          <a:lstStyle/>
          <a:p>
            <a:r>
              <a:rPr lang="en-US" dirty="0"/>
              <a:t>Promotional Analysis</a:t>
            </a:r>
          </a:p>
        </p:txBody>
      </p:sp>
      <p:pic>
        <p:nvPicPr>
          <p:cNvPr id="5" name="Picture 4" descr="Abstract blurred background of department store">
            <a:extLst>
              <a:ext uri="{FF2B5EF4-FFF2-40B4-BE49-F238E27FC236}">
                <a16:creationId xmlns:a16="http://schemas.microsoft.com/office/drawing/2014/main" id="{0A77D4E4-479D-341F-A9AE-F3A934FB24D4}"/>
              </a:ext>
            </a:extLst>
          </p:cNvPr>
          <p:cNvPicPr>
            <a:picLocks noChangeAspect="1"/>
          </p:cNvPicPr>
          <p:nvPr/>
        </p:nvPicPr>
        <p:blipFill rotWithShape="1">
          <a:blip r:embed="rId2"/>
          <a:srcRect l="22760" r="34671"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9AA7DB9-3295-CDAB-1A57-11F937C1645D}"/>
              </a:ext>
            </a:extLst>
          </p:cNvPr>
          <p:cNvSpPr>
            <a:spLocks noGrp="1"/>
          </p:cNvSpPr>
          <p:nvPr>
            <p:ph idx="1"/>
          </p:nvPr>
        </p:nvSpPr>
        <p:spPr>
          <a:xfrm>
            <a:off x="5100824" y="2286000"/>
            <a:ext cx="6176776" cy="3581400"/>
          </a:xfrm>
        </p:spPr>
        <p:txBody>
          <a:bodyPr>
            <a:normAutofit/>
          </a:bodyPr>
          <a:lstStyle/>
          <a:p>
            <a:pPr marL="76200" marR="0" indent="0">
              <a:spcBef>
                <a:spcPts val="0"/>
              </a:spcBef>
              <a:buNone/>
            </a:pPr>
            <a:r>
              <a:rPr lang="en-IN" sz="1900" b="0" i="0">
                <a:effectLst/>
                <a:latin typeface="Georgia" panose="02040502050405020303" pitchFamily="18" charset="0"/>
              </a:rPr>
              <a:t>Retailers capture detailed data customer-wise which helps in giving insight not only about a product and their brands purchased but also the socio-demographic nature and buying pattern of a customer. Various parameters can be judged using such approach.</a:t>
            </a:r>
            <a:br>
              <a:rPr lang="en-IN" sz="1900" b="0" i="0">
                <a:effectLst/>
                <a:latin typeface="dm_sansregular"/>
              </a:rPr>
            </a:br>
            <a:endParaRPr lang="en-IN" sz="1900" b="0" i="0">
              <a:effectLst/>
              <a:latin typeface="dm_sansregular"/>
            </a:endParaRPr>
          </a:p>
          <a:p>
            <a:pPr marL="342900" marR="0" indent="0">
              <a:spcBef>
                <a:spcPts val="0"/>
              </a:spcBef>
              <a:buNone/>
            </a:pPr>
            <a:r>
              <a:rPr lang="en-IN" sz="1900" b="0" i="0">
                <a:effectLst/>
                <a:latin typeface="Georgia" panose="02040502050405020303" pitchFamily="18" charset="0"/>
              </a:rPr>
              <a:t>1)</a:t>
            </a:r>
            <a:r>
              <a:rPr lang="en-IN" sz="1900" b="0" i="0">
                <a:effectLst/>
                <a:latin typeface="Arial" panose="020B0604020202020204" pitchFamily="34" charset="0"/>
              </a:rPr>
              <a:t>     </a:t>
            </a:r>
            <a:r>
              <a:rPr lang="en-IN" sz="1900" b="0" i="0">
                <a:effectLst/>
                <a:latin typeface="Georgia" panose="02040502050405020303" pitchFamily="18" charset="0"/>
              </a:rPr>
              <a:t>Whether the promotion targets new customers</a:t>
            </a:r>
            <a:endParaRPr lang="en-IN" sz="1900" b="0" i="0">
              <a:effectLst/>
              <a:latin typeface="dm_sansregular"/>
            </a:endParaRPr>
          </a:p>
          <a:p>
            <a:pPr marL="342900" marR="0" indent="0">
              <a:spcBef>
                <a:spcPts val="0"/>
              </a:spcBef>
              <a:buNone/>
            </a:pPr>
            <a:r>
              <a:rPr lang="en-IN" sz="1900" b="0" i="0">
                <a:effectLst/>
                <a:latin typeface="Georgia" panose="02040502050405020303" pitchFamily="18" charset="0"/>
              </a:rPr>
              <a:t>2)</a:t>
            </a:r>
            <a:r>
              <a:rPr lang="en-IN" sz="1900" b="0" i="0">
                <a:effectLst/>
                <a:latin typeface="Arial" panose="020B0604020202020204" pitchFamily="34" charset="0"/>
              </a:rPr>
              <a:t>     </a:t>
            </a:r>
            <a:r>
              <a:rPr lang="en-IN" sz="1900" b="0" i="0">
                <a:effectLst/>
                <a:latin typeface="Georgia" panose="02040502050405020303" pitchFamily="18" charset="0"/>
              </a:rPr>
              <a:t>Repurchase history</a:t>
            </a:r>
            <a:endParaRPr lang="en-IN" sz="1900" b="0" i="0">
              <a:effectLst/>
              <a:latin typeface="dm_sansregular"/>
            </a:endParaRPr>
          </a:p>
          <a:p>
            <a:pPr marL="342900" marR="0" indent="0">
              <a:spcBef>
                <a:spcPts val="0"/>
              </a:spcBef>
              <a:buNone/>
            </a:pPr>
            <a:r>
              <a:rPr lang="en-IN" sz="1900" b="0" i="0">
                <a:effectLst/>
                <a:latin typeface="Georgia" panose="02040502050405020303" pitchFamily="18" charset="0"/>
              </a:rPr>
              <a:t>3)</a:t>
            </a:r>
            <a:r>
              <a:rPr lang="en-IN" sz="1900" b="0" i="0">
                <a:effectLst/>
                <a:latin typeface="Arial" panose="020B0604020202020204" pitchFamily="34" charset="0"/>
              </a:rPr>
              <a:t>     </a:t>
            </a:r>
            <a:r>
              <a:rPr lang="en-IN" sz="1900" b="0" i="0">
                <a:effectLst/>
                <a:latin typeface="Georgia" panose="02040502050405020303" pitchFamily="18" charset="0"/>
              </a:rPr>
              <a:t>Cannibalization</a:t>
            </a:r>
            <a:endParaRPr lang="en-IN" sz="1900" b="0" i="0">
              <a:effectLst/>
              <a:latin typeface="dm_sansregular"/>
            </a:endParaRPr>
          </a:p>
          <a:p>
            <a:pPr marL="342900" marR="0" indent="0">
              <a:spcBef>
                <a:spcPts val="0"/>
              </a:spcBef>
              <a:buNone/>
            </a:pPr>
            <a:r>
              <a:rPr lang="en-IN" sz="1900" b="0" i="0">
                <a:effectLst/>
                <a:latin typeface="Georgia" panose="02040502050405020303" pitchFamily="18" charset="0"/>
              </a:rPr>
              <a:t>4)</a:t>
            </a:r>
            <a:r>
              <a:rPr lang="en-IN" sz="1900" b="0" i="0">
                <a:effectLst/>
                <a:latin typeface="Arial" panose="020B0604020202020204" pitchFamily="34" charset="0"/>
              </a:rPr>
              <a:t>     </a:t>
            </a:r>
            <a:r>
              <a:rPr lang="en-IN" sz="1900" b="0" i="0">
                <a:effectLst/>
                <a:latin typeface="Georgia" panose="02040502050405020303" pitchFamily="18" charset="0"/>
              </a:rPr>
              <a:t>Shift from competitor brand/product</a:t>
            </a:r>
            <a:endParaRPr lang="en-IN" sz="1900" b="0" i="0">
              <a:effectLst/>
              <a:latin typeface="dm_sansregular"/>
            </a:endParaRPr>
          </a:p>
          <a:p>
            <a:pPr marL="342900" marR="0" indent="0">
              <a:spcBef>
                <a:spcPts val="0"/>
              </a:spcBef>
              <a:buNone/>
            </a:pPr>
            <a:r>
              <a:rPr lang="en-IN" sz="1900" b="0" i="0">
                <a:effectLst/>
                <a:latin typeface="Georgia" panose="02040502050405020303" pitchFamily="18" charset="0"/>
              </a:rPr>
              <a:t>5)</a:t>
            </a:r>
            <a:r>
              <a:rPr lang="en-IN" sz="1900" b="0" i="0">
                <a:effectLst/>
                <a:latin typeface="Arial" panose="020B0604020202020204" pitchFamily="34" charset="0"/>
              </a:rPr>
              <a:t>     </a:t>
            </a:r>
            <a:r>
              <a:rPr lang="en-IN" sz="1900" b="0" i="0">
                <a:effectLst/>
                <a:latin typeface="Georgia" panose="02040502050405020303" pitchFamily="18" charset="0"/>
              </a:rPr>
              <a:t>A loyal customer who would have purchased the product even without the promotion.</a:t>
            </a:r>
            <a:endParaRPr lang="en-IN" sz="1900" b="0" i="0">
              <a:effectLst/>
              <a:latin typeface="dm_sansregular"/>
            </a:endParaRPr>
          </a:p>
          <a:p>
            <a:endParaRPr lang="en-US" sz="1900"/>
          </a:p>
        </p:txBody>
      </p:sp>
    </p:spTree>
    <p:extLst>
      <p:ext uri="{BB962C8B-B14F-4D97-AF65-F5344CB8AC3E}">
        <p14:creationId xmlns:p14="http://schemas.microsoft.com/office/powerpoint/2010/main" val="19758596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38AF1-1347-9981-47D7-9FFCA5DA6FAD}"/>
              </a:ext>
            </a:extLst>
          </p:cNvPr>
          <p:cNvSpPr>
            <a:spLocks noGrp="1"/>
          </p:cNvSpPr>
          <p:nvPr>
            <p:ph type="title"/>
          </p:nvPr>
        </p:nvSpPr>
        <p:spPr>
          <a:xfrm>
            <a:off x="784743" y="685800"/>
            <a:ext cx="5793475" cy="1485900"/>
          </a:xfrm>
        </p:spPr>
        <p:txBody>
          <a:bodyPr>
            <a:normAutofit/>
          </a:bodyPr>
          <a:lstStyle/>
          <a:p>
            <a:r>
              <a:rPr lang="en-US"/>
              <a:t>Promotion is not just Offering Anything</a:t>
            </a:r>
            <a:endParaRPr lang="en-US" dirty="0"/>
          </a:p>
        </p:txBody>
      </p:sp>
      <p:sp>
        <p:nvSpPr>
          <p:cNvPr id="3" name="Content Placeholder 2">
            <a:extLst>
              <a:ext uri="{FF2B5EF4-FFF2-40B4-BE49-F238E27FC236}">
                <a16:creationId xmlns:a16="http://schemas.microsoft.com/office/drawing/2014/main" id="{15DB42B4-5654-4393-98E4-8876247D50C5}"/>
              </a:ext>
            </a:extLst>
          </p:cNvPr>
          <p:cNvSpPr>
            <a:spLocks noGrp="1"/>
          </p:cNvSpPr>
          <p:nvPr>
            <p:ph idx="1"/>
          </p:nvPr>
        </p:nvSpPr>
        <p:spPr>
          <a:xfrm>
            <a:off x="784743" y="2286000"/>
            <a:ext cx="5793475" cy="3581400"/>
          </a:xfrm>
        </p:spPr>
        <p:txBody>
          <a:bodyPr>
            <a:normAutofit/>
          </a:bodyPr>
          <a:lstStyle/>
          <a:p>
            <a:pPr algn="just"/>
            <a:r>
              <a:rPr lang="en-IN" sz="1700" dirty="0">
                <a:latin typeface="dm_sansregular"/>
              </a:rPr>
              <a:t>S</a:t>
            </a:r>
            <a:r>
              <a:rPr lang="en-IN" sz="1700" b="0" i="0" dirty="0">
                <a:effectLst/>
                <a:latin typeface="dm_sansregular"/>
              </a:rPr>
              <a:t>hampoo cannot be promoted with biscuits. Customers who tend to buy biscuits lean to buy other snacks like cake, cookies etc. To promote slow moving shampoos, a best promotion plan would be to offer them with conditioner or body wash. </a:t>
            </a:r>
          </a:p>
          <a:p>
            <a:pPr algn="just"/>
            <a:r>
              <a:rPr lang="en-IN" sz="1700" b="0" i="0" dirty="0">
                <a:effectLst/>
                <a:latin typeface="dm_sansregular"/>
              </a:rPr>
              <a:t>In this manner we need to </a:t>
            </a:r>
            <a:r>
              <a:rPr lang="en-IN" sz="1700" b="0" i="0" dirty="0" err="1">
                <a:effectLst/>
                <a:latin typeface="dm_sansregular"/>
              </a:rPr>
              <a:t>analyze</a:t>
            </a:r>
            <a:r>
              <a:rPr lang="en-IN" sz="1700" b="0" i="0" dirty="0">
                <a:effectLst/>
                <a:latin typeface="dm_sansregular"/>
              </a:rPr>
              <a:t> customer behaviour, product performance and product combination. </a:t>
            </a:r>
          </a:p>
          <a:p>
            <a:pPr algn="just"/>
            <a:r>
              <a:rPr lang="en-IN" sz="1700" b="0" i="0" dirty="0">
                <a:effectLst/>
                <a:latin typeface="dm_sansregular"/>
              </a:rPr>
              <a:t>Based on the promotional analysis, retailers can optimize the performance of future promotions, restore normalcy in sale, clear stocks, promote items as per the season and festival, drive profits through improved sales, increase brand awareness as well as continue to have strong relationship with loyal customers.</a:t>
            </a:r>
            <a:endParaRPr lang="en-US" sz="1700" dirty="0"/>
          </a:p>
        </p:txBody>
      </p:sp>
      <p:sp>
        <p:nvSpPr>
          <p:cNvPr id="14"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Birthday candle on a cup cake">
            <a:extLst>
              <a:ext uri="{FF2B5EF4-FFF2-40B4-BE49-F238E27FC236}">
                <a16:creationId xmlns:a16="http://schemas.microsoft.com/office/drawing/2014/main" id="{ECA6C3A7-B609-3995-DA8B-08BA2E7244A7}"/>
              </a:ext>
            </a:extLst>
          </p:cNvPr>
          <p:cNvPicPr>
            <a:picLocks noChangeAspect="1"/>
          </p:cNvPicPr>
          <p:nvPr/>
        </p:nvPicPr>
        <p:blipFill rotWithShape="1">
          <a:blip r:embed="rId2"/>
          <a:srcRect l="55425" r="-1" b="-1"/>
          <a:stretch/>
        </p:blipFill>
        <p:spPr>
          <a:xfrm>
            <a:off x="7612260" y="10"/>
            <a:ext cx="4579739" cy="6857990"/>
          </a:xfrm>
          <a:prstGeom prst="rect">
            <a:avLst/>
          </a:prstGeom>
        </p:spPr>
      </p:pic>
    </p:spTree>
    <p:extLst>
      <p:ext uri="{BB962C8B-B14F-4D97-AF65-F5344CB8AC3E}">
        <p14:creationId xmlns:p14="http://schemas.microsoft.com/office/powerpoint/2010/main" val="389318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7D14-1267-23EB-0669-737BCE08B8C7}"/>
              </a:ext>
            </a:extLst>
          </p:cNvPr>
          <p:cNvSpPr>
            <a:spLocks noGrp="1"/>
          </p:cNvSpPr>
          <p:nvPr>
            <p:ph type="title"/>
          </p:nvPr>
        </p:nvSpPr>
        <p:spPr>
          <a:xfrm>
            <a:off x="1371600" y="685800"/>
            <a:ext cx="9601200" cy="1485900"/>
          </a:xfrm>
        </p:spPr>
        <p:txBody>
          <a:bodyPr>
            <a:normAutofit/>
          </a:bodyPr>
          <a:lstStyle/>
          <a:p>
            <a:endParaRPr lang="en-US"/>
          </a:p>
        </p:txBody>
      </p:sp>
      <p:graphicFrame>
        <p:nvGraphicFramePr>
          <p:cNvPr id="5" name="Content Placeholder 2">
            <a:extLst>
              <a:ext uri="{FF2B5EF4-FFF2-40B4-BE49-F238E27FC236}">
                <a16:creationId xmlns:a16="http://schemas.microsoft.com/office/drawing/2014/main" id="{733CA973-3D39-C917-833C-2FD839E0E370}"/>
              </a:ext>
            </a:extLst>
          </p:cNvPr>
          <p:cNvGraphicFramePr>
            <a:graphicFrameLocks noGrp="1"/>
          </p:cNvGraphicFramePr>
          <p:nvPr>
            <p:ph idx="1"/>
            <p:extLst>
              <p:ext uri="{D42A27DB-BD31-4B8C-83A1-F6EECF244321}">
                <p14:modId xmlns:p14="http://schemas.microsoft.com/office/powerpoint/2010/main" val="22453690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28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D9001-CC00-AF71-03E5-E48115DD1AD0}"/>
              </a:ext>
            </a:extLst>
          </p:cNvPr>
          <p:cNvSpPr>
            <a:spLocks noGrp="1"/>
          </p:cNvSpPr>
          <p:nvPr>
            <p:ph type="title"/>
          </p:nvPr>
        </p:nvSpPr>
        <p:spPr>
          <a:xfrm>
            <a:off x="8471424" y="1110882"/>
            <a:ext cx="3053039" cy="1060817"/>
          </a:xfrm>
        </p:spPr>
        <p:txBody>
          <a:bodyPr anchor="b">
            <a:normAutofit/>
          </a:bodyPr>
          <a:lstStyle/>
          <a:p>
            <a:r>
              <a:rPr lang="en-US" sz="2800" dirty="0"/>
              <a:t>Today’s Consumer</a:t>
            </a:r>
          </a:p>
        </p:txBody>
      </p:sp>
      <p:pic>
        <p:nvPicPr>
          <p:cNvPr id="1026" name="Picture 2" descr="5 Things Today's Customers Want">
            <a:extLst>
              <a:ext uri="{FF2B5EF4-FFF2-40B4-BE49-F238E27FC236}">
                <a16:creationId xmlns:a16="http://schemas.microsoft.com/office/drawing/2014/main" id="{140D2F85-6C72-7B6D-DF99-9B90AFAA1F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134624"/>
            <a:ext cx="6900380" cy="45887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004E2A-FFD5-D122-7327-CDC405210803}"/>
              </a:ext>
            </a:extLst>
          </p:cNvPr>
          <p:cNvSpPr>
            <a:spLocks noGrp="1"/>
          </p:cNvSpPr>
          <p:nvPr>
            <p:ph idx="1"/>
          </p:nvPr>
        </p:nvSpPr>
        <p:spPr>
          <a:xfrm>
            <a:off x="8471423" y="2286000"/>
            <a:ext cx="3053039" cy="3931920"/>
          </a:xfrm>
        </p:spPr>
        <p:txBody>
          <a:bodyPr>
            <a:normAutofit/>
          </a:bodyPr>
          <a:lstStyle/>
          <a:p>
            <a:r>
              <a:rPr lang="en-US" dirty="0"/>
              <a:t>Has lot of expectations</a:t>
            </a:r>
          </a:p>
          <a:p>
            <a:r>
              <a:rPr lang="en-US" dirty="0"/>
              <a:t>Is Unpredictable</a:t>
            </a:r>
          </a:p>
          <a:p>
            <a:r>
              <a:rPr lang="en-IN" b="0" i="0" dirty="0">
                <a:effectLst/>
                <a:latin typeface="dm_sansregular"/>
              </a:rPr>
              <a:t>Has a large range of promotions to choose from in almost all the product categories</a:t>
            </a:r>
            <a:endParaRPr lang="en-US" dirty="0"/>
          </a:p>
          <a:p>
            <a:endParaRPr lang="en-US" sz="1600" dirty="0"/>
          </a:p>
        </p:txBody>
      </p:sp>
      <p:sp>
        <p:nvSpPr>
          <p:cNvPr id="103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6410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5AE84-72BA-186E-EE1F-BAA22B229F4B}"/>
              </a:ext>
            </a:extLst>
          </p:cNvPr>
          <p:cNvSpPr>
            <a:spLocks noGrp="1"/>
          </p:cNvSpPr>
          <p:nvPr>
            <p:ph type="title"/>
          </p:nvPr>
        </p:nvSpPr>
        <p:spPr>
          <a:xfrm>
            <a:off x="5100824" y="685800"/>
            <a:ext cx="6176776" cy="1485900"/>
          </a:xfrm>
        </p:spPr>
        <p:txBody>
          <a:bodyPr>
            <a:normAutofit/>
          </a:bodyPr>
          <a:lstStyle/>
          <a:p>
            <a:r>
              <a:rPr lang="en-US" dirty="0"/>
              <a:t>Why Analyze Promotions?</a:t>
            </a:r>
          </a:p>
        </p:txBody>
      </p:sp>
      <p:pic>
        <p:nvPicPr>
          <p:cNvPr id="2050" name="Picture 2" descr="Black friday sale shopping offer and promotion Vector Image">
            <a:extLst>
              <a:ext uri="{FF2B5EF4-FFF2-40B4-BE49-F238E27FC236}">
                <a16:creationId xmlns:a16="http://schemas.microsoft.com/office/drawing/2014/main" id="{D1FE7DB2-2473-89BB-3857-F0CA49F54E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50" r="16257" b="-1"/>
          <a:stretch/>
        </p:blipFill>
        <p:spPr bwMode="auto">
          <a:xfrm>
            <a:off x="-1" y="10"/>
            <a:ext cx="4373546"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66628EF-DCAA-CC84-9331-31A96C0D8CE8}"/>
              </a:ext>
            </a:extLst>
          </p:cNvPr>
          <p:cNvSpPr>
            <a:spLocks noGrp="1"/>
          </p:cNvSpPr>
          <p:nvPr>
            <p:ph idx="1"/>
          </p:nvPr>
        </p:nvSpPr>
        <p:spPr>
          <a:xfrm>
            <a:off x="5100824" y="2286000"/>
            <a:ext cx="6176776" cy="3581400"/>
          </a:xfrm>
        </p:spPr>
        <p:txBody>
          <a:bodyPr>
            <a:normAutofit/>
          </a:bodyPr>
          <a:lstStyle/>
          <a:p>
            <a:r>
              <a:rPr lang="en-US" dirty="0"/>
              <a:t>Which promotional offers are creating an impact</a:t>
            </a:r>
          </a:p>
          <a:p>
            <a:r>
              <a:rPr lang="en-US" dirty="0"/>
              <a:t>Understand success and failure of promotions</a:t>
            </a:r>
          </a:p>
        </p:txBody>
      </p:sp>
    </p:spTree>
    <p:extLst>
      <p:ext uri="{BB962C8B-B14F-4D97-AF65-F5344CB8AC3E}">
        <p14:creationId xmlns:p14="http://schemas.microsoft.com/office/powerpoint/2010/main" val="103245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14594-D2F3-A73F-55D5-AEACA2A4558B}"/>
              </a:ext>
            </a:extLst>
          </p:cNvPr>
          <p:cNvSpPr>
            <a:spLocks noGrp="1"/>
          </p:cNvSpPr>
          <p:nvPr>
            <p:ph type="title"/>
          </p:nvPr>
        </p:nvSpPr>
        <p:spPr>
          <a:xfrm>
            <a:off x="640080" y="639704"/>
            <a:ext cx="3299579" cy="5577840"/>
          </a:xfrm>
        </p:spPr>
        <p:txBody>
          <a:bodyPr anchor="ctr">
            <a:normAutofit/>
          </a:bodyPr>
          <a:lstStyle/>
          <a:p>
            <a:pPr algn="ctr"/>
            <a:r>
              <a:rPr lang="en-US" dirty="0"/>
              <a:t>What is Promotions Analysis?</a:t>
            </a:r>
            <a:endParaRPr lang="en-US"/>
          </a:p>
        </p:txBody>
      </p:sp>
      <p:graphicFrame>
        <p:nvGraphicFramePr>
          <p:cNvPr id="5" name="Content Placeholder 2">
            <a:extLst>
              <a:ext uri="{FF2B5EF4-FFF2-40B4-BE49-F238E27FC236}">
                <a16:creationId xmlns:a16="http://schemas.microsoft.com/office/drawing/2014/main" id="{CA634898-8D1A-E299-0AB5-B26EBE263CC1}"/>
              </a:ext>
            </a:extLst>
          </p:cNvPr>
          <p:cNvGraphicFramePr>
            <a:graphicFrameLocks noGrp="1"/>
          </p:cNvGraphicFramePr>
          <p:nvPr>
            <p:ph idx="1"/>
            <p:extLst>
              <p:ext uri="{D42A27DB-BD31-4B8C-83A1-F6EECF244321}">
                <p14:modId xmlns:p14="http://schemas.microsoft.com/office/powerpoint/2010/main" val="24202115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19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8E52-A769-20E0-C620-6BDE89A7852B}"/>
              </a:ext>
            </a:extLst>
          </p:cNvPr>
          <p:cNvSpPr>
            <a:spLocks noGrp="1"/>
          </p:cNvSpPr>
          <p:nvPr>
            <p:ph type="title"/>
          </p:nvPr>
        </p:nvSpPr>
        <p:spPr>
          <a:xfrm>
            <a:off x="1390650" y="685800"/>
            <a:ext cx="9886950" cy="1485900"/>
          </a:xfrm>
        </p:spPr>
        <p:txBody>
          <a:bodyPr>
            <a:normAutofit/>
          </a:bodyPr>
          <a:lstStyle/>
          <a:p>
            <a:r>
              <a:rPr lang="en-US" dirty="0"/>
              <a:t>Types of Promotions</a:t>
            </a:r>
          </a:p>
        </p:txBody>
      </p:sp>
      <p:sp>
        <p:nvSpPr>
          <p:cNvPr id="3" name="Content Placeholder 2">
            <a:extLst>
              <a:ext uri="{FF2B5EF4-FFF2-40B4-BE49-F238E27FC236}">
                <a16:creationId xmlns:a16="http://schemas.microsoft.com/office/drawing/2014/main" id="{3BD14384-AEB6-5F3A-D335-6047F426C81E}"/>
              </a:ext>
            </a:extLst>
          </p:cNvPr>
          <p:cNvSpPr>
            <a:spLocks noGrp="1"/>
          </p:cNvSpPr>
          <p:nvPr>
            <p:ph idx="1"/>
          </p:nvPr>
        </p:nvSpPr>
        <p:spPr>
          <a:xfrm>
            <a:off x="1390649" y="2286000"/>
            <a:ext cx="6176776" cy="3581400"/>
          </a:xfrm>
        </p:spPr>
        <p:txBody>
          <a:bodyPr>
            <a:normAutofit/>
          </a:bodyPr>
          <a:lstStyle/>
          <a:p>
            <a:pPr marL="0" marR="0" indent="0">
              <a:spcBef>
                <a:spcPts val="0"/>
              </a:spcBef>
              <a:spcAft>
                <a:spcPts val="0"/>
              </a:spcAft>
              <a:buNone/>
            </a:pPr>
            <a:r>
              <a:rPr lang="en-IN" b="1" i="0">
                <a:effectLst/>
                <a:latin typeface="Georgia" panose="02040502050405020303" pitchFamily="18" charset="0"/>
              </a:rPr>
              <a:t>1. Quantity/Product concession</a:t>
            </a:r>
            <a:br>
              <a:rPr lang="en-IN" b="0" i="0">
                <a:effectLst/>
                <a:latin typeface="dm_sansregular"/>
              </a:rPr>
            </a:br>
            <a:endParaRPr lang="en-IN" b="0" i="0">
              <a:effectLst/>
              <a:latin typeface="dm_sansregular"/>
            </a:endParaRPr>
          </a:p>
          <a:p>
            <a:pPr marL="342900" marR="0" indent="0">
              <a:spcBef>
                <a:spcPts val="0"/>
              </a:spcBef>
              <a:buNone/>
            </a:pPr>
            <a:r>
              <a:rPr lang="en-IN" b="0" i="0">
                <a:effectLst/>
                <a:latin typeface="Georgia" panose="02040502050405020303" pitchFamily="18" charset="0"/>
              </a:rPr>
              <a:t>1)</a:t>
            </a:r>
            <a:r>
              <a:rPr lang="en-IN" b="0" i="0">
                <a:effectLst/>
                <a:latin typeface="Arial" panose="020B0604020202020204" pitchFamily="34" charset="0"/>
              </a:rPr>
              <a:t>     </a:t>
            </a:r>
            <a:r>
              <a:rPr lang="en-IN" b="0" i="0">
                <a:effectLst/>
                <a:latin typeface="Georgia" panose="02040502050405020303" pitchFamily="18" charset="0"/>
              </a:rPr>
              <a:t>Buy one get one free</a:t>
            </a:r>
            <a:endParaRPr lang="en-IN" b="0" i="0">
              <a:effectLst/>
              <a:latin typeface="dm_sansregular"/>
            </a:endParaRPr>
          </a:p>
          <a:p>
            <a:pPr marL="342900" marR="0" indent="0">
              <a:spcBef>
                <a:spcPts val="0"/>
              </a:spcBef>
              <a:buNone/>
            </a:pPr>
            <a:r>
              <a:rPr lang="en-IN" b="0" i="0">
                <a:effectLst/>
                <a:latin typeface="Georgia" panose="02040502050405020303" pitchFamily="18" charset="0"/>
              </a:rPr>
              <a:t>2)</a:t>
            </a:r>
            <a:r>
              <a:rPr lang="en-IN" b="0" i="0">
                <a:effectLst/>
                <a:latin typeface="Arial" panose="020B0604020202020204" pitchFamily="34" charset="0"/>
              </a:rPr>
              <a:t>     </a:t>
            </a:r>
            <a:r>
              <a:rPr lang="en-IN" b="0" i="0">
                <a:effectLst/>
                <a:latin typeface="Georgia" panose="02040502050405020303" pitchFamily="18" charset="0"/>
              </a:rPr>
              <a:t>Innovative cross-sell and up-sell strategies</a:t>
            </a:r>
            <a:endParaRPr lang="en-IN" b="0" i="0">
              <a:effectLst/>
              <a:latin typeface="dm_sansregular"/>
            </a:endParaRPr>
          </a:p>
          <a:p>
            <a:pPr marL="342900" marR="0" indent="0">
              <a:spcBef>
                <a:spcPts val="0"/>
              </a:spcBef>
              <a:buNone/>
            </a:pPr>
            <a:r>
              <a:rPr lang="en-IN" b="0" i="0">
                <a:effectLst/>
                <a:latin typeface="Georgia" panose="02040502050405020303" pitchFamily="18" charset="0"/>
              </a:rPr>
              <a:t>3)</a:t>
            </a:r>
            <a:r>
              <a:rPr lang="en-IN" b="0" i="0">
                <a:effectLst/>
                <a:latin typeface="Arial" panose="020B0604020202020204" pitchFamily="34" charset="0"/>
              </a:rPr>
              <a:t>     </a:t>
            </a:r>
            <a:r>
              <a:rPr lang="en-IN" b="0" i="0">
                <a:effectLst/>
                <a:latin typeface="Georgia" panose="02040502050405020303" pitchFamily="18" charset="0"/>
              </a:rPr>
              <a:t>Free samples to test new product</a:t>
            </a:r>
            <a:endParaRPr lang="en-IN" b="0" i="0">
              <a:effectLst/>
              <a:latin typeface="dm_sansregular"/>
            </a:endParaRPr>
          </a:p>
          <a:p>
            <a:pPr marL="342900" marR="0" indent="0">
              <a:spcBef>
                <a:spcPts val="0"/>
              </a:spcBef>
              <a:buNone/>
            </a:pPr>
            <a:r>
              <a:rPr lang="en-IN" b="0" i="0">
                <a:effectLst/>
                <a:latin typeface="Georgia" panose="02040502050405020303" pitchFamily="18" charset="0"/>
              </a:rPr>
              <a:t>4)</a:t>
            </a:r>
            <a:r>
              <a:rPr lang="en-IN" b="0" i="0">
                <a:effectLst/>
                <a:latin typeface="Arial" panose="020B0604020202020204" pitchFamily="34" charset="0"/>
              </a:rPr>
              <a:t>     </a:t>
            </a:r>
            <a:r>
              <a:rPr lang="en-IN" b="0" i="0">
                <a:effectLst/>
                <a:latin typeface="Georgia" panose="02040502050405020303" pitchFamily="18" charset="0"/>
              </a:rPr>
              <a:t>Offering promotions on particular day of a week to drive sales</a:t>
            </a:r>
            <a:endParaRPr lang="en-IN" b="0" i="0">
              <a:effectLst/>
              <a:latin typeface="dm_sansregular"/>
            </a:endParaRPr>
          </a:p>
          <a:p>
            <a:pPr marL="342900" marR="0" indent="0">
              <a:spcBef>
                <a:spcPts val="0"/>
              </a:spcBef>
              <a:buNone/>
            </a:pPr>
            <a:r>
              <a:rPr lang="en-IN" b="0" i="0">
                <a:effectLst/>
                <a:latin typeface="Georgia" panose="02040502050405020303" pitchFamily="18" charset="0"/>
              </a:rPr>
              <a:t>5)</a:t>
            </a:r>
            <a:r>
              <a:rPr lang="en-IN" b="0" i="0">
                <a:effectLst/>
                <a:latin typeface="Arial" panose="020B0604020202020204" pitchFamily="34" charset="0"/>
              </a:rPr>
              <a:t>     </a:t>
            </a:r>
            <a:r>
              <a:rPr lang="en-IN" b="0" i="0">
                <a:effectLst/>
                <a:latin typeface="Georgia" panose="02040502050405020303" pitchFamily="18" charset="0"/>
              </a:rPr>
              <a:t>Pseudo personalized promotions targeting particular customer segment (students/promotions linked to age, height, gender, profession)</a:t>
            </a:r>
            <a:endParaRPr lang="en-IN" b="0" i="0">
              <a:effectLst/>
              <a:latin typeface="dm_sansregular"/>
            </a:endParaRPr>
          </a:p>
          <a:p>
            <a:endParaRPr lang="en-US" dirty="0"/>
          </a:p>
        </p:txBody>
      </p:sp>
      <p:pic>
        <p:nvPicPr>
          <p:cNvPr id="3074" name="Picture 2" descr="Apis Himalaya Honey, 1kg (Buy 1 Get 1 Free) : Amazon.in: Grocery &amp; Gourmet  Foods">
            <a:extLst>
              <a:ext uri="{FF2B5EF4-FFF2-40B4-BE49-F238E27FC236}">
                <a16:creationId xmlns:a16="http://schemas.microsoft.com/office/drawing/2014/main" id="{CC9AF5AA-CB7E-E227-D40D-7721A54BB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8" r="4796" b="3"/>
          <a:stretch/>
        </p:blipFill>
        <p:spPr bwMode="auto">
          <a:xfrm>
            <a:off x="8061437" y="2401556"/>
            <a:ext cx="3211495" cy="346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2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27C3B-8EB9-298D-0E49-AB13A3304354}"/>
              </a:ext>
            </a:extLst>
          </p:cNvPr>
          <p:cNvSpPr>
            <a:spLocks noGrp="1"/>
          </p:cNvSpPr>
          <p:nvPr>
            <p:ph type="title"/>
          </p:nvPr>
        </p:nvSpPr>
        <p:spPr>
          <a:xfrm>
            <a:off x="784743" y="685800"/>
            <a:ext cx="5793475" cy="1485900"/>
          </a:xfrm>
        </p:spPr>
        <p:txBody>
          <a:bodyPr>
            <a:normAutofit/>
          </a:bodyPr>
          <a:lstStyle/>
          <a:p>
            <a:r>
              <a:rPr lang="en-US" dirty="0"/>
              <a:t>Types of Promotions</a:t>
            </a:r>
          </a:p>
        </p:txBody>
      </p:sp>
      <p:sp>
        <p:nvSpPr>
          <p:cNvPr id="3" name="Content Placeholder 2">
            <a:extLst>
              <a:ext uri="{FF2B5EF4-FFF2-40B4-BE49-F238E27FC236}">
                <a16:creationId xmlns:a16="http://schemas.microsoft.com/office/drawing/2014/main" id="{588C09C3-CD39-76E8-7998-260CF4806554}"/>
              </a:ext>
            </a:extLst>
          </p:cNvPr>
          <p:cNvSpPr>
            <a:spLocks noGrp="1"/>
          </p:cNvSpPr>
          <p:nvPr>
            <p:ph idx="1"/>
          </p:nvPr>
        </p:nvSpPr>
        <p:spPr>
          <a:xfrm>
            <a:off x="784743" y="2286000"/>
            <a:ext cx="5793475" cy="3581400"/>
          </a:xfrm>
        </p:spPr>
        <p:txBody>
          <a:bodyPr>
            <a:normAutofit/>
          </a:bodyPr>
          <a:lstStyle/>
          <a:p>
            <a:pPr marL="0" marR="0" indent="0">
              <a:spcBef>
                <a:spcPts val="0"/>
              </a:spcBef>
              <a:spcAft>
                <a:spcPts val="0"/>
              </a:spcAft>
              <a:buNone/>
            </a:pPr>
            <a:r>
              <a:rPr lang="en-IN" sz="1600" b="1" i="0">
                <a:effectLst/>
                <a:latin typeface="Georgia" panose="02040502050405020303" pitchFamily="18" charset="0"/>
              </a:rPr>
              <a:t>2. Price discount</a:t>
            </a:r>
            <a:endParaRPr lang="en-IN" sz="1600" b="1" i="0">
              <a:effectLst/>
              <a:latin typeface="dm_sansregular"/>
            </a:endParaRPr>
          </a:p>
          <a:p>
            <a:pPr marL="342900" marR="0" indent="0">
              <a:spcBef>
                <a:spcPts val="0"/>
              </a:spcBef>
              <a:buNone/>
            </a:pPr>
            <a:r>
              <a:rPr lang="en-IN" sz="1600" b="0" i="0">
                <a:effectLst/>
                <a:latin typeface="Georgia" panose="02040502050405020303" pitchFamily="18" charset="0"/>
              </a:rPr>
              <a:t>1)</a:t>
            </a:r>
            <a:r>
              <a:rPr lang="en-IN" sz="1600" b="0" i="0">
                <a:effectLst/>
                <a:latin typeface="Arial" panose="020B0604020202020204" pitchFamily="34" charset="0"/>
              </a:rPr>
              <a:t>     </a:t>
            </a:r>
            <a:r>
              <a:rPr lang="en-IN" sz="1600" b="0" i="0">
                <a:effectLst/>
                <a:latin typeface="Georgia" panose="02040502050405020303" pitchFamily="18" charset="0"/>
              </a:rPr>
              <a:t>Some per cent off per item</a:t>
            </a:r>
            <a:endParaRPr lang="en-IN" sz="1600" b="0" i="0">
              <a:effectLst/>
              <a:latin typeface="dm_sansregular"/>
            </a:endParaRPr>
          </a:p>
          <a:p>
            <a:pPr marL="342900" marR="0" indent="0">
              <a:spcBef>
                <a:spcPts val="0"/>
              </a:spcBef>
              <a:buNone/>
            </a:pPr>
            <a:r>
              <a:rPr lang="en-IN" sz="1600" b="0" i="0">
                <a:effectLst/>
                <a:latin typeface="Georgia" panose="02040502050405020303" pitchFamily="18" charset="0"/>
              </a:rPr>
              <a:t>2)</a:t>
            </a:r>
            <a:r>
              <a:rPr lang="en-IN" sz="1600" b="0" i="0">
                <a:effectLst/>
                <a:latin typeface="Arial" panose="020B0604020202020204" pitchFamily="34" charset="0"/>
              </a:rPr>
              <a:t>     </a:t>
            </a:r>
            <a:r>
              <a:rPr lang="en-IN" sz="1600" b="0" i="0">
                <a:effectLst/>
                <a:latin typeface="Georgia" panose="02040502050405020303" pitchFamily="18" charset="0"/>
              </a:rPr>
              <a:t>Fixed amount off per item</a:t>
            </a:r>
            <a:endParaRPr lang="en-IN" sz="1600" b="0" i="0">
              <a:effectLst/>
              <a:latin typeface="dm_sansregular"/>
            </a:endParaRPr>
          </a:p>
          <a:p>
            <a:pPr marL="342900" marR="0" indent="0">
              <a:spcBef>
                <a:spcPts val="0"/>
              </a:spcBef>
              <a:buNone/>
            </a:pPr>
            <a:r>
              <a:rPr lang="en-IN" sz="1600" b="0" i="0">
                <a:effectLst/>
                <a:latin typeface="Georgia" panose="02040502050405020303" pitchFamily="18" charset="0"/>
              </a:rPr>
              <a:t>3)</a:t>
            </a:r>
            <a:r>
              <a:rPr lang="en-IN" sz="1600" b="0" i="0">
                <a:effectLst/>
                <a:latin typeface="Arial" panose="020B0604020202020204" pitchFamily="34" charset="0"/>
              </a:rPr>
              <a:t>     </a:t>
            </a:r>
            <a:r>
              <a:rPr lang="en-IN" sz="1600" b="0" i="0">
                <a:effectLst/>
                <a:latin typeface="Georgia" panose="02040502050405020303" pitchFamily="18" charset="0"/>
              </a:rPr>
              <a:t>Discount vouchers</a:t>
            </a:r>
            <a:br>
              <a:rPr lang="en-IN" sz="1600" b="0" i="0">
                <a:effectLst/>
                <a:latin typeface="dm_sansregular"/>
              </a:rPr>
            </a:br>
            <a:endParaRPr lang="en-IN" sz="1600" b="0" i="0">
              <a:effectLst/>
              <a:latin typeface="dm_sansregular"/>
            </a:endParaRPr>
          </a:p>
          <a:p>
            <a:pPr marL="0" marR="0" indent="0">
              <a:spcBef>
                <a:spcPts val="0"/>
              </a:spcBef>
              <a:spcAft>
                <a:spcPts val="0"/>
              </a:spcAft>
              <a:buNone/>
            </a:pPr>
            <a:r>
              <a:rPr lang="en-IN" sz="1600" b="1" i="0">
                <a:effectLst/>
                <a:latin typeface="Georgia" panose="02040502050405020303" pitchFamily="18" charset="0"/>
              </a:rPr>
              <a:t>3. </a:t>
            </a:r>
            <a:r>
              <a:rPr lang="en-IN" sz="1600" b="1">
                <a:latin typeface="Georgia" panose="02040502050405020303" pitchFamily="18" charset="0"/>
              </a:rPr>
              <a:t>Coupons</a:t>
            </a:r>
            <a:endParaRPr lang="en-IN" sz="1600" b="1" i="0">
              <a:effectLst/>
              <a:latin typeface="dm_sansregular"/>
            </a:endParaRPr>
          </a:p>
          <a:p>
            <a:pPr marL="342900" marR="0" indent="0">
              <a:spcBef>
                <a:spcPts val="0"/>
              </a:spcBef>
              <a:buNone/>
            </a:pPr>
            <a:r>
              <a:rPr lang="en-IN" sz="1600" b="0" i="0">
                <a:effectLst/>
                <a:latin typeface="Georgia" panose="02040502050405020303" pitchFamily="18" charset="0"/>
              </a:rPr>
              <a:t>1)</a:t>
            </a:r>
            <a:r>
              <a:rPr lang="en-IN" sz="1600" b="0" i="0">
                <a:effectLst/>
                <a:latin typeface="Arial" panose="020B0604020202020204" pitchFamily="34" charset="0"/>
              </a:rPr>
              <a:t>     </a:t>
            </a:r>
            <a:r>
              <a:rPr lang="en-IN" sz="1600" b="0" i="0">
                <a:effectLst/>
                <a:latin typeface="Georgia" panose="02040502050405020303" pitchFamily="18" charset="0"/>
              </a:rPr>
              <a:t>On-line/e-mail coupon</a:t>
            </a:r>
            <a:endParaRPr lang="en-IN" sz="1600" b="0" i="0">
              <a:effectLst/>
              <a:latin typeface="dm_sansregular"/>
            </a:endParaRPr>
          </a:p>
          <a:p>
            <a:pPr marL="342900" marR="0" indent="0">
              <a:spcBef>
                <a:spcPts val="0"/>
              </a:spcBef>
              <a:buNone/>
            </a:pPr>
            <a:r>
              <a:rPr lang="en-IN" sz="1600" b="0" i="0">
                <a:effectLst/>
                <a:latin typeface="Georgia" panose="02040502050405020303" pitchFamily="18" charset="0"/>
              </a:rPr>
              <a:t>2)</a:t>
            </a:r>
            <a:r>
              <a:rPr lang="en-IN" sz="1600" b="0" i="0">
                <a:effectLst/>
                <a:latin typeface="Arial" panose="020B0604020202020204" pitchFamily="34" charset="0"/>
              </a:rPr>
              <a:t>     </a:t>
            </a:r>
            <a:r>
              <a:rPr lang="en-IN" sz="1600" b="0" i="0">
                <a:effectLst/>
                <a:latin typeface="Georgia" panose="02040502050405020303" pitchFamily="18" charset="0"/>
              </a:rPr>
              <a:t>Mobile coupon</a:t>
            </a:r>
          </a:p>
          <a:p>
            <a:pPr marL="342900" marR="0" indent="0">
              <a:spcBef>
                <a:spcPts val="0"/>
              </a:spcBef>
              <a:buNone/>
            </a:pPr>
            <a:endParaRPr lang="en-IN" sz="1600">
              <a:latin typeface="Georgia" panose="02040502050405020303" pitchFamily="18" charset="0"/>
            </a:endParaRPr>
          </a:p>
          <a:p>
            <a:pPr marL="0" marR="0" indent="0">
              <a:spcBef>
                <a:spcPts val="0"/>
              </a:spcBef>
              <a:spcAft>
                <a:spcPts val="0"/>
              </a:spcAft>
              <a:buNone/>
            </a:pPr>
            <a:r>
              <a:rPr lang="en-IN" sz="1600" b="1" i="0">
                <a:effectLst/>
                <a:latin typeface="Georgia" panose="02040502050405020303" pitchFamily="18" charset="0"/>
              </a:rPr>
              <a:t>4. Shipping promotions</a:t>
            </a:r>
            <a:endParaRPr lang="en-IN" sz="1600" b="1" i="0">
              <a:effectLst/>
              <a:latin typeface="dm_sansregular"/>
            </a:endParaRPr>
          </a:p>
          <a:p>
            <a:pPr marL="0" marR="0" indent="0">
              <a:spcBef>
                <a:spcPts val="0"/>
              </a:spcBef>
              <a:spcAft>
                <a:spcPts val="0"/>
              </a:spcAft>
              <a:buNone/>
            </a:pPr>
            <a:endParaRPr lang="en-IN" sz="1600" b="0" i="0">
              <a:effectLst/>
              <a:latin typeface="dm_sansregular"/>
            </a:endParaRPr>
          </a:p>
          <a:p>
            <a:pPr marL="342900" marR="0" indent="0">
              <a:spcBef>
                <a:spcPts val="0"/>
              </a:spcBef>
              <a:buNone/>
            </a:pPr>
            <a:r>
              <a:rPr lang="en-IN" sz="1600" b="0" i="0">
                <a:effectLst/>
                <a:latin typeface="Georgia" panose="02040502050405020303" pitchFamily="18" charset="0"/>
              </a:rPr>
              <a:t>1)</a:t>
            </a:r>
            <a:r>
              <a:rPr lang="en-IN" sz="1600" b="0" i="0">
                <a:effectLst/>
                <a:latin typeface="Arial" panose="020B0604020202020204" pitchFamily="34" charset="0"/>
              </a:rPr>
              <a:t>     </a:t>
            </a:r>
            <a:r>
              <a:rPr lang="en-IN" sz="1600" b="0" i="0">
                <a:effectLst/>
                <a:latin typeface="Georgia" panose="02040502050405020303" pitchFamily="18" charset="0"/>
              </a:rPr>
              <a:t>Free delivery of product</a:t>
            </a:r>
            <a:endParaRPr lang="en-IN" sz="1600" b="0" i="0">
              <a:effectLst/>
              <a:latin typeface="dm_sansregular"/>
            </a:endParaRPr>
          </a:p>
          <a:p>
            <a:pPr marL="342900" marR="0" indent="0">
              <a:spcBef>
                <a:spcPts val="0"/>
              </a:spcBef>
              <a:buNone/>
            </a:pPr>
            <a:r>
              <a:rPr lang="en-IN" sz="1600" b="0" i="0">
                <a:effectLst/>
                <a:latin typeface="Georgia" panose="02040502050405020303" pitchFamily="18" charset="0"/>
              </a:rPr>
              <a:t>2)</a:t>
            </a:r>
            <a:r>
              <a:rPr lang="en-IN" sz="1600" b="0" i="0">
                <a:effectLst/>
                <a:latin typeface="Arial" panose="020B0604020202020204" pitchFamily="34" charset="0"/>
              </a:rPr>
              <a:t>     </a:t>
            </a:r>
            <a:r>
              <a:rPr lang="en-IN" sz="1600" b="0" i="0">
                <a:effectLst/>
                <a:latin typeface="Georgia" panose="02040502050405020303" pitchFamily="18" charset="0"/>
              </a:rPr>
              <a:t>Money off on delivery item by means of a selected ship mode</a:t>
            </a:r>
            <a:endParaRPr lang="en-IN" sz="1600" b="0" i="0">
              <a:effectLst/>
              <a:latin typeface="dm_sansregular"/>
            </a:endParaRPr>
          </a:p>
          <a:p>
            <a:pPr marL="342900" marR="0" indent="0">
              <a:spcBef>
                <a:spcPts val="0"/>
              </a:spcBef>
              <a:buNone/>
            </a:pPr>
            <a:endParaRPr lang="en-IN" sz="1600" b="0" i="0">
              <a:effectLst/>
              <a:latin typeface="dm_sansregular"/>
            </a:endParaRPr>
          </a:p>
          <a:p>
            <a:endParaRPr lang="en-US" sz="160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White percentage symbol on red background">
            <a:extLst>
              <a:ext uri="{FF2B5EF4-FFF2-40B4-BE49-F238E27FC236}">
                <a16:creationId xmlns:a16="http://schemas.microsoft.com/office/drawing/2014/main" id="{EB1A695A-30C7-2085-F51E-F246907F2365}"/>
              </a:ext>
            </a:extLst>
          </p:cNvPr>
          <p:cNvPicPr>
            <a:picLocks noChangeAspect="1"/>
          </p:cNvPicPr>
          <p:nvPr/>
        </p:nvPicPr>
        <p:blipFill rotWithShape="1">
          <a:blip r:embed="rId2"/>
          <a:srcRect l="45634" r="9790" b="-1"/>
          <a:stretch/>
        </p:blipFill>
        <p:spPr>
          <a:xfrm>
            <a:off x="7612260" y="10"/>
            <a:ext cx="4579739" cy="6857990"/>
          </a:xfrm>
          <a:prstGeom prst="rect">
            <a:avLst/>
          </a:prstGeom>
        </p:spPr>
      </p:pic>
    </p:spTree>
    <p:extLst>
      <p:ext uri="{BB962C8B-B14F-4D97-AF65-F5344CB8AC3E}">
        <p14:creationId xmlns:p14="http://schemas.microsoft.com/office/powerpoint/2010/main" val="323386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F9827B-B9CD-C253-B03C-491F48091E15}"/>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The ORACLE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C383E87-E207-851A-BC41-FF253D6240F1}"/>
              </a:ext>
            </a:extLst>
          </p:cNvPr>
          <p:cNvSpPr>
            <a:spLocks noGrp="1"/>
          </p:cNvSpPr>
          <p:nvPr>
            <p:ph idx="1"/>
          </p:nvPr>
        </p:nvSpPr>
        <p:spPr>
          <a:xfrm>
            <a:off x="6176720" y="791570"/>
            <a:ext cx="4892308" cy="5262390"/>
          </a:xfrm>
        </p:spPr>
        <p:txBody>
          <a:bodyPr anchor="ctr">
            <a:normAutofit/>
          </a:bodyPr>
          <a:lstStyle/>
          <a:p>
            <a:r>
              <a:rPr lang="en-US" sz="1800"/>
              <a:t>Mere sales is not enough</a:t>
            </a:r>
          </a:p>
          <a:p>
            <a:r>
              <a:rPr lang="en-US" sz="1800"/>
              <a:t>Promotions must draw profits</a:t>
            </a:r>
          </a:p>
          <a:p>
            <a:r>
              <a:rPr lang="en-US" sz="1800"/>
              <a:t>Customer behavior must be analyzed</a:t>
            </a:r>
          </a:p>
          <a:p>
            <a:r>
              <a:rPr lang="en-US" sz="1800"/>
              <a:t>Customers have their own parameters to evaluate a promotion:</a:t>
            </a:r>
          </a:p>
          <a:p>
            <a:pPr lvl="1"/>
            <a:r>
              <a:rPr lang="en-US" sz="1800"/>
              <a:t>Age</a:t>
            </a:r>
          </a:p>
          <a:p>
            <a:pPr lvl="1"/>
            <a:r>
              <a:rPr lang="en-US" sz="1800"/>
              <a:t>Gender</a:t>
            </a:r>
          </a:p>
          <a:p>
            <a:pPr lvl="1"/>
            <a:r>
              <a:rPr lang="en-US" sz="1800"/>
              <a:t>Requirement</a:t>
            </a:r>
          </a:p>
          <a:p>
            <a:pPr lvl="1"/>
            <a:r>
              <a:rPr lang="en-US" sz="1800"/>
              <a:t>Income</a:t>
            </a:r>
          </a:p>
        </p:txBody>
      </p:sp>
    </p:spTree>
    <p:extLst>
      <p:ext uri="{BB962C8B-B14F-4D97-AF65-F5344CB8AC3E}">
        <p14:creationId xmlns:p14="http://schemas.microsoft.com/office/powerpoint/2010/main" val="303568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8FDDD-F739-04F0-9636-F911B097F582}"/>
              </a:ext>
            </a:extLst>
          </p:cNvPr>
          <p:cNvSpPr>
            <a:spLocks noGrp="1"/>
          </p:cNvSpPr>
          <p:nvPr>
            <p:ph type="title"/>
          </p:nvPr>
        </p:nvSpPr>
        <p:spPr>
          <a:xfrm>
            <a:off x="784743" y="685800"/>
            <a:ext cx="5793475" cy="1485900"/>
          </a:xfrm>
        </p:spPr>
        <p:txBody>
          <a:bodyPr>
            <a:normAutofit/>
          </a:bodyPr>
          <a:lstStyle/>
          <a:p>
            <a:r>
              <a:rPr lang="en-US" dirty="0"/>
              <a:t>Knowledge Prerequisites</a:t>
            </a:r>
          </a:p>
        </p:txBody>
      </p:sp>
      <p:sp>
        <p:nvSpPr>
          <p:cNvPr id="3" name="Content Placeholder 2">
            <a:extLst>
              <a:ext uri="{FF2B5EF4-FFF2-40B4-BE49-F238E27FC236}">
                <a16:creationId xmlns:a16="http://schemas.microsoft.com/office/drawing/2014/main" id="{8079151A-CD2A-71BA-2CD4-817CC2F284D2}"/>
              </a:ext>
            </a:extLst>
          </p:cNvPr>
          <p:cNvSpPr>
            <a:spLocks noGrp="1"/>
          </p:cNvSpPr>
          <p:nvPr>
            <p:ph idx="1"/>
          </p:nvPr>
        </p:nvSpPr>
        <p:spPr>
          <a:xfrm>
            <a:off x="784743" y="2286000"/>
            <a:ext cx="5793475" cy="3581400"/>
          </a:xfrm>
        </p:spPr>
        <p:txBody>
          <a:bodyPr>
            <a:normAutofit/>
          </a:bodyPr>
          <a:lstStyle/>
          <a:p>
            <a:pPr marL="0" indent="0">
              <a:buNone/>
            </a:pPr>
            <a:r>
              <a:rPr lang="en-IN" sz="1400" b="0" i="0">
                <a:effectLst/>
                <a:latin typeface="dm_sansregular"/>
              </a:rPr>
              <a:t>1. How frequently should a promotion be launched?</a:t>
            </a:r>
            <a:br>
              <a:rPr lang="en-IN" sz="1400"/>
            </a:br>
            <a:r>
              <a:rPr lang="en-IN" sz="1400" b="0" i="0">
                <a:effectLst/>
                <a:latin typeface="dm_sansregular"/>
              </a:rPr>
              <a:t>2. Which categories respond the most to which promotions?</a:t>
            </a:r>
            <a:br>
              <a:rPr lang="en-IN" sz="1400"/>
            </a:br>
            <a:r>
              <a:rPr lang="en-IN" sz="1400" b="0" i="0">
                <a:effectLst/>
                <a:latin typeface="dm_sansregular"/>
              </a:rPr>
              <a:t>3. What product combinations can be promoted together?</a:t>
            </a:r>
            <a:br>
              <a:rPr lang="en-IN" sz="1400"/>
            </a:br>
            <a:r>
              <a:rPr lang="en-IN" sz="1400" b="0" i="0">
                <a:effectLst/>
                <a:latin typeface="dm_sansregular"/>
              </a:rPr>
              <a:t>4. To promote the entire category or to concentrate on only key products?</a:t>
            </a:r>
            <a:br>
              <a:rPr lang="en-IN" sz="1400"/>
            </a:br>
            <a:r>
              <a:rPr lang="en-IN" sz="1400" b="0" i="0">
                <a:effectLst/>
                <a:latin typeface="dm_sansregular"/>
              </a:rPr>
              <a:t>5. What sales rise can be estimated at each concession level?</a:t>
            </a:r>
            <a:br>
              <a:rPr lang="en-IN" sz="1400"/>
            </a:br>
            <a:r>
              <a:rPr lang="en-IN" sz="1400" b="0" i="0">
                <a:effectLst/>
                <a:latin typeface="dm_sansregular"/>
              </a:rPr>
              <a:t>6. How does a retail price change in product affect traffic and overall revenue?</a:t>
            </a:r>
            <a:br>
              <a:rPr lang="en-IN" sz="1400"/>
            </a:br>
            <a:r>
              <a:rPr lang="en-IN" sz="1400" b="0" i="0">
                <a:effectLst/>
                <a:latin typeface="dm_sansregular"/>
              </a:rPr>
              <a:t>7. What promotional plan to be designed to meet definite sales and volume targets?</a:t>
            </a:r>
            <a:br>
              <a:rPr lang="en-IN" sz="1400"/>
            </a:br>
            <a:r>
              <a:rPr lang="en-IN" sz="1400" b="0" i="0">
                <a:effectLst/>
                <a:latin typeface="dm_sansregular"/>
              </a:rPr>
              <a:t>8. Do price increase/decrease on some items negatively impact sales of other items?</a:t>
            </a:r>
            <a:br>
              <a:rPr lang="en-IN" sz="1400"/>
            </a:br>
            <a:r>
              <a:rPr lang="en-IN" sz="1400" b="0" i="0">
                <a:effectLst/>
                <a:latin typeface="dm_sansregular"/>
              </a:rPr>
              <a:t>9. How to drive new traffic to stores?</a:t>
            </a:r>
            <a:br>
              <a:rPr lang="en-IN" sz="1400"/>
            </a:br>
            <a:r>
              <a:rPr lang="en-IN" sz="1400" b="0" i="0">
                <a:effectLst/>
                <a:latin typeface="dm_sansregular"/>
              </a:rPr>
              <a:t>10. Based on demographics, how to vary promotional strategies across various stores?</a:t>
            </a:r>
            <a:br>
              <a:rPr lang="en-IN" sz="1400"/>
            </a:br>
            <a:r>
              <a:rPr lang="en-IN" sz="1400" b="0" i="0">
                <a:effectLst/>
                <a:latin typeface="dm_sansregular"/>
              </a:rPr>
              <a:t>11. What are the most effective promotions to reach target customers?</a:t>
            </a:r>
            <a:endParaRPr lang="en-US" sz="140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ardboard boxes on conveyor belt">
            <a:extLst>
              <a:ext uri="{FF2B5EF4-FFF2-40B4-BE49-F238E27FC236}">
                <a16:creationId xmlns:a16="http://schemas.microsoft.com/office/drawing/2014/main" id="{65057185-C336-E6C3-6939-7BCA7EB9749D}"/>
              </a:ext>
            </a:extLst>
          </p:cNvPr>
          <p:cNvPicPr>
            <a:picLocks noChangeAspect="1"/>
          </p:cNvPicPr>
          <p:nvPr/>
        </p:nvPicPr>
        <p:blipFill rotWithShape="1">
          <a:blip r:embed="rId2"/>
          <a:srcRect l="32786" r="22638" b="-1"/>
          <a:stretch/>
        </p:blipFill>
        <p:spPr>
          <a:xfrm>
            <a:off x="7612260" y="10"/>
            <a:ext cx="4579739" cy="6857990"/>
          </a:xfrm>
          <a:prstGeom prst="rect">
            <a:avLst/>
          </a:prstGeom>
        </p:spPr>
      </p:pic>
    </p:spTree>
    <p:extLst>
      <p:ext uri="{BB962C8B-B14F-4D97-AF65-F5344CB8AC3E}">
        <p14:creationId xmlns:p14="http://schemas.microsoft.com/office/powerpoint/2010/main" val="272979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C269C-2C78-D5DE-8336-5B17664282F5}"/>
              </a:ext>
            </a:extLst>
          </p:cNvPr>
          <p:cNvSpPr>
            <a:spLocks noGrp="1"/>
          </p:cNvSpPr>
          <p:nvPr>
            <p:ph type="title"/>
          </p:nvPr>
        </p:nvSpPr>
        <p:spPr>
          <a:xfrm>
            <a:off x="784743" y="685800"/>
            <a:ext cx="5793475" cy="1485900"/>
          </a:xfrm>
        </p:spPr>
        <p:txBody>
          <a:bodyPr>
            <a:normAutofit/>
          </a:bodyPr>
          <a:lstStyle/>
          <a:p>
            <a:r>
              <a:rPr lang="en-US" dirty="0"/>
              <a:t>Direct – Indirect Impact of Promotions</a:t>
            </a:r>
          </a:p>
        </p:txBody>
      </p:sp>
      <p:sp>
        <p:nvSpPr>
          <p:cNvPr id="3" name="Content Placeholder 2">
            <a:extLst>
              <a:ext uri="{FF2B5EF4-FFF2-40B4-BE49-F238E27FC236}">
                <a16:creationId xmlns:a16="http://schemas.microsoft.com/office/drawing/2014/main" id="{ADA92C76-847A-88AD-46C4-5A4E8A75D77F}"/>
              </a:ext>
            </a:extLst>
          </p:cNvPr>
          <p:cNvSpPr>
            <a:spLocks noGrp="1"/>
          </p:cNvSpPr>
          <p:nvPr>
            <p:ph idx="1"/>
          </p:nvPr>
        </p:nvSpPr>
        <p:spPr>
          <a:xfrm>
            <a:off x="784743" y="2286000"/>
            <a:ext cx="5793475" cy="3581400"/>
          </a:xfrm>
        </p:spPr>
        <p:txBody>
          <a:bodyPr>
            <a:normAutofit/>
          </a:bodyPr>
          <a:lstStyle/>
          <a:p>
            <a:r>
              <a:rPr lang="en-US" dirty="0"/>
              <a:t>Increased Profits</a:t>
            </a:r>
          </a:p>
          <a:p>
            <a:r>
              <a:rPr lang="en-US" dirty="0"/>
              <a:t>Increased Revenue</a:t>
            </a:r>
          </a:p>
          <a:p>
            <a:r>
              <a:rPr lang="en-US" dirty="0"/>
              <a:t>Increased Brand Awareness</a:t>
            </a:r>
          </a:p>
          <a:p>
            <a:r>
              <a:rPr lang="en-US" dirty="0"/>
              <a:t>Clear Stocks</a:t>
            </a:r>
          </a:p>
          <a:p>
            <a:r>
              <a:rPr lang="en-US" dirty="0"/>
              <a:t>Build Strong Relationships with Loyal Customers</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igital stock market graph">
            <a:extLst>
              <a:ext uri="{FF2B5EF4-FFF2-40B4-BE49-F238E27FC236}">
                <a16:creationId xmlns:a16="http://schemas.microsoft.com/office/drawing/2014/main" id="{8BCD43AA-6FA3-5EB0-D932-7E9D350B7A15}"/>
              </a:ext>
            </a:extLst>
          </p:cNvPr>
          <p:cNvPicPr>
            <a:picLocks noChangeAspect="1"/>
          </p:cNvPicPr>
          <p:nvPr/>
        </p:nvPicPr>
        <p:blipFill rotWithShape="1">
          <a:blip r:embed="rId2"/>
          <a:srcRect l="42431" r="12158" b="-1"/>
          <a:stretch/>
        </p:blipFill>
        <p:spPr>
          <a:xfrm>
            <a:off x="7612260" y="10"/>
            <a:ext cx="4579739" cy="6857990"/>
          </a:xfrm>
          <a:prstGeom prst="rect">
            <a:avLst/>
          </a:prstGeom>
        </p:spPr>
      </p:pic>
    </p:spTree>
    <p:extLst>
      <p:ext uri="{BB962C8B-B14F-4D97-AF65-F5344CB8AC3E}">
        <p14:creationId xmlns:p14="http://schemas.microsoft.com/office/powerpoint/2010/main" val="27284507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112</TotalTime>
  <Words>709</Words>
  <Application>Microsoft Macintosh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dm_sansregular</vt:lpstr>
      <vt:lpstr>Franklin Gothic Book</vt:lpstr>
      <vt:lpstr>Georgia</vt:lpstr>
      <vt:lpstr>Crop</vt:lpstr>
      <vt:lpstr>Managing Sales Promotions</vt:lpstr>
      <vt:lpstr>Today’s Consumer</vt:lpstr>
      <vt:lpstr>Why Analyze Promotions?</vt:lpstr>
      <vt:lpstr>What is Promotions Analysis?</vt:lpstr>
      <vt:lpstr>Types of Promotions</vt:lpstr>
      <vt:lpstr>Types of Promotions</vt:lpstr>
      <vt:lpstr>The ORACLE</vt:lpstr>
      <vt:lpstr>Knowledge Prerequisites</vt:lpstr>
      <vt:lpstr>Direct – Indirect Impact of Promotions</vt:lpstr>
      <vt:lpstr>Data Points to Watchout for</vt:lpstr>
      <vt:lpstr>Some Popular Analysis Techniques</vt:lpstr>
      <vt:lpstr>Promotional Analysis</vt:lpstr>
      <vt:lpstr>Promotion is not just Offering Anything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Sales Promotions</dc:title>
  <dc:creator>Sunil Sharma</dc:creator>
  <cp:lastModifiedBy>Sunil Sharma</cp:lastModifiedBy>
  <cp:revision>3</cp:revision>
  <dcterms:created xsi:type="dcterms:W3CDTF">2022-11-06T04:29:38Z</dcterms:created>
  <dcterms:modified xsi:type="dcterms:W3CDTF">2022-11-06T06:22:16Z</dcterms:modified>
</cp:coreProperties>
</file>