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296"/>
  </p:normalViewPr>
  <p:slideViewPr>
    <p:cSldViewPr snapToGrid="0">
      <p:cViewPr varScale="1">
        <p:scale>
          <a:sx n="90" d="100"/>
          <a:sy n="90" d="100"/>
        </p:scale>
        <p:origin x="23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061ED3-6997-49EE-A631-1D7F8D49372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8A3BDA-2EAC-4329-B375-2A966EF88664}">
      <dgm:prSet/>
      <dgm:spPr/>
      <dgm:t>
        <a:bodyPr/>
        <a:lstStyle/>
        <a:p>
          <a:r>
            <a:rPr lang="en-US"/>
            <a:t>Internet has become a place where consumers make buying decisions</a:t>
          </a:r>
        </a:p>
      </dgm:t>
    </dgm:pt>
    <dgm:pt modelId="{07C037BC-D7A1-4A7C-B263-15FD6E43CC52}" type="parTrans" cxnId="{FC9C170A-724C-4CCD-9660-D219D9DD9DB1}">
      <dgm:prSet/>
      <dgm:spPr/>
      <dgm:t>
        <a:bodyPr/>
        <a:lstStyle/>
        <a:p>
          <a:endParaRPr lang="en-US"/>
        </a:p>
      </dgm:t>
    </dgm:pt>
    <dgm:pt modelId="{0BC533F3-99E2-4295-AD53-5E86FE804C6E}" type="sibTrans" cxnId="{FC9C170A-724C-4CCD-9660-D219D9DD9DB1}">
      <dgm:prSet/>
      <dgm:spPr/>
      <dgm:t>
        <a:bodyPr/>
        <a:lstStyle/>
        <a:p>
          <a:endParaRPr lang="en-US"/>
        </a:p>
      </dgm:t>
    </dgm:pt>
    <dgm:pt modelId="{067FE6E1-DE77-48C1-B8DF-3A962A2C467B}">
      <dgm:prSet/>
      <dgm:spPr/>
      <dgm:t>
        <a:bodyPr/>
        <a:lstStyle/>
        <a:p>
          <a:r>
            <a:rPr lang="en-US"/>
            <a:t>Internet has become a go-to destination to find information on local businesses</a:t>
          </a:r>
        </a:p>
      </dgm:t>
    </dgm:pt>
    <dgm:pt modelId="{71E97620-9E06-48AB-A272-34A4D7C0E008}" type="parTrans" cxnId="{030FE9FB-6EDD-4D1B-BF86-9645CC978DB7}">
      <dgm:prSet/>
      <dgm:spPr/>
      <dgm:t>
        <a:bodyPr/>
        <a:lstStyle/>
        <a:p>
          <a:endParaRPr lang="en-US"/>
        </a:p>
      </dgm:t>
    </dgm:pt>
    <dgm:pt modelId="{9E8B7F2F-9A46-44F3-9DFB-CA3F59E01AAD}" type="sibTrans" cxnId="{030FE9FB-6EDD-4D1B-BF86-9645CC978DB7}">
      <dgm:prSet/>
      <dgm:spPr/>
      <dgm:t>
        <a:bodyPr/>
        <a:lstStyle/>
        <a:p>
          <a:endParaRPr lang="en-US"/>
        </a:p>
      </dgm:t>
    </dgm:pt>
    <dgm:pt modelId="{A7A1B59B-24C3-4F1E-80E0-D71A2EE13394}">
      <dgm:prSet/>
      <dgm:spPr/>
      <dgm:t>
        <a:bodyPr/>
        <a:lstStyle/>
        <a:p>
          <a:r>
            <a:rPr lang="en-US"/>
            <a:t>Internet has taken over the role of “asking a friend”</a:t>
          </a:r>
        </a:p>
      </dgm:t>
    </dgm:pt>
    <dgm:pt modelId="{34F33029-701D-4C2A-86CC-D8FEE8F7E93E}" type="parTrans" cxnId="{2BA8F061-F0F8-42F3-8896-F29C8FC7764F}">
      <dgm:prSet/>
      <dgm:spPr/>
      <dgm:t>
        <a:bodyPr/>
        <a:lstStyle/>
        <a:p>
          <a:endParaRPr lang="en-US"/>
        </a:p>
      </dgm:t>
    </dgm:pt>
    <dgm:pt modelId="{D7BB3CE9-11AD-4BBD-ADD4-98A4F0E80C6B}" type="sibTrans" cxnId="{2BA8F061-F0F8-42F3-8896-F29C8FC7764F}">
      <dgm:prSet/>
      <dgm:spPr/>
      <dgm:t>
        <a:bodyPr/>
        <a:lstStyle/>
        <a:p>
          <a:endParaRPr lang="en-US"/>
        </a:p>
      </dgm:t>
    </dgm:pt>
    <dgm:pt modelId="{9872DFB2-C69D-4EA4-A653-8AD7DE695638}">
      <dgm:prSet/>
      <dgm:spPr/>
      <dgm:t>
        <a:bodyPr/>
        <a:lstStyle/>
        <a:p>
          <a:r>
            <a:rPr lang="en-US"/>
            <a:t>SEO generates targeted traffic from interested buyers</a:t>
          </a:r>
        </a:p>
      </dgm:t>
    </dgm:pt>
    <dgm:pt modelId="{162C1AB8-4096-439B-B322-2936A2142120}" type="parTrans" cxnId="{2DB46B2A-CA4B-458E-9F27-92AF036315A4}">
      <dgm:prSet/>
      <dgm:spPr/>
      <dgm:t>
        <a:bodyPr/>
        <a:lstStyle/>
        <a:p>
          <a:endParaRPr lang="en-US"/>
        </a:p>
      </dgm:t>
    </dgm:pt>
    <dgm:pt modelId="{1F394496-7BCB-44BB-B9B6-76D2F6C71FA1}" type="sibTrans" cxnId="{2DB46B2A-CA4B-458E-9F27-92AF036315A4}">
      <dgm:prSet/>
      <dgm:spPr/>
      <dgm:t>
        <a:bodyPr/>
        <a:lstStyle/>
        <a:p>
          <a:endParaRPr lang="en-US"/>
        </a:p>
      </dgm:t>
    </dgm:pt>
    <dgm:pt modelId="{ED195D17-8E0E-498B-B9DB-4CC16F25DFEC}">
      <dgm:prSet/>
      <dgm:spPr/>
      <dgm:t>
        <a:bodyPr/>
        <a:lstStyle/>
        <a:p>
          <a:r>
            <a:rPr lang="en-US"/>
            <a:t>CRO can maximize the number of leads and sales generated through organic traffic</a:t>
          </a:r>
        </a:p>
      </dgm:t>
    </dgm:pt>
    <dgm:pt modelId="{2718889F-1F1A-4A04-A6D1-41C8A2A49DF5}" type="parTrans" cxnId="{F183C0EB-5329-4C3B-90E1-BA1AB4241C1B}">
      <dgm:prSet/>
      <dgm:spPr/>
      <dgm:t>
        <a:bodyPr/>
        <a:lstStyle/>
        <a:p>
          <a:endParaRPr lang="en-US"/>
        </a:p>
      </dgm:t>
    </dgm:pt>
    <dgm:pt modelId="{F573C36D-20E0-4244-9121-C056DE012DD2}" type="sibTrans" cxnId="{F183C0EB-5329-4C3B-90E1-BA1AB4241C1B}">
      <dgm:prSet/>
      <dgm:spPr/>
      <dgm:t>
        <a:bodyPr/>
        <a:lstStyle/>
        <a:p>
          <a:endParaRPr lang="en-US"/>
        </a:p>
      </dgm:t>
    </dgm:pt>
    <dgm:pt modelId="{DBE8FE63-CB27-CC4A-83AA-2D99BD6C2039}" type="pres">
      <dgm:prSet presAssocID="{24061ED3-6997-49EE-A631-1D7F8D49372F}" presName="diagram" presStyleCnt="0">
        <dgm:presLayoutVars>
          <dgm:dir/>
          <dgm:resizeHandles val="exact"/>
        </dgm:presLayoutVars>
      </dgm:prSet>
      <dgm:spPr/>
    </dgm:pt>
    <dgm:pt modelId="{A2AA2B0A-5481-8844-9E3C-A518AD2949FE}" type="pres">
      <dgm:prSet presAssocID="{2B8A3BDA-2EAC-4329-B375-2A966EF88664}" presName="node" presStyleLbl="node1" presStyleIdx="0" presStyleCnt="5">
        <dgm:presLayoutVars>
          <dgm:bulletEnabled val="1"/>
        </dgm:presLayoutVars>
      </dgm:prSet>
      <dgm:spPr/>
    </dgm:pt>
    <dgm:pt modelId="{184FF132-19EC-1743-A6A2-6E2EB30F125E}" type="pres">
      <dgm:prSet presAssocID="{0BC533F3-99E2-4295-AD53-5E86FE804C6E}" presName="sibTrans" presStyleCnt="0"/>
      <dgm:spPr/>
    </dgm:pt>
    <dgm:pt modelId="{404577B7-0930-CC4D-A453-42B19A263AF1}" type="pres">
      <dgm:prSet presAssocID="{067FE6E1-DE77-48C1-B8DF-3A962A2C467B}" presName="node" presStyleLbl="node1" presStyleIdx="1" presStyleCnt="5">
        <dgm:presLayoutVars>
          <dgm:bulletEnabled val="1"/>
        </dgm:presLayoutVars>
      </dgm:prSet>
      <dgm:spPr/>
    </dgm:pt>
    <dgm:pt modelId="{EA8E4BB4-B3C1-CE41-853B-7FC5DE32D998}" type="pres">
      <dgm:prSet presAssocID="{9E8B7F2F-9A46-44F3-9DFB-CA3F59E01AAD}" presName="sibTrans" presStyleCnt="0"/>
      <dgm:spPr/>
    </dgm:pt>
    <dgm:pt modelId="{44AA524C-9B0D-1242-99C4-A70ACF1CEB8C}" type="pres">
      <dgm:prSet presAssocID="{A7A1B59B-24C3-4F1E-80E0-D71A2EE13394}" presName="node" presStyleLbl="node1" presStyleIdx="2" presStyleCnt="5">
        <dgm:presLayoutVars>
          <dgm:bulletEnabled val="1"/>
        </dgm:presLayoutVars>
      </dgm:prSet>
      <dgm:spPr/>
    </dgm:pt>
    <dgm:pt modelId="{EBF71950-21CD-1942-8171-155D34F11370}" type="pres">
      <dgm:prSet presAssocID="{D7BB3CE9-11AD-4BBD-ADD4-98A4F0E80C6B}" presName="sibTrans" presStyleCnt="0"/>
      <dgm:spPr/>
    </dgm:pt>
    <dgm:pt modelId="{FCA7EDC3-DA9A-6845-BD7F-C017D7C43A53}" type="pres">
      <dgm:prSet presAssocID="{9872DFB2-C69D-4EA4-A653-8AD7DE695638}" presName="node" presStyleLbl="node1" presStyleIdx="3" presStyleCnt="5">
        <dgm:presLayoutVars>
          <dgm:bulletEnabled val="1"/>
        </dgm:presLayoutVars>
      </dgm:prSet>
      <dgm:spPr/>
    </dgm:pt>
    <dgm:pt modelId="{8B4B26DC-8F26-2744-BDE5-8CF244771F01}" type="pres">
      <dgm:prSet presAssocID="{1F394496-7BCB-44BB-B9B6-76D2F6C71FA1}" presName="sibTrans" presStyleCnt="0"/>
      <dgm:spPr/>
    </dgm:pt>
    <dgm:pt modelId="{80E49E8B-B79F-D54A-8994-D4684DBFC4FB}" type="pres">
      <dgm:prSet presAssocID="{ED195D17-8E0E-498B-B9DB-4CC16F25DFEC}" presName="node" presStyleLbl="node1" presStyleIdx="4" presStyleCnt="5">
        <dgm:presLayoutVars>
          <dgm:bulletEnabled val="1"/>
        </dgm:presLayoutVars>
      </dgm:prSet>
      <dgm:spPr/>
    </dgm:pt>
  </dgm:ptLst>
  <dgm:cxnLst>
    <dgm:cxn modelId="{FC9C170A-724C-4CCD-9660-D219D9DD9DB1}" srcId="{24061ED3-6997-49EE-A631-1D7F8D49372F}" destId="{2B8A3BDA-2EAC-4329-B375-2A966EF88664}" srcOrd="0" destOrd="0" parTransId="{07C037BC-D7A1-4A7C-B263-15FD6E43CC52}" sibTransId="{0BC533F3-99E2-4295-AD53-5E86FE804C6E}"/>
    <dgm:cxn modelId="{23607619-9AA5-9943-AC4E-E08BDEF9CE50}" type="presOf" srcId="{24061ED3-6997-49EE-A631-1D7F8D49372F}" destId="{DBE8FE63-CB27-CC4A-83AA-2D99BD6C2039}" srcOrd="0" destOrd="0" presId="urn:microsoft.com/office/officeart/2005/8/layout/default"/>
    <dgm:cxn modelId="{2DB46B2A-CA4B-458E-9F27-92AF036315A4}" srcId="{24061ED3-6997-49EE-A631-1D7F8D49372F}" destId="{9872DFB2-C69D-4EA4-A653-8AD7DE695638}" srcOrd="3" destOrd="0" parTransId="{162C1AB8-4096-439B-B322-2936A2142120}" sibTransId="{1F394496-7BCB-44BB-B9B6-76D2F6C71FA1}"/>
    <dgm:cxn modelId="{CF8D0D37-E95C-7F4D-AE16-DE236A68BB34}" type="presOf" srcId="{2B8A3BDA-2EAC-4329-B375-2A966EF88664}" destId="{A2AA2B0A-5481-8844-9E3C-A518AD2949FE}" srcOrd="0" destOrd="0" presId="urn:microsoft.com/office/officeart/2005/8/layout/default"/>
    <dgm:cxn modelId="{0E7BF53E-1A91-E24C-8925-0A096D73DA58}" type="presOf" srcId="{067FE6E1-DE77-48C1-B8DF-3A962A2C467B}" destId="{404577B7-0930-CC4D-A453-42B19A263AF1}" srcOrd="0" destOrd="0" presId="urn:microsoft.com/office/officeart/2005/8/layout/default"/>
    <dgm:cxn modelId="{A0548B4A-CD2F-8544-A42D-362FCAA77DBA}" type="presOf" srcId="{9872DFB2-C69D-4EA4-A653-8AD7DE695638}" destId="{FCA7EDC3-DA9A-6845-BD7F-C017D7C43A53}" srcOrd="0" destOrd="0" presId="urn:microsoft.com/office/officeart/2005/8/layout/default"/>
    <dgm:cxn modelId="{2BA8F061-F0F8-42F3-8896-F29C8FC7764F}" srcId="{24061ED3-6997-49EE-A631-1D7F8D49372F}" destId="{A7A1B59B-24C3-4F1E-80E0-D71A2EE13394}" srcOrd="2" destOrd="0" parTransId="{34F33029-701D-4C2A-86CC-D8FEE8F7E93E}" sibTransId="{D7BB3CE9-11AD-4BBD-ADD4-98A4F0E80C6B}"/>
    <dgm:cxn modelId="{25B31B68-151D-6146-B97B-30F3C7991E0B}" type="presOf" srcId="{A7A1B59B-24C3-4F1E-80E0-D71A2EE13394}" destId="{44AA524C-9B0D-1242-99C4-A70ACF1CEB8C}" srcOrd="0" destOrd="0" presId="urn:microsoft.com/office/officeart/2005/8/layout/default"/>
    <dgm:cxn modelId="{7918157E-73F0-2A46-89F6-385FB9A88B2C}" type="presOf" srcId="{ED195D17-8E0E-498B-B9DB-4CC16F25DFEC}" destId="{80E49E8B-B79F-D54A-8994-D4684DBFC4FB}" srcOrd="0" destOrd="0" presId="urn:microsoft.com/office/officeart/2005/8/layout/default"/>
    <dgm:cxn modelId="{F183C0EB-5329-4C3B-90E1-BA1AB4241C1B}" srcId="{24061ED3-6997-49EE-A631-1D7F8D49372F}" destId="{ED195D17-8E0E-498B-B9DB-4CC16F25DFEC}" srcOrd="4" destOrd="0" parTransId="{2718889F-1F1A-4A04-A6D1-41C8A2A49DF5}" sibTransId="{F573C36D-20E0-4244-9121-C056DE012DD2}"/>
    <dgm:cxn modelId="{030FE9FB-6EDD-4D1B-BF86-9645CC978DB7}" srcId="{24061ED3-6997-49EE-A631-1D7F8D49372F}" destId="{067FE6E1-DE77-48C1-B8DF-3A962A2C467B}" srcOrd="1" destOrd="0" parTransId="{71E97620-9E06-48AB-A272-34A4D7C0E008}" sibTransId="{9E8B7F2F-9A46-44F3-9DFB-CA3F59E01AAD}"/>
    <dgm:cxn modelId="{09083F9D-E6C6-C445-B96B-E9AC743CF5D0}" type="presParOf" srcId="{DBE8FE63-CB27-CC4A-83AA-2D99BD6C2039}" destId="{A2AA2B0A-5481-8844-9E3C-A518AD2949FE}" srcOrd="0" destOrd="0" presId="urn:microsoft.com/office/officeart/2005/8/layout/default"/>
    <dgm:cxn modelId="{399C2709-36C8-3348-B7F3-4511B10B0299}" type="presParOf" srcId="{DBE8FE63-CB27-CC4A-83AA-2D99BD6C2039}" destId="{184FF132-19EC-1743-A6A2-6E2EB30F125E}" srcOrd="1" destOrd="0" presId="urn:microsoft.com/office/officeart/2005/8/layout/default"/>
    <dgm:cxn modelId="{6A30A808-DCAA-DA4E-8EA8-1747B8A8FC73}" type="presParOf" srcId="{DBE8FE63-CB27-CC4A-83AA-2D99BD6C2039}" destId="{404577B7-0930-CC4D-A453-42B19A263AF1}" srcOrd="2" destOrd="0" presId="urn:microsoft.com/office/officeart/2005/8/layout/default"/>
    <dgm:cxn modelId="{DDFD662E-647C-C948-9245-F1D09CCF9B41}" type="presParOf" srcId="{DBE8FE63-CB27-CC4A-83AA-2D99BD6C2039}" destId="{EA8E4BB4-B3C1-CE41-853B-7FC5DE32D998}" srcOrd="3" destOrd="0" presId="urn:microsoft.com/office/officeart/2005/8/layout/default"/>
    <dgm:cxn modelId="{C33D1BDC-F34C-9844-B6E4-880104371B07}" type="presParOf" srcId="{DBE8FE63-CB27-CC4A-83AA-2D99BD6C2039}" destId="{44AA524C-9B0D-1242-99C4-A70ACF1CEB8C}" srcOrd="4" destOrd="0" presId="urn:microsoft.com/office/officeart/2005/8/layout/default"/>
    <dgm:cxn modelId="{236C17C8-3775-6E4C-BBDD-C63914CB1657}" type="presParOf" srcId="{DBE8FE63-CB27-CC4A-83AA-2D99BD6C2039}" destId="{EBF71950-21CD-1942-8171-155D34F11370}" srcOrd="5" destOrd="0" presId="urn:microsoft.com/office/officeart/2005/8/layout/default"/>
    <dgm:cxn modelId="{AFD3D305-AED0-454C-B4AF-797E4CBEA830}" type="presParOf" srcId="{DBE8FE63-CB27-CC4A-83AA-2D99BD6C2039}" destId="{FCA7EDC3-DA9A-6845-BD7F-C017D7C43A53}" srcOrd="6" destOrd="0" presId="urn:microsoft.com/office/officeart/2005/8/layout/default"/>
    <dgm:cxn modelId="{7564E29D-888F-7841-905E-D729140059C4}" type="presParOf" srcId="{DBE8FE63-CB27-CC4A-83AA-2D99BD6C2039}" destId="{8B4B26DC-8F26-2744-BDE5-8CF244771F01}" srcOrd="7" destOrd="0" presId="urn:microsoft.com/office/officeart/2005/8/layout/default"/>
    <dgm:cxn modelId="{AC2E0CD1-AB63-B34F-8638-C8696A07D0A3}" type="presParOf" srcId="{DBE8FE63-CB27-CC4A-83AA-2D99BD6C2039}" destId="{80E49E8B-B79F-D54A-8994-D4684DBFC4F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3FCABC-955D-41AD-8D2A-95FD1917381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07B657-5432-4F14-8B3D-9D5A37D6EE26}">
      <dgm:prSet/>
      <dgm:spPr/>
      <dgm:t>
        <a:bodyPr/>
        <a:lstStyle/>
        <a:p>
          <a:r>
            <a:rPr lang="en-US"/>
            <a:t>Keyword research</a:t>
          </a:r>
        </a:p>
      </dgm:t>
    </dgm:pt>
    <dgm:pt modelId="{F5E4306E-6734-47D6-BE3A-B0D92C476B5D}" type="parTrans" cxnId="{2C8BC405-03CA-41E5-AD9A-F6220E92F63E}">
      <dgm:prSet/>
      <dgm:spPr/>
      <dgm:t>
        <a:bodyPr/>
        <a:lstStyle/>
        <a:p>
          <a:endParaRPr lang="en-US"/>
        </a:p>
      </dgm:t>
    </dgm:pt>
    <dgm:pt modelId="{36EEA629-7AE3-41FB-A473-DAFB22434F77}" type="sibTrans" cxnId="{2C8BC405-03CA-41E5-AD9A-F6220E92F63E}">
      <dgm:prSet/>
      <dgm:spPr/>
      <dgm:t>
        <a:bodyPr/>
        <a:lstStyle/>
        <a:p>
          <a:endParaRPr lang="en-US"/>
        </a:p>
      </dgm:t>
    </dgm:pt>
    <dgm:pt modelId="{0039E901-85F8-4A30-85DA-E8D846250211}">
      <dgm:prSet/>
      <dgm:spPr/>
      <dgm:t>
        <a:bodyPr/>
        <a:lstStyle/>
        <a:p>
          <a:r>
            <a:rPr lang="en-US"/>
            <a:t>On-Page SEO (Google Search Console, Ahrefs, Screaming Frog, MarketMuse)</a:t>
          </a:r>
        </a:p>
      </dgm:t>
    </dgm:pt>
    <dgm:pt modelId="{67D79ED4-4998-4482-8848-151B3674F2CC}" type="parTrans" cxnId="{9BD3A320-5E33-4058-AD41-BFB07C9F0C37}">
      <dgm:prSet/>
      <dgm:spPr/>
      <dgm:t>
        <a:bodyPr/>
        <a:lstStyle/>
        <a:p>
          <a:endParaRPr lang="en-US"/>
        </a:p>
      </dgm:t>
    </dgm:pt>
    <dgm:pt modelId="{212DE270-60FE-4E49-8CA5-6321586306C1}" type="sibTrans" cxnId="{9BD3A320-5E33-4058-AD41-BFB07C9F0C37}">
      <dgm:prSet/>
      <dgm:spPr/>
      <dgm:t>
        <a:bodyPr/>
        <a:lstStyle/>
        <a:p>
          <a:endParaRPr lang="en-US"/>
        </a:p>
      </dgm:t>
    </dgm:pt>
    <dgm:pt modelId="{C43C049F-48D9-447E-A89D-1A73C05E590A}">
      <dgm:prSet/>
      <dgm:spPr/>
      <dgm:t>
        <a:bodyPr/>
        <a:lstStyle/>
        <a:p>
          <a:r>
            <a:rPr lang="en-US"/>
            <a:t>UX: Improve page speed and experience (Pingdom)</a:t>
          </a:r>
        </a:p>
      </dgm:t>
    </dgm:pt>
    <dgm:pt modelId="{976B7555-FE3A-47E5-975A-6719319DC8DF}" type="parTrans" cxnId="{35078E84-FE16-445E-8228-0F9AFD5365C6}">
      <dgm:prSet/>
      <dgm:spPr/>
      <dgm:t>
        <a:bodyPr/>
        <a:lstStyle/>
        <a:p>
          <a:endParaRPr lang="en-US"/>
        </a:p>
      </dgm:t>
    </dgm:pt>
    <dgm:pt modelId="{A8DA12B4-C7E8-4ABE-9552-017FD35C1CAB}" type="sibTrans" cxnId="{35078E84-FE16-445E-8228-0F9AFD5365C6}">
      <dgm:prSet/>
      <dgm:spPr/>
      <dgm:t>
        <a:bodyPr/>
        <a:lstStyle/>
        <a:p>
          <a:endParaRPr lang="en-US"/>
        </a:p>
      </dgm:t>
    </dgm:pt>
    <dgm:pt modelId="{471089C8-A2D7-4187-9981-244ABC549E64}">
      <dgm:prSet/>
      <dgm:spPr/>
      <dgm:t>
        <a:bodyPr/>
        <a:lstStyle/>
        <a:p>
          <a:r>
            <a:rPr lang="en-US"/>
            <a:t>Backlinking (Ahrefs)</a:t>
          </a:r>
        </a:p>
      </dgm:t>
    </dgm:pt>
    <dgm:pt modelId="{AA623988-9070-4218-81BD-7A1D1197D74D}" type="parTrans" cxnId="{66BCE72E-F4D4-498B-A420-54443B0C6D60}">
      <dgm:prSet/>
      <dgm:spPr/>
      <dgm:t>
        <a:bodyPr/>
        <a:lstStyle/>
        <a:p>
          <a:endParaRPr lang="en-US"/>
        </a:p>
      </dgm:t>
    </dgm:pt>
    <dgm:pt modelId="{2FBC8605-CF26-418A-8757-AEFC2DFF2EF4}" type="sibTrans" cxnId="{66BCE72E-F4D4-498B-A420-54443B0C6D60}">
      <dgm:prSet/>
      <dgm:spPr/>
      <dgm:t>
        <a:bodyPr/>
        <a:lstStyle/>
        <a:p>
          <a:endParaRPr lang="en-US"/>
        </a:p>
      </dgm:t>
    </dgm:pt>
    <dgm:pt modelId="{9D968FDC-3F02-CE42-8C09-0263457CEDD0}" type="pres">
      <dgm:prSet presAssocID="{4C3FCABC-955D-41AD-8D2A-95FD19173815}" presName="matrix" presStyleCnt="0">
        <dgm:presLayoutVars>
          <dgm:chMax val="1"/>
          <dgm:dir/>
          <dgm:resizeHandles val="exact"/>
        </dgm:presLayoutVars>
      </dgm:prSet>
      <dgm:spPr/>
    </dgm:pt>
    <dgm:pt modelId="{EAEC3C83-B871-AD48-B904-436B9881E141}" type="pres">
      <dgm:prSet presAssocID="{4C3FCABC-955D-41AD-8D2A-95FD19173815}" presName="diamond" presStyleLbl="bgShp" presStyleIdx="0" presStyleCnt="1"/>
      <dgm:spPr/>
    </dgm:pt>
    <dgm:pt modelId="{C4EF3026-915F-044F-ABCC-83F6151ED4B0}" type="pres">
      <dgm:prSet presAssocID="{4C3FCABC-955D-41AD-8D2A-95FD1917381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AE7D01D-57E8-7B49-90DE-76A839C5CC73}" type="pres">
      <dgm:prSet presAssocID="{4C3FCABC-955D-41AD-8D2A-95FD1917381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86FFD5-A04E-1745-BB09-FFA9547C1ED9}" type="pres">
      <dgm:prSet presAssocID="{4C3FCABC-955D-41AD-8D2A-95FD1917381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68C9BB6-4590-7844-876C-5251232C347F}" type="pres">
      <dgm:prSet presAssocID="{4C3FCABC-955D-41AD-8D2A-95FD1917381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8BC405-03CA-41E5-AD9A-F6220E92F63E}" srcId="{4C3FCABC-955D-41AD-8D2A-95FD19173815}" destId="{C007B657-5432-4F14-8B3D-9D5A37D6EE26}" srcOrd="0" destOrd="0" parTransId="{F5E4306E-6734-47D6-BE3A-B0D92C476B5D}" sibTransId="{36EEA629-7AE3-41FB-A473-DAFB22434F77}"/>
    <dgm:cxn modelId="{60958C0D-0B82-A741-932E-19E40B58793C}" type="presOf" srcId="{4C3FCABC-955D-41AD-8D2A-95FD19173815}" destId="{9D968FDC-3F02-CE42-8C09-0263457CEDD0}" srcOrd="0" destOrd="0" presId="urn:microsoft.com/office/officeart/2005/8/layout/matrix3"/>
    <dgm:cxn modelId="{9BD3A320-5E33-4058-AD41-BFB07C9F0C37}" srcId="{4C3FCABC-955D-41AD-8D2A-95FD19173815}" destId="{0039E901-85F8-4A30-85DA-E8D846250211}" srcOrd="1" destOrd="0" parTransId="{67D79ED4-4998-4482-8848-151B3674F2CC}" sibTransId="{212DE270-60FE-4E49-8CA5-6321586306C1}"/>
    <dgm:cxn modelId="{66BCE72E-F4D4-498B-A420-54443B0C6D60}" srcId="{4C3FCABC-955D-41AD-8D2A-95FD19173815}" destId="{471089C8-A2D7-4187-9981-244ABC549E64}" srcOrd="3" destOrd="0" parTransId="{AA623988-9070-4218-81BD-7A1D1197D74D}" sibTransId="{2FBC8605-CF26-418A-8757-AEFC2DFF2EF4}"/>
    <dgm:cxn modelId="{8A3AC963-B968-7B4E-B82A-086E899A287A}" type="presOf" srcId="{C007B657-5432-4F14-8B3D-9D5A37D6EE26}" destId="{C4EF3026-915F-044F-ABCC-83F6151ED4B0}" srcOrd="0" destOrd="0" presId="urn:microsoft.com/office/officeart/2005/8/layout/matrix3"/>
    <dgm:cxn modelId="{CC769072-DC73-DF48-A0AF-2DA572F192A5}" type="presOf" srcId="{471089C8-A2D7-4187-9981-244ABC549E64}" destId="{F68C9BB6-4590-7844-876C-5251232C347F}" srcOrd="0" destOrd="0" presId="urn:microsoft.com/office/officeart/2005/8/layout/matrix3"/>
    <dgm:cxn modelId="{35078E84-FE16-445E-8228-0F9AFD5365C6}" srcId="{4C3FCABC-955D-41AD-8D2A-95FD19173815}" destId="{C43C049F-48D9-447E-A89D-1A73C05E590A}" srcOrd="2" destOrd="0" parTransId="{976B7555-FE3A-47E5-975A-6719319DC8DF}" sibTransId="{A8DA12B4-C7E8-4ABE-9552-017FD35C1CAB}"/>
    <dgm:cxn modelId="{F03751AB-00FB-C342-927E-2869F64DCE64}" type="presOf" srcId="{C43C049F-48D9-447E-A89D-1A73C05E590A}" destId="{B286FFD5-A04E-1745-BB09-FFA9547C1ED9}" srcOrd="0" destOrd="0" presId="urn:microsoft.com/office/officeart/2005/8/layout/matrix3"/>
    <dgm:cxn modelId="{FC4923B6-0AAB-374E-92A9-45EABD392B01}" type="presOf" srcId="{0039E901-85F8-4A30-85DA-E8D846250211}" destId="{9AE7D01D-57E8-7B49-90DE-76A839C5CC73}" srcOrd="0" destOrd="0" presId="urn:microsoft.com/office/officeart/2005/8/layout/matrix3"/>
    <dgm:cxn modelId="{9D6F779E-1A5D-F846-BBAA-AAAF4667674D}" type="presParOf" srcId="{9D968FDC-3F02-CE42-8C09-0263457CEDD0}" destId="{EAEC3C83-B871-AD48-B904-436B9881E141}" srcOrd="0" destOrd="0" presId="urn:microsoft.com/office/officeart/2005/8/layout/matrix3"/>
    <dgm:cxn modelId="{802A8CEC-08D5-2C4A-9DB0-1BB737C077B2}" type="presParOf" srcId="{9D968FDC-3F02-CE42-8C09-0263457CEDD0}" destId="{C4EF3026-915F-044F-ABCC-83F6151ED4B0}" srcOrd="1" destOrd="0" presId="urn:microsoft.com/office/officeart/2005/8/layout/matrix3"/>
    <dgm:cxn modelId="{43CC9AD1-5417-0E46-A018-831EFA9DDFA1}" type="presParOf" srcId="{9D968FDC-3F02-CE42-8C09-0263457CEDD0}" destId="{9AE7D01D-57E8-7B49-90DE-76A839C5CC73}" srcOrd="2" destOrd="0" presId="urn:microsoft.com/office/officeart/2005/8/layout/matrix3"/>
    <dgm:cxn modelId="{356CFE1F-482E-2C4A-A7E6-4DDB08B5A688}" type="presParOf" srcId="{9D968FDC-3F02-CE42-8C09-0263457CEDD0}" destId="{B286FFD5-A04E-1745-BB09-FFA9547C1ED9}" srcOrd="3" destOrd="0" presId="urn:microsoft.com/office/officeart/2005/8/layout/matrix3"/>
    <dgm:cxn modelId="{E654603A-5206-4A47-B9FF-B98B31B9F6E2}" type="presParOf" srcId="{9D968FDC-3F02-CE42-8C09-0263457CEDD0}" destId="{F68C9BB6-4590-7844-876C-5251232C347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AFC20B-747E-4362-BD5A-B72446E298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32C6FB-CF81-4A17-A12A-05AD53F36236}">
      <dgm:prSet/>
      <dgm:spPr/>
      <dgm:t>
        <a:bodyPr/>
        <a:lstStyle/>
        <a:p>
          <a:pPr>
            <a:defRPr cap="all"/>
          </a:pPr>
          <a:r>
            <a:rPr lang="en-US"/>
            <a:t>Understand your target market</a:t>
          </a:r>
        </a:p>
      </dgm:t>
    </dgm:pt>
    <dgm:pt modelId="{699779AC-A77F-4ED8-92E6-FF3C612C8D5B}" type="parTrans" cxnId="{7EE9D095-FF1A-46B6-80B7-940BFBCCD790}">
      <dgm:prSet/>
      <dgm:spPr/>
      <dgm:t>
        <a:bodyPr/>
        <a:lstStyle/>
        <a:p>
          <a:endParaRPr lang="en-US"/>
        </a:p>
      </dgm:t>
    </dgm:pt>
    <dgm:pt modelId="{951216BE-6FF0-4BD4-A6F9-E2D7627539E6}" type="sibTrans" cxnId="{7EE9D095-FF1A-46B6-80B7-940BFBCCD790}">
      <dgm:prSet/>
      <dgm:spPr/>
      <dgm:t>
        <a:bodyPr/>
        <a:lstStyle/>
        <a:p>
          <a:endParaRPr lang="en-US"/>
        </a:p>
      </dgm:t>
    </dgm:pt>
    <dgm:pt modelId="{02D77C1C-F4C9-4E05-A73C-741565F7256E}">
      <dgm:prSet/>
      <dgm:spPr/>
      <dgm:t>
        <a:bodyPr/>
        <a:lstStyle/>
        <a:p>
          <a:pPr>
            <a:defRPr cap="all"/>
          </a:pPr>
          <a:r>
            <a:rPr lang="en-US"/>
            <a:t>Analyze current user-behavior</a:t>
          </a:r>
        </a:p>
      </dgm:t>
    </dgm:pt>
    <dgm:pt modelId="{8C1CDBA3-BA70-48A8-8715-FEA53D787E28}" type="parTrans" cxnId="{3CDDD218-E9EE-42A9-9963-7E324128B57A}">
      <dgm:prSet/>
      <dgm:spPr/>
      <dgm:t>
        <a:bodyPr/>
        <a:lstStyle/>
        <a:p>
          <a:endParaRPr lang="en-US"/>
        </a:p>
      </dgm:t>
    </dgm:pt>
    <dgm:pt modelId="{19C24E7D-C6AF-4C65-BCC9-F5A79FD72B6A}" type="sibTrans" cxnId="{3CDDD218-E9EE-42A9-9963-7E324128B57A}">
      <dgm:prSet/>
      <dgm:spPr/>
      <dgm:t>
        <a:bodyPr/>
        <a:lstStyle/>
        <a:p>
          <a:endParaRPr lang="en-US"/>
        </a:p>
      </dgm:t>
    </dgm:pt>
    <dgm:pt modelId="{A3FCF8E6-F9C2-401D-B8E7-F6D3DD0868FF}">
      <dgm:prSet/>
      <dgm:spPr/>
      <dgm:t>
        <a:bodyPr/>
        <a:lstStyle/>
        <a:p>
          <a:pPr>
            <a:defRPr cap="all"/>
          </a:pPr>
          <a:r>
            <a:rPr lang="en-US"/>
            <a:t>Improve usability</a:t>
          </a:r>
        </a:p>
      </dgm:t>
    </dgm:pt>
    <dgm:pt modelId="{B76DF1B4-9C0A-4D75-A2D7-2C865A0A8674}" type="parTrans" cxnId="{D4D74F4F-C545-4F77-B2E2-C5585E4842A1}">
      <dgm:prSet/>
      <dgm:spPr/>
      <dgm:t>
        <a:bodyPr/>
        <a:lstStyle/>
        <a:p>
          <a:endParaRPr lang="en-US"/>
        </a:p>
      </dgm:t>
    </dgm:pt>
    <dgm:pt modelId="{43BAE862-FF1F-419F-8B36-CFA19A56C278}" type="sibTrans" cxnId="{D4D74F4F-C545-4F77-B2E2-C5585E4842A1}">
      <dgm:prSet/>
      <dgm:spPr/>
      <dgm:t>
        <a:bodyPr/>
        <a:lstStyle/>
        <a:p>
          <a:endParaRPr lang="en-US"/>
        </a:p>
      </dgm:t>
    </dgm:pt>
    <dgm:pt modelId="{D57AA9AA-5949-47B8-A031-0F8F5126D9ED}">
      <dgm:prSet/>
      <dgm:spPr/>
      <dgm:t>
        <a:bodyPr/>
        <a:lstStyle/>
        <a:p>
          <a:pPr>
            <a:defRPr cap="all"/>
          </a:pPr>
          <a:r>
            <a:rPr lang="en-US"/>
            <a:t>Use copywriting best practices</a:t>
          </a:r>
        </a:p>
      </dgm:t>
    </dgm:pt>
    <dgm:pt modelId="{AA9AC6CF-19B0-4CC8-A2F4-FF60F69CAE78}" type="parTrans" cxnId="{4F7BC9FA-61F9-45A7-A87B-F6E9FEDC6B5B}">
      <dgm:prSet/>
      <dgm:spPr/>
      <dgm:t>
        <a:bodyPr/>
        <a:lstStyle/>
        <a:p>
          <a:endParaRPr lang="en-US"/>
        </a:p>
      </dgm:t>
    </dgm:pt>
    <dgm:pt modelId="{A9228ECB-EF5B-42D1-9330-13DCC19D68CC}" type="sibTrans" cxnId="{4F7BC9FA-61F9-45A7-A87B-F6E9FEDC6B5B}">
      <dgm:prSet/>
      <dgm:spPr/>
      <dgm:t>
        <a:bodyPr/>
        <a:lstStyle/>
        <a:p>
          <a:endParaRPr lang="en-US"/>
        </a:p>
      </dgm:t>
    </dgm:pt>
    <dgm:pt modelId="{54FDAB61-1992-4117-828A-DAE7AE083B30}">
      <dgm:prSet/>
      <dgm:spPr/>
      <dgm:t>
        <a:bodyPr/>
        <a:lstStyle/>
        <a:p>
          <a:pPr>
            <a:defRPr cap="all"/>
          </a:pPr>
          <a:r>
            <a:rPr lang="en-US"/>
            <a:t>Use A/B testing to develop best landing pages</a:t>
          </a:r>
        </a:p>
      </dgm:t>
    </dgm:pt>
    <dgm:pt modelId="{BE10D382-F767-4494-B52D-E04B7D0A85D4}" type="parTrans" cxnId="{BA6AA9D8-2A7A-4837-A54E-107BE3F9B2C2}">
      <dgm:prSet/>
      <dgm:spPr/>
      <dgm:t>
        <a:bodyPr/>
        <a:lstStyle/>
        <a:p>
          <a:endParaRPr lang="en-US"/>
        </a:p>
      </dgm:t>
    </dgm:pt>
    <dgm:pt modelId="{35AEBBF1-1F6D-461C-B449-B68F949CF1B6}" type="sibTrans" cxnId="{BA6AA9D8-2A7A-4837-A54E-107BE3F9B2C2}">
      <dgm:prSet/>
      <dgm:spPr/>
      <dgm:t>
        <a:bodyPr/>
        <a:lstStyle/>
        <a:p>
          <a:endParaRPr lang="en-US"/>
        </a:p>
      </dgm:t>
    </dgm:pt>
    <dgm:pt modelId="{236C84B0-32C9-4BA6-8CC5-1F61C398A587}">
      <dgm:prSet/>
      <dgm:spPr/>
      <dgm:t>
        <a:bodyPr/>
        <a:lstStyle/>
        <a:p>
          <a:pPr>
            <a:defRPr cap="all"/>
          </a:pPr>
          <a:r>
            <a:rPr lang="en-US"/>
            <a:t>Implement cart abandonment and remarketing campaigns</a:t>
          </a:r>
        </a:p>
      </dgm:t>
    </dgm:pt>
    <dgm:pt modelId="{2C96EEB2-9116-495B-8E8C-E002A478E8B6}" type="parTrans" cxnId="{D23E1AC0-3DF2-4AFE-AE7A-DE00B77DDDCA}">
      <dgm:prSet/>
      <dgm:spPr/>
      <dgm:t>
        <a:bodyPr/>
        <a:lstStyle/>
        <a:p>
          <a:endParaRPr lang="en-US"/>
        </a:p>
      </dgm:t>
    </dgm:pt>
    <dgm:pt modelId="{5F7A521C-D3BF-4780-8270-7351093E1BF2}" type="sibTrans" cxnId="{D23E1AC0-3DF2-4AFE-AE7A-DE00B77DDDCA}">
      <dgm:prSet/>
      <dgm:spPr/>
      <dgm:t>
        <a:bodyPr/>
        <a:lstStyle/>
        <a:p>
          <a:endParaRPr lang="en-US"/>
        </a:p>
      </dgm:t>
    </dgm:pt>
    <dgm:pt modelId="{3FB98CEA-8CD6-4DFA-9EA7-F4631F7E0BB7}">
      <dgm:prSet/>
      <dgm:spPr/>
      <dgm:t>
        <a:bodyPr/>
        <a:lstStyle/>
        <a:p>
          <a:pPr>
            <a:defRPr cap="all"/>
          </a:pPr>
          <a:r>
            <a:rPr lang="en-US"/>
            <a:t>Use push notifications to reach engaged users</a:t>
          </a:r>
        </a:p>
      </dgm:t>
    </dgm:pt>
    <dgm:pt modelId="{C1B71482-D518-443C-B1DC-5D074159CFA8}" type="parTrans" cxnId="{2675D90A-10A2-4D26-8CB0-22FF89293DA4}">
      <dgm:prSet/>
      <dgm:spPr/>
      <dgm:t>
        <a:bodyPr/>
        <a:lstStyle/>
        <a:p>
          <a:endParaRPr lang="en-US"/>
        </a:p>
      </dgm:t>
    </dgm:pt>
    <dgm:pt modelId="{B6D0F4BF-CED7-4FF5-948F-54621418A218}" type="sibTrans" cxnId="{2675D90A-10A2-4D26-8CB0-22FF89293DA4}">
      <dgm:prSet/>
      <dgm:spPr/>
      <dgm:t>
        <a:bodyPr/>
        <a:lstStyle/>
        <a:p>
          <a:endParaRPr lang="en-US"/>
        </a:p>
      </dgm:t>
    </dgm:pt>
    <dgm:pt modelId="{33DC8788-CC47-4063-8CD1-A5FF1AECDE69}" type="pres">
      <dgm:prSet presAssocID="{6FAFC20B-747E-4362-BD5A-B72446E2982D}" presName="root" presStyleCnt="0">
        <dgm:presLayoutVars>
          <dgm:dir/>
          <dgm:resizeHandles val="exact"/>
        </dgm:presLayoutVars>
      </dgm:prSet>
      <dgm:spPr/>
    </dgm:pt>
    <dgm:pt modelId="{7CEA9B54-3694-4C56-ABB1-503BD08D73EA}" type="pres">
      <dgm:prSet presAssocID="{B632C6FB-CF81-4A17-A12A-05AD53F36236}" presName="compNode" presStyleCnt="0"/>
      <dgm:spPr/>
    </dgm:pt>
    <dgm:pt modelId="{2187422F-6054-4E91-9BC2-A8F932A9227A}" type="pres">
      <dgm:prSet presAssocID="{B632C6FB-CF81-4A17-A12A-05AD53F36236}" presName="iconBgRect" presStyleLbl="bgShp" presStyleIdx="0" presStyleCnt="7"/>
      <dgm:spPr/>
    </dgm:pt>
    <dgm:pt modelId="{2C5BA968-31F2-4E5A-B679-411F1300A442}" type="pres">
      <dgm:prSet presAssocID="{B632C6FB-CF81-4A17-A12A-05AD53F3623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F1EE38A-981A-437A-8C9E-EEF91B74D366}" type="pres">
      <dgm:prSet presAssocID="{B632C6FB-CF81-4A17-A12A-05AD53F36236}" presName="spaceRect" presStyleCnt="0"/>
      <dgm:spPr/>
    </dgm:pt>
    <dgm:pt modelId="{313DA34F-E686-4409-9336-EAD24B6F26EF}" type="pres">
      <dgm:prSet presAssocID="{B632C6FB-CF81-4A17-A12A-05AD53F36236}" presName="textRect" presStyleLbl="revTx" presStyleIdx="0" presStyleCnt="7">
        <dgm:presLayoutVars>
          <dgm:chMax val="1"/>
          <dgm:chPref val="1"/>
        </dgm:presLayoutVars>
      </dgm:prSet>
      <dgm:spPr/>
    </dgm:pt>
    <dgm:pt modelId="{7632D96C-FC12-4744-A7E0-DDAFF67DF458}" type="pres">
      <dgm:prSet presAssocID="{951216BE-6FF0-4BD4-A6F9-E2D7627539E6}" presName="sibTrans" presStyleCnt="0"/>
      <dgm:spPr/>
    </dgm:pt>
    <dgm:pt modelId="{C10C5D63-069C-4C27-ADCA-A3458C362F74}" type="pres">
      <dgm:prSet presAssocID="{02D77C1C-F4C9-4E05-A73C-741565F7256E}" presName="compNode" presStyleCnt="0"/>
      <dgm:spPr/>
    </dgm:pt>
    <dgm:pt modelId="{09FF4516-D559-4EE3-BA8E-7399F71D0787}" type="pres">
      <dgm:prSet presAssocID="{02D77C1C-F4C9-4E05-A73C-741565F7256E}" presName="iconBgRect" presStyleLbl="bgShp" presStyleIdx="1" presStyleCnt="7"/>
      <dgm:spPr/>
    </dgm:pt>
    <dgm:pt modelId="{3BA4B913-D1F6-476B-B0EE-04FBDB8A5553}" type="pres">
      <dgm:prSet presAssocID="{02D77C1C-F4C9-4E05-A73C-741565F7256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1D342EB-CEFE-421C-9FFA-2AA87F860E68}" type="pres">
      <dgm:prSet presAssocID="{02D77C1C-F4C9-4E05-A73C-741565F7256E}" presName="spaceRect" presStyleCnt="0"/>
      <dgm:spPr/>
    </dgm:pt>
    <dgm:pt modelId="{F6E7CCF2-73ED-4627-B595-5D5BD303E4CA}" type="pres">
      <dgm:prSet presAssocID="{02D77C1C-F4C9-4E05-A73C-741565F7256E}" presName="textRect" presStyleLbl="revTx" presStyleIdx="1" presStyleCnt="7">
        <dgm:presLayoutVars>
          <dgm:chMax val="1"/>
          <dgm:chPref val="1"/>
        </dgm:presLayoutVars>
      </dgm:prSet>
      <dgm:spPr/>
    </dgm:pt>
    <dgm:pt modelId="{6E698A22-E5AB-4F74-A066-C577352E011E}" type="pres">
      <dgm:prSet presAssocID="{19C24E7D-C6AF-4C65-BCC9-F5A79FD72B6A}" presName="sibTrans" presStyleCnt="0"/>
      <dgm:spPr/>
    </dgm:pt>
    <dgm:pt modelId="{005AB819-71F5-464A-9FE3-E481AAA9117A}" type="pres">
      <dgm:prSet presAssocID="{A3FCF8E6-F9C2-401D-B8E7-F6D3DD0868FF}" presName="compNode" presStyleCnt="0"/>
      <dgm:spPr/>
    </dgm:pt>
    <dgm:pt modelId="{54296424-B7E2-49E3-A03C-12CE330920B7}" type="pres">
      <dgm:prSet presAssocID="{A3FCF8E6-F9C2-401D-B8E7-F6D3DD0868FF}" presName="iconBgRect" presStyleLbl="bgShp" presStyleIdx="2" presStyleCnt="7"/>
      <dgm:spPr/>
    </dgm:pt>
    <dgm:pt modelId="{4606AF83-3887-4D67-96E6-06A17A3DDFC1}" type="pres">
      <dgm:prSet presAssocID="{A3FCF8E6-F9C2-401D-B8E7-F6D3DD0868F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9D74433-F18C-4976-BCB3-C3B9607127B6}" type="pres">
      <dgm:prSet presAssocID="{A3FCF8E6-F9C2-401D-B8E7-F6D3DD0868FF}" presName="spaceRect" presStyleCnt="0"/>
      <dgm:spPr/>
    </dgm:pt>
    <dgm:pt modelId="{102A08E2-F783-4E18-B3AB-7EB7D38798B7}" type="pres">
      <dgm:prSet presAssocID="{A3FCF8E6-F9C2-401D-B8E7-F6D3DD0868FF}" presName="textRect" presStyleLbl="revTx" presStyleIdx="2" presStyleCnt="7">
        <dgm:presLayoutVars>
          <dgm:chMax val="1"/>
          <dgm:chPref val="1"/>
        </dgm:presLayoutVars>
      </dgm:prSet>
      <dgm:spPr/>
    </dgm:pt>
    <dgm:pt modelId="{D04CD735-BE5A-4F2E-B882-F4DE380C4223}" type="pres">
      <dgm:prSet presAssocID="{43BAE862-FF1F-419F-8B36-CFA19A56C278}" presName="sibTrans" presStyleCnt="0"/>
      <dgm:spPr/>
    </dgm:pt>
    <dgm:pt modelId="{D23E57B7-5BFC-490E-BCDD-96CB94517A02}" type="pres">
      <dgm:prSet presAssocID="{D57AA9AA-5949-47B8-A031-0F8F5126D9ED}" presName="compNode" presStyleCnt="0"/>
      <dgm:spPr/>
    </dgm:pt>
    <dgm:pt modelId="{FC7E8A40-5F92-4D0F-B9DD-822000E05294}" type="pres">
      <dgm:prSet presAssocID="{D57AA9AA-5949-47B8-A031-0F8F5126D9ED}" presName="iconBgRect" presStyleLbl="bgShp" presStyleIdx="3" presStyleCnt="7"/>
      <dgm:spPr/>
    </dgm:pt>
    <dgm:pt modelId="{12447C49-EEDC-419F-B0D3-FCF56B2FD983}" type="pres">
      <dgm:prSet presAssocID="{D57AA9AA-5949-47B8-A031-0F8F5126D9E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4E90645-13B0-4A3C-AB66-258534FB30DF}" type="pres">
      <dgm:prSet presAssocID="{D57AA9AA-5949-47B8-A031-0F8F5126D9ED}" presName="spaceRect" presStyleCnt="0"/>
      <dgm:spPr/>
    </dgm:pt>
    <dgm:pt modelId="{E2C41643-C9D6-4003-8CB3-C98BEEADB8FE}" type="pres">
      <dgm:prSet presAssocID="{D57AA9AA-5949-47B8-A031-0F8F5126D9ED}" presName="textRect" presStyleLbl="revTx" presStyleIdx="3" presStyleCnt="7">
        <dgm:presLayoutVars>
          <dgm:chMax val="1"/>
          <dgm:chPref val="1"/>
        </dgm:presLayoutVars>
      </dgm:prSet>
      <dgm:spPr/>
    </dgm:pt>
    <dgm:pt modelId="{B4A9D669-B86B-4A19-AE95-CF9DF5FC0394}" type="pres">
      <dgm:prSet presAssocID="{A9228ECB-EF5B-42D1-9330-13DCC19D68CC}" presName="sibTrans" presStyleCnt="0"/>
      <dgm:spPr/>
    </dgm:pt>
    <dgm:pt modelId="{0A8D83E3-4970-4379-AEFF-083E4B862E6A}" type="pres">
      <dgm:prSet presAssocID="{54FDAB61-1992-4117-828A-DAE7AE083B30}" presName="compNode" presStyleCnt="0"/>
      <dgm:spPr/>
    </dgm:pt>
    <dgm:pt modelId="{7FA940B0-8E71-4E0C-8E02-277F47201B7A}" type="pres">
      <dgm:prSet presAssocID="{54FDAB61-1992-4117-828A-DAE7AE083B30}" presName="iconBgRect" presStyleLbl="bgShp" presStyleIdx="4" presStyleCnt="7"/>
      <dgm:spPr/>
    </dgm:pt>
    <dgm:pt modelId="{A315B322-3CFC-4A81-95AF-656CBA981A39}" type="pres">
      <dgm:prSet presAssocID="{54FDAB61-1992-4117-828A-DAE7AE083B3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B389A59-9422-45B9-9F5E-B77A69ABDD13}" type="pres">
      <dgm:prSet presAssocID="{54FDAB61-1992-4117-828A-DAE7AE083B30}" presName="spaceRect" presStyleCnt="0"/>
      <dgm:spPr/>
    </dgm:pt>
    <dgm:pt modelId="{33BF0833-B096-46C6-B5AB-2360C82962B3}" type="pres">
      <dgm:prSet presAssocID="{54FDAB61-1992-4117-828A-DAE7AE083B30}" presName="textRect" presStyleLbl="revTx" presStyleIdx="4" presStyleCnt="7">
        <dgm:presLayoutVars>
          <dgm:chMax val="1"/>
          <dgm:chPref val="1"/>
        </dgm:presLayoutVars>
      </dgm:prSet>
      <dgm:spPr/>
    </dgm:pt>
    <dgm:pt modelId="{3D77DC47-F610-4DEA-9F94-9DECF5686098}" type="pres">
      <dgm:prSet presAssocID="{35AEBBF1-1F6D-461C-B449-B68F949CF1B6}" presName="sibTrans" presStyleCnt="0"/>
      <dgm:spPr/>
    </dgm:pt>
    <dgm:pt modelId="{F7EE7A82-4555-4767-8358-7BD26BAD373B}" type="pres">
      <dgm:prSet presAssocID="{236C84B0-32C9-4BA6-8CC5-1F61C398A587}" presName="compNode" presStyleCnt="0"/>
      <dgm:spPr/>
    </dgm:pt>
    <dgm:pt modelId="{98A4B208-92A5-4AAB-895C-EE966A6D2919}" type="pres">
      <dgm:prSet presAssocID="{236C84B0-32C9-4BA6-8CC5-1F61C398A587}" presName="iconBgRect" presStyleLbl="bgShp" presStyleIdx="5" presStyleCnt="7"/>
      <dgm:spPr/>
    </dgm:pt>
    <dgm:pt modelId="{138A00C2-23A2-48DE-A069-034465EB922D}" type="pres">
      <dgm:prSet presAssocID="{236C84B0-32C9-4BA6-8CC5-1F61C398A58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C6CE2AF-86A3-4E01-B8A8-5CD737E16945}" type="pres">
      <dgm:prSet presAssocID="{236C84B0-32C9-4BA6-8CC5-1F61C398A587}" presName="spaceRect" presStyleCnt="0"/>
      <dgm:spPr/>
    </dgm:pt>
    <dgm:pt modelId="{9FD9BC1D-4D55-400E-BFD5-B349AA9560A0}" type="pres">
      <dgm:prSet presAssocID="{236C84B0-32C9-4BA6-8CC5-1F61C398A587}" presName="textRect" presStyleLbl="revTx" presStyleIdx="5" presStyleCnt="7">
        <dgm:presLayoutVars>
          <dgm:chMax val="1"/>
          <dgm:chPref val="1"/>
        </dgm:presLayoutVars>
      </dgm:prSet>
      <dgm:spPr/>
    </dgm:pt>
    <dgm:pt modelId="{5EB8F1E0-F71F-4356-9DB1-6E6F41EA66A2}" type="pres">
      <dgm:prSet presAssocID="{5F7A521C-D3BF-4780-8270-7351093E1BF2}" presName="sibTrans" presStyleCnt="0"/>
      <dgm:spPr/>
    </dgm:pt>
    <dgm:pt modelId="{277197B5-4EED-483D-8A62-BBCD2785AC53}" type="pres">
      <dgm:prSet presAssocID="{3FB98CEA-8CD6-4DFA-9EA7-F4631F7E0BB7}" presName="compNode" presStyleCnt="0"/>
      <dgm:spPr/>
    </dgm:pt>
    <dgm:pt modelId="{A76707F6-08B7-4CA0-87CA-774D49F952FB}" type="pres">
      <dgm:prSet presAssocID="{3FB98CEA-8CD6-4DFA-9EA7-F4631F7E0BB7}" presName="iconBgRect" presStyleLbl="bgShp" presStyleIdx="6" presStyleCnt="7"/>
      <dgm:spPr/>
    </dgm:pt>
    <dgm:pt modelId="{E868EA5B-DE76-4C21-A509-9E2ACB6048FB}" type="pres">
      <dgm:prSet presAssocID="{3FB98CEA-8CD6-4DFA-9EA7-F4631F7E0BB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AAC98CA-DBC0-4253-ACA4-7D1C2CE8143C}" type="pres">
      <dgm:prSet presAssocID="{3FB98CEA-8CD6-4DFA-9EA7-F4631F7E0BB7}" presName="spaceRect" presStyleCnt="0"/>
      <dgm:spPr/>
    </dgm:pt>
    <dgm:pt modelId="{5B898ED8-8F8B-428C-B94D-C5B7475EDFB6}" type="pres">
      <dgm:prSet presAssocID="{3FB98CEA-8CD6-4DFA-9EA7-F4631F7E0BB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0453202-36C7-463F-B71C-D72603930E8F}" type="presOf" srcId="{A3FCF8E6-F9C2-401D-B8E7-F6D3DD0868FF}" destId="{102A08E2-F783-4E18-B3AB-7EB7D38798B7}" srcOrd="0" destOrd="0" presId="urn:microsoft.com/office/officeart/2018/5/layout/IconCircleLabelList"/>
    <dgm:cxn modelId="{99E5B907-A481-47A9-81CE-B9777EEEBCF8}" type="presOf" srcId="{D57AA9AA-5949-47B8-A031-0F8F5126D9ED}" destId="{E2C41643-C9D6-4003-8CB3-C98BEEADB8FE}" srcOrd="0" destOrd="0" presId="urn:microsoft.com/office/officeart/2018/5/layout/IconCircleLabelList"/>
    <dgm:cxn modelId="{2675D90A-10A2-4D26-8CB0-22FF89293DA4}" srcId="{6FAFC20B-747E-4362-BD5A-B72446E2982D}" destId="{3FB98CEA-8CD6-4DFA-9EA7-F4631F7E0BB7}" srcOrd="6" destOrd="0" parTransId="{C1B71482-D518-443C-B1DC-5D074159CFA8}" sibTransId="{B6D0F4BF-CED7-4FF5-948F-54621418A218}"/>
    <dgm:cxn modelId="{310D2F0D-612F-41AE-931E-4E0B710183D9}" type="presOf" srcId="{6FAFC20B-747E-4362-BD5A-B72446E2982D}" destId="{33DC8788-CC47-4063-8CD1-A5FF1AECDE69}" srcOrd="0" destOrd="0" presId="urn:microsoft.com/office/officeart/2018/5/layout/IconCircleLabelList"/>
    <dgm:cxn modelId="{3CDDD218-E9EE-42A9-9963-7E324128B57A}" srcId="{6FAFC20B-747E-4362-BD5A-B72446E2982D}" destId="{02D77C1C-F4C9-4E05-A73C-741565F7256E}" srcOrd="1" destOrd="0" parTransId="{8C1CDBA3-BA70-48A8-8715-FEA53D787E28}" sibTransId="{19C24E7D-C6AF-4C65-BCC9-F5A79FD72B6A}"/>
    <dgm:cxn modelId="{D4D74F4F-C545-4F77-B2E2-C5585E4842A1}" srcId="{6FAFC20B-747E-4362-BD5A-B72446E2982D}" destId="{A3FCF8E6-F9C2-401D-B8E7-F6D3DD0868FF}" srcOrd="2" destOrd="0" parTransId="{B76DF1B4-9C0A-4D75-A2D7-2C865A0A8674}" sibTransId="{43BAE862-FF1F-419F-8B36-CFA19A56C278}"/>
    <dgm:cxn modelId="{98863F64-CB59-4D4F-9DE3-85C8A77B7A0E}" type="presOf" srcId="{3FB98CEA-8CD6-4DFA-9EA7-F4631F7E0BB7}" destId="{5B898ED8-8F8B-428C-B94D-C5B7475EDFB6}" srcOrd="0" destOrd="0" presId="urn:microsoft.com/office/officeart/2018/5/layout/IconCircleLabelList"/>
    <dgm:cxn modelId="{FEF8C588-E0F4-4321-AB80-65A81BBE3C9A}" type="presOf" srcId="{236C84B0-32C9-4BA6-8CC5-1F61C398A587}" destId="{9FD9BC1D-4D55-400E-BFD5-B349AA9560A0}" srcOrd="0" destOrd="0" presId="urn:microsoft.com/office/officeart/2018/5/layout/IconCircleLabelList"/>
    <dgm:cxn modelId="{7687338C-93B1-43D3-98F1-2CD1F722F654}" type="presOf" srcId="{B632C6FB-CF81-4A17-A12A-05AD53F36236}" destId="{313DA34F-E686-4409-9336-EAD24B6F26EF}" srcOrd="0" destOrd="0" presId="urn:microsoft.com/office/officeart/2018/5/layout/IconCircleLabelList"/>
    <dgm:cxn modelId="{7EE9D095-FF1A-46B6-80B7-940BFBCCD790}" srcId="{6FAFC20B-747E-4362-BD5A-B72446E2982D}" destId="{B632C6FB-CF81-4A17-A12A-05AD53F36236}" srcOrd="0" destOrd="0" parTransId="{699779AC-A77F-4ED8-92E6-FF3C612C8D5B}" sibTransId="{951216BE-6FF0-4BD4-A6F9-E2D7627539E6}"/>
    <dgm:cxn modelId="{96295CBC-53CA-493B-BE51-19A6AF10C097}" type="presOf" srcId="{02D77C1C-F4C9-4E05-A73C-741565F7256E}" destId="{F6E7CCF2-73ED-4627-B595-5D5BD303E4CA}" srcOrd="0" destOrd="0" presId="urn:microsoft.com/office/officeart/2018/5/layout/IconCircleLabelList"/>
    <dgm:cxn modelId="{974246BD-E421-4BEB-B9A8-72C424573F35}" type="presOf" srcId="{54FDAB61-1992-4117-828A-DAE7AE083B30}" destId="{33BF0833-B096-46C6-B5AB-2360C82962B3}" srcOrd="0" destOrd="0" presId="urn:microsoft.com/office/officeart/2018/5/layout/IconCircleLabelList"/>
    <dgm:cxn modelId="{D23E1AC0-3DF2-4AFE-AE7A-DE00B77DDDCA}" srcId="{6FAFC20B-747E-4362-BD5A-B72446E2982D}" destId="{236C84B0-32C9-4BA6-8CC5-1F61C398A587}" srcOrd="5" destOrd="0" parTransId="{2C96EEB2-9116-495B-8E8C-E002A478E8B6}" sibTransId="{5F7A521C-D3BF-4780-8270-7351093E1BF2}"/>
    <dgm:cxn modelId="{BA6AA9D8-2A7A-4837-A54E-107BE3F9B2C2}" srcId="{6FAFC20B-747E-4362-BD5A-B72446E2982D}" destId="{54FDAB61-1992-4117-828A-DAE7AE083B30}" srcOrd="4" destOrd="0" parTransId="{BE10D382-F767-4494-B52D-E04B7D0A85D4}" sibTransId="{35AEBBF1-1F6D-461C-B449-B68F949CF1B6}"/>
    <dgm:cxn modelId="{4F7BC9FA-61F9-45A7-A87B-F6E9FEDC6B5B}" srcId="{6FAFC20B-747E-4362-BD5A-B72446E2982D}" destId="{D57AA9AA-5949-47B8-A031-0F8F5126D9ED}" srcOrd="3" destOrd="0" parTransId="{AA9AC6CF-19B0-4CC8-A2F4-FF60F69CAE78}" sibTransId="{A9228ECB-EF5B-42D1-9330-13DCC19D68CC}"/>
    <dgm:cxn modelId="{CEE5ACA3-468A-4B6C-9EC6-F0581ACF0FAC}" type="presParOf" srcId="{33DC8788-CC47-4063-8CD1-A5FF1AECDE69}" destId="{7CEA9B54-3694-4C56-ABB1-503BD08D73EA}" srcOrd="0" destOrd="0" presId="urn:microsoft.com/office/officeart/2018/5/layout/IconCircleLabelList"/>
    <dgm:cxn modelId="{CA6B44B0-7156-4D77-B36A-4328B27E4B6E}" type="presParOf" srcId="{7CEA9B54-3694-4C56-ABB1-503BD08D73EA}" destId="{2187422F-6054-4E91-9BC2-A8F932A9227A}" srcOrd="0" destOrd="0" presId="urn:microsoft.com/office/officeart/2018/5/layout/IconCircleLabelList"/>
    <dgm:cxn modelId="{A4173408-AA9B-461B-8D45-984EED65A30C}" type="presParOf" srcId="{7CEA9B54-3694-4C56-ABB1-503BD08D73EA}" destId="{2C5BA968-31F2-4E5A-B679-411F1300A442}" srcOrd="1" destOrd="0" presId="urn:microsoft.com/office/officeart/2018/5/layout/IconCircleLabelList"/>
    <dgm:cxn modelId="{8A1DC8DC-C1F9-40FC-B64B-68C91452F268}" type="presParOf" srcId="{7CEA9B54-3694-4C56-ABB1-503BD08D73EA}" destId="{1F1EE38A-981A-437A-8C9E-EEF91B74D366}" srcOrd="2" destOrd="0" presId="urn:microsoft.com/office/officeart/2018/5/layout/IconCircleLabelList"/>
    <dgm:cxn modelId="{92008DE4-C71D-422C-8FAA-4EF28ED42DE1}" type="presParOf" srcId="{7CEA9B54-3694-4C56-ABB1-503BD08D73EA}" destId="{313DA34F-E686-4409-9336-EAD24B6F26EF}" srcOrd="3" destOrd="0" presId="urn:microsoft.com/office/officeart/2018/5/layout/IconCircleLabelList"/>
    <dgm:cxn modelId="{0041483F-0A57-418E-B81E-1E4946614956}" type="presParOf" srcId="{33DC8788-CC47-4063-8CD1-A5FF1AECDE69}" destId="{7632D96C-FC12-4744-A7E0-DDAFF67DF458}" srcOrd="1" destOrd="0" presId="urn:microsoft.com/office/officeart/2018/5/layout/IconCircleLabelList"/>
    <dgm:cxn modelId="{79BDE840-5E84-4F58-B190-11D74141BC6B}" type="presParOf" srcId="{33DC8788-CC47-4063-8CD1-A5FF1AECDE69}" destId="{C10C5D63-069C-4C27-ADCA-A3458C362F74}" srcOrd="2" destOrd="0" presId="urn:microsoft.com/office/officeart/2018/5/layout/IconCircleLabelList"/>
    <dgm:cxn modelId="{B0707113-A4C0-47ED-BFA0-D3D806A9AE0F}" type="presParOf" srcId="{C10C5D63-069C-4C27-ADCA-A3458C362F74}" destId="{09FF4516-D559-4EE3-BA8E-7399F71D0787}" srcOrd="0" destOrd="0" presId="urn:microsoft.com/office/officeart/2018/5/layout/IconCircleLabelList"/>
    <dgm:cxn modelId="{727E4A10-D5B0-4B2B-BA9F-DAA38C690FBC}" type="presParOf" srcId="{C10C5D63-069C-4C27-ADCA-A3458C362F74}" destId="{3BA4B913-D1F6-476B-B0EE-04FBDB8A5553}" srcOrd="1" destOrd="0" presId="urn:microsoft.com/office/officeart/2018/5/layout/IconCircleLabelList"/>
    <dgm:cxn modelId="{F45EB8D8-DE59-456C-A75B-AD69FA55EE10}" type="presParOf" srcId="{C10C5D63-069C-4C27-ADCA-A3458C362F74}" destId="{F1D342EB-CEFE-421C-9FFA-2AA87F860E68}" srcOrd="2" destOrd="0" presId="urn:microsoft.com/office/officeart/2018/5/layout/IconCircleLabelList"/>
    <dgm:cxn modelId="{D421DB7B-DF35-4DBC-BA35-AEAADB9EA1F0}" type="presParOf" srcId="{C10C5D63-069C-4C27-ADCA-A3458C362F74}" destId="{F6E7CCF2-73ED-4627-B595-5D5BD303E4CA}" srcOrd="3" destOrd="0" presId="urn:microsoft.com/office/officeart/2018/5/layout/IconCircleLabelList"/>
    <dgm:cxn modelId="{A6FE7808-D643-4FD2-87E4-11497551D3DC}" type="presParOf" srcId="{33DC8788-CC47-4063-8CD1-A5FF1AECDE69}" destId="{6E698A22-E5AB-4F74-A066-C577352E011E}" srcOrd="3" destOrd="0" presId="urn:microsoft.com/office/officeart/2018/5/layout/IconCircleLabelList"/>
    <dgm:cxn modelId="{3D7FAF48-2158-4799-85E5-950E6E351938}" type="presParOf" srcId="{33DC8788-CC47-4063-8CD1-A5FF1AECDE69}" destId="{005AB819-71F5-464A-9FE3-E481AAA9117A}" srcOrd="4" destOrd="0" presId="urn:microsoft.com/office/officeart/2018/5/layout/IconCircleLabelList"/>
    <dgm:cxn modelId="{5557E119-FC52-4857-8FD4-64B9369E1143}" type="presParOf" srcId="{005AB819-71F5-464A-9FE3-E481AAA9117A}" destId="{54296424-B7E2-49E3-A03C-12CE330920B7}" srcOrd="0" destOrd="0" presId="urn:microsoft.com/office/officeart/2018/5/layout/IconCircleLabelList"/>
    <dgm:cxn modelId="{AFBD9825-C76A-4E3B-8E4F-D7C441DBCF8A}" type="presParOf" srcId="{005AB819-71F5-464A-9FE3-E481AAA9117A}" destId="{4606AF83-3887-4D67-96E6-06A17A3DDFC1}" srcOrd="1" destOrd="0" presId="urn:microsoft.com/office/officeart/2018/5/layout/IconCircleLabelList"/>
    <dgm:cxn modelId="{425A7FA5-A53E-46F2-951A-C257E8950E3A}" type="presParOf" srcId="{005AB819-71F5-464A-9FE3-E481AAA9117A}" destId="{A9D74433-F18C-4976-BCB3-C3B9607127B6}" srcOrd="2" destOrd="0" presId="urn:microsoft.com/office/officeart/2018/5/layout/IconCircleLabelList"/>
    <dgm:cxn modelId="{02C67E5E-A081-440C-82B5-CB93A086F67B}" type="presParOf" srcId="{005AB819-71F5-464A-9FE3-E481AAA9117A}" destId="{102A08E2-F783-4E18-B3AB-7EB7D38798B7}" srcOrd="3" destOrd="0" presId="urn:microsoft.com/office/officeart/2018/5/layout/IconCircleLabelList"/>
    <dgm:cxn modelId="{ACC3A51C-E5F2-4887-B971-7BA9E3B7ABF5}" type="presParOf" srcId="{33DC8788-CC47-4063-8CD1-A5FF1AECDE69}" destId="{D04CD735-BE5A-4F2E-B882-F4DE380C4223}" srcOrd="5" destOrd="0" presId="urn:microsoft.com/office/officeart/2018/5/layout/IconCircleLabelList"/>
    <dgm:cxn modelId="{FF658647-12DD-4651-8A4D-A6F1A145465E}" type="presParOf" srcId="{33DC8788-CC47-4063-8CD1-A5FF1AECDE69}" destId="{D23E57B7-5BFC-490E-BCDD-96CB94517A02}" srcOrd="6" destOrd="0" presId="urn:microsoft.com/office/officeart/2018/5/layout/IconCircleLabelList"/>
    <dgm:cxn modelId="{B6A911BC-C973-4636-AF57-0A2121004A3B}" type="presParOf" srcId="{D23E57B7-5BFC-490E-BCDD-96CB94517A02}" destId="{FC7E8A40-5F92-4D0F-B9DD-822000E05294}" srcOrd="0" destOrd="0" presId="urn:microsoft.com/office/officeart/2018/5/layout/IconCircleLabelList"/>
    <dgm:cxn modelId="{954DE5C2-F78C-47E4-B36E-CECD883C0557}" type="presParOf" srcId="{D23E57B7-5BFC-490E-BCDD-96CB94517A02}" destId="{12447C49-EEDC-419F-B0D3-FCF56B2FD983}" srcOrd="1" destOrd="0" presId="urn:microsoft.com/office/officeart/2018/5/layout/IconCircleLabelList"/>
    <dgm:cxn modelId="{31C3E933-7677-42D3-A7D8-908737E9B7F9}" type="presParOf" srcId="{D23E57B7-5BFC-490E-BCDD-96CB94517A02}" destId="{D4E90645-13B0-4A3C-AB66-258534FB30DF}" srcOrd="2" destOrd="0" presId="urn:microsoft.com/office/officeart/2018/5/layout/IconCircleLabelList"/>
    <dgm:cxn modelId="{BE5B4183-3BF5-469F-9FD7-0FE7932A84A3}" type="presParOf" srcId="{D23E57B7-5BFC-490E-BCDD-96CB94517A02}" destId="{E2C41643-C9D6-4003-8CB3-C98BEEADB8FE}" srcOrd="3" destOrd="0" presId="urn:microsoft.com/office/officeart/2018/5/layout/IconCircleLabelList"/>
    <dgm:cxn modelId="{BC07B57F-1D75-42AA-9828-B23ADDE91E2D}" type="presParOf" srcId="{33DC8788-CC47-4063-8CD1-A5FF1AECDE69}" destId="{B4A9D669-B86B-4A19-AE95-CF9DF5FC0394}" srcOrd="7" destOrd="0" presId="urn:microsoft.com/office/officeart/2018/5/layout/IconCircleLabelList"/>
    <dgm:cxn modelId="{D999A031-3DD5-45D3-AD32-F825A9A53B66}" type="presParOf" srcId="{33DC8788-CC47-4063-8CD1-A5FF1AECDE69}" destId="{0A8D83E3-4970-4379-AEFF-083E4B862E6A}" srcOrd="8" destOrd="0" presId="urn:microsoft.com/office/officeart/2018/5/layout/IconCircleLabelList"/>
    <dgm:cxn modelId="{CE0AEDE4-8FE3-49A3-8F3D-446BF347425E}" type="presParOf" srcId="{0A8D83E3-4970-4379-AEFF-083E4B862E6A}" destId="{7FA940B0-8E71-4E0C-8E02-277F47201B7A}" srcOrd="0" destOrd="0" presId="urn:microsoft.com/office/officeart/2018/5/layout/IconCircleLabelList"/>
    <dgm:cxn modelId="{2902F90D-BEAE-491D-A2FB-08E183D713C1}" type="presParOf" srcId="{0A8D83E3-4970-4379-AEFF-083E4B862E6A}" destId="{A315B322-3CFC-4A81-95AF-656CBA981A39}" srcOrd="1" destOrd="0" presId="urn:microsoft.com/office/officeart/2018/5/layout/IconCircleLabelList"/>
    <dgm:cxn modelId="{7C251B68-E2B9-45EE-B8CE-E888127B3558}" type="presParOf" srcId="{0A8D83E3-4970-4379-AEFF-083E4B862E6A}" destId="{EB389A59-9422-45B9-9F5E-B77A69ABDD13}" srcOrd="2" destOrd="0" presId="urn:microsoft.com/office/officeart/2018/5/layout/IconCircleLabelList"/>
    <dgm:cxn modelId="{30275C95-F4BD-444A-B85A-A9AC18A986B3}" type="presParOf" srcId="{0A8D83E3-4970-4379-AEFF-083E4B862E6A}" destId="{33BF0833-B096-46C6-B5AB-2360C82962B3}" srcOrd="3" destOrd="0" presId="urn:microsoft.com/office/officeart/2018/5/layout/IconCircleLabelList"/>
    <dgm:cxn modelId="{A96D99DF-7B10-4AAE-8A65-B7A899D95F83}" type="presParOf" srcId="{33DC8788-CC47-4063-8CD1-A5FF1AECDE69}" destId="{3D77DC47-F610-4DEA-9F94-9DECF5686098}" srcOrd="9" destOrd="0" presId="urn:microsoft.com/office/officeart/2018/5/layout/IconCircleLabelList"/>
    <dgm:cxn modelId="{E777E93E-5694-4112-8896-75E9617E2C56}" type="presParOf" srcId="{33DC8788-CC47-4063-8CD1-A5FF1AECDE69}" destId="{F7EE7A82-4555-4767-8358-7BD26BAD373B}" srcOrd="10" destOrd="0" presId="urn:microsoft.com/office/officeart/2018/5/layout/IconCircleLabelList"/>
    <dgm:cxn modelId="{DAE31BB1-069E-4679-8823-B36EFB7D390A}" type="presParOf" srcId="{F7EE7A82-4555-4767-8358-7BD26BAD373B}" destId="{98A4B208-92A5-4AAB-895C-EE966A6D2919}" srcOrd="0" destOrd="0" presId="urn:microsoft.com/office/officeart/2018/5/layout/IconCircleLabelList"/>
    <dgm:cxn modelId="{E84C4F58-834B-46E9-B5F6-4530D4748B3A}" type="presParOf" srcId="{F7EE7A82-4555-4767-8358-7BD26BAD373B}" destId="{138A00C2-23A2-48DE-A069-034465EB922D}" srcOrd="1" destOrd="0" presId="urn:microsoft.com/office/officeart/2018/5/layout/IconCircleLabelList"/>
    <dgm:cxn modelId="{8128E442-9876-41D4-9208-83ECAAC21A10}" type="presParOf" srcId="{F7EE7A82-4555-4767-8358-7BD26BAD373B}" destId="{7C6CE2AF-86A3-4E01-B8A8-5CD737E16945}" srcOrd="2" destOrd="0" presId="urn:microsoft.com/office/officeart/2018/5/layout/IconCircleLabelList"/>
    <dgm:cxn modelId="{EE535E36-CD04-499A-AF70-7FDF1CC6D447}" type="presParOf" srcId="{F7EE7A82-4555-4767-8358-7BD26BAD373B}" destId="{9FD9BC1D-4D55-400E-BFD5-B349AA9560A0}" srcOrd="3" destOrd="0" presId="urn:microsoft.com/office/officeart/2018/5/layout/IconCircleLabelList"/>
    <dgm:cxn modelId="{AF2336BC-D387-4C99-8DF6-B1B1D70F9670}" type="presParOf" srcId="{33DC8788-CC47-4063-8CD1-A5FF1AECDE69}" destId="{5EB8F1E0-F71F-4356-9DB1-6E6F41EA66A2}" srcOrd="11" destOrd="0" presId="urn:microsoft.com/office/officeart/2018/5/layout/IconCircleLabelList"/>
    <dgm:cxn modelId="{D4843FDF-1A5A-4263-98E8-59AFEC79F744}" type="presParOf" srcId="{33DC8788-CC47-4063-8CD1-A5FF1AECDE69}" destId="{277197B5-4EED-483D-8A62-BBCD2785AC53}" srcOrd="12" destOrd="0" presId="urn:microsoft.com/office/officeart/2018/5/layout/IconCircleLabelList"/>
    <dgm:cxn modelId="{1CA87A91-B013-475B-B7E9-E534E25CED6C}" type="presParOf" srcId="{277197B5-4EED-483D-8A62-BBCD2785AC53}" destId="{A76707F6-08B7-4CA0-87CA-774D49F952FB}" srcOrd="0" destOrd="0" presId="urn:microsoft.com/office/officeart/2018/5/layout/IconCircleLabelList"/>
    <dgm:cxn modelId="{1DF22C50-9411-496A-94CD-4A4D525AE4AB}" type="presParOf" srcId="{277197B5-4EED-483D-8A62-BBCD2785AC53}" destId="{E868EA5B-DE76-4C21-A509-9E2ACB6048FB}" srcOrd="1" destOrd="0" presId="urn:microsoft.com/office/officeart/2018/5/layout/IconCircleLabelList"/>
    <dgm:cxn modelId="{E1E9BC36-F656-45C6-9055-1322D64B1D7E}" type="presParOf" srcId="{277197B5-4EED-483D-8A62-BBCD2785AC53}" destId="{2AAC98CA-DBC0-4253-ACA4-7D1C2CE8143C}" srcOrd="2" destOrd="0" presId="urn:microsoft.com/office/officeart/2018/5/layout/IconCircleLabelList"/>
    <dgm:cxn modelId="{8B6F8A3D-C4DD-46B3-8B66-261E96298ACB}" type="presParOf" srcId="{277197B5-4EED-483D-8A62-BBCD2785AC53}" destId="{5B898ED8-8F8B-428C-B94D-C5B7475EDF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EE376A-9FD3-4F6D-8341-CDA169B6023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EE3528-ACD9-42F9-8778-D759A61414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Questions?</a:t>
          </a:r>
        </a:p>
      </dgm:t>
    </dgm:pt>
    <dgm:pt modelId="{4D36AC2A-BB88-4ACB-9770-B22ED95E62B7}" type="parTrans" cxnId="{B30E7720-A5A7-457C-A9F2-D882AA5EDD7B}">
      <dgm:prSet/>
      <dgm:spPr/>
      <dgm:t>
        <a:bodyPr/>
        <a:lstStyle/>
        <a:p>
          <a:endParaRPr lang="en-US"/>
        </a:p>
      </dgm:t>
    </dgm:pt>
    <dgm:pt modelId="{C699E561-96A7-496E-A3F7-CD4BEFE276CF}" type="sibTrans" cxnId="{B30E7720-A5A7-457C-A9F2-D882AA5EDD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56D0A6-8E58-4CD9-B1D6-DC22638526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rajesh.19435@lpu.co.in</a:t>
          </a:r>
        </a:p>
      </dgm:t>
    </dgm:pt>
    <dgm:pt modelId="{C345F35E-5AB8-483C-AEE8-EE9D9A16367F}" type="parTrans" cxnId="{AF4EA026-7A2F-4104-B2B1-05C13CE85A02}">
      <dgm:prSet/>
      <dgm:spPr/>
      <dgm:t>
        <a:bodyPr/>
        <a:lstStyle/>
        <a:p>
          <a:endParaRPr lang="en-US"/>
        </a:p>
      </dgm:t>
    </dgm:pt>
    <dgm:pt modelId="{EE3B764A-D865-471A-88EE-557A61E508FE}" type="sibTrans" cxnId="{AF4EA026-7A2F-4104-B2B1-05C13CE85A02}">
      <dgm:prSet/>
      <dgm:spPr/>
      <dgm:t>
        <a:bodyPr/>
        <a:lstStyle/>
        <a:p>
          <a:endParaRPr lang="en-US"/>
        </a:p>
      </dgm:t>
    </dgm:pt>
    <dgm:pt modelId="{258B451D-BC1B-4635-9A95-AD4363C2FD49}" type="pres">
      <dgm:prSet presAssocID="{7FEE376A-9FD3-4F6D-8341-CDA169B6023F}" presName="root" presStyleCnt="0">
        <dgm:presLayoutVars>
          <dgm:dir/>
          <dgm:resizeHandles val="exact"/>
        </dgm:presLayoutVars>
      </dgm:prSet>
      <dgm:spPr/>
    </dgm:pt>
    <dgm:pt modelId="{7B0023BC-7EF8-4185-8B17-4AF0BAA500D6}" type="pres">
      <dgm:prSet presAssocID="{7FEE376A-9FD3-4F6D-8341-CDA169B6023F}" presName="container" presStyleCnt="0">
        <dgm:presLayoutVars>
          <dgm:dir/>
          <dgm:resizeHandles val="exact"/>
        </dgm:presLayoutVars>
      </dgm:prSet>
      <dgm:spPr/>
    </dgm:pt>
    <dgm:pt modelId="{95A74A43-8DAB-46B8-A4DF-31A0A1B020F1}" type="pres">
      <dgm:prSet presAssocID="{80EE3528-ACD9-42F9-8778-D759A614142E}" presName="compNode" presStyleCnt="0"/>
      <dgm:spPr/>
    </dgm:pt>
    <dgm:pt modelId="{A2E85665-9F24-455E-8343-3F69B5644374}" type="pres">
      <dgm:prSet presAssocID="{80EE3528-ACD9-42F9-8778-D759A614142E}" presName="iconBgRect" presStyleLbl="bgShp" presStyleIdx="0" presStyleCnt="2"/>
      <dgm:spPr/>
    </dgm:pt>
    <dgm:pt modelId="{5935D031-50CC-4874-ABC8-00164F4383B1}" type="pres">
      <dgm:prSet presAssocID="{80EE3528-ACD9-42F9-8778-D759A61414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65FED86-669B-459B-BEF1-2738C9C66C54}" type="pres">
      <dgm:prSet presAssocID="{80EE3528-ACD9-42F9-8778-D759A614142E}" presName="spaceRect" presStyleCnt="0"/>
      <dgm:spPr/>
    </dgm:pt>
    <dgm:pt modelId="{093A6AC7-931F-4CFB-AE09-09AE47D28CEF}" type="pres">
      <dgm:prSet presAssocID="{80EE3528-ACD9-42F9-8778-D759A614142E}" presName="textRect" presStyleLbl="revTx" presStyleIdx="0" presStyleCnt="2">
        <dgm:presLayoutVars>
          <dgm:chMax val="1"/>
          <dgm:chPref val="1"/>
        </dgm:presLayoutVars>
      </dgm:prSet>
      <dgm:spPr/>
    </dgm:pt>
    <dgm:pt modelId="{2E5C21FB-BF88-4F4D-B4EE-6C7634C6A9FC}" type="pres">
      <dgm:prSet presAssocID="{C699E561-96A7-496E-A3F7-CD4BEFE276CF}" presName="sibTrans" presStyleLbl="sibTrans2D1" presStyleIdx="0" presStyleCnt="0"/>
      <dgm:spPr/>
    </dgm:pt>
    <dgm:pt modelId="{9D925B04-8C98-4FF0-8720-2F2208F9B25F}" type="pres">
      <dgm:prSet presAssocID="{5956D0A6-8E58-4CD9-B1D6-DC2263852609}" presName="compNode" presStyleCnt="0"/>
      <dgm:spPr/>
    </dgm:pt>
    <dgm:pt modelId="{23E9EB7E-EFA7-4D65-8505-0B7E555404F9}" type="pres">
      <dgm:prSet presAssocID="{5956D0A6-8E58-4CD9-B1D6-DC2263852609}" presName="iconBgRect" presStyleLbl="bgShp" presStyleIdx="1" presStyleCnt="2"/>
      <dgm:spPr/>
    </dgm:pt>
    <dgm:pt modelId="{969E4A81-2E8F-4C9B-8417-AF2DB03315C7}" type="pres">
      <dgm:prSet presAssocID="{5956D0A6-8E58-4CD9-B1D6-DC22638526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E8FE1050-78C7-4FE6-811B-1368409593A1}" type="pres">
      <dgm:prSet presAssocID="{5956D0A6-8E58-4CD9-B1D6-DC2263852609}" presName="spaceRect" presStyleCnt="0"/>
      <dgm:spPr/>
    </dgm:pt>
    <dgm:pt modelId="{ABB6B843-DD55-4171-B2F8-080C59D84A1A}" type="pres">
      <dgm:prSet presAssocID="{5956D0A6-8E58-4CD9-B1D6-DC226385260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8EC8915-CC77-484C-A334-BD3974D55319}" type="presOf" srcId="{7FEE376A-9FD3-4F6D-8341-CDA169B6023F}" destId="{258B451D-BC1B-4635-9A95-AD4363C2FD49}" srcOrd="0" destOrd="0" presId="urn:microsoft.com/office/officeart/2018/2/layout/IconCircleList"/>
    <dgm:cxn modelId="{B30E7720-A5A7-457C-A9F2-D882AA5EDD7B}" srcId="{7FEE376A-9FD3-4F6D-8341-CDA169B6023F}" destId="{80EE3528-ACD9-42F9-8778-D759A614142E}" srcOrd="0" destOrd="0" parTransId="{4D36AC2A-BB88-4ACB-9770-B22ED95E62B7}" sibTransId="{C699E561-96A7-496E-A3F7-CD4BEFE276CF}"/>
    <dgm:cxn modelId="{66DD4C21-8095-4BBA-911D-C1E9C2C50BF0}" type="presOf" srcId="{5956D0A6-8E58-4CD9-B1D6-DC2263852609}" destId="{ABB6B843-DD55-4171-B2F8-080C59D84A1A}" srcOrd="0" destOrd="0" presId="urn:microsoft.com/office/officeart/2018/2/layout/IconCircleList"/>
    <dgm:cxn modelId="{AF4EA026-7A2F-4104-B2B1-05C13CE85A02}" srcId="{7FEE376A-9FD3-4F6D-8341-CDA169B6023F}" destId="{5956D0A6-8E58-4CD9-B1D6-DC2263852609}" srcOrd="1" destOrd="0" parTransId="{C345F35E-5AB8-483C-AEE8-EE9D9A16367F}" sibTransId="{EE3B764A-D865-471A-88EE-557A61E508FE}"/>
    <dgm:cxn modelId="{581A2868-49C8-4199-961A-2F0AF0ACD33E}" type="presOf" srcId="{80EE3528-ACD9-42F9-8778-D759A614142E}" destId="{093A6AC7-931F-4CFB-AE09-09AE47D28CEF}" srcOrd="0" destOrd="0" presId="urn:microsoft.com/office/officeart/2018/2/layout/IconCircleList"/>
    <dgm:cxn modelId="{E211599D-1DD6-4166-BD88-B6BFB7C87FB0}" type="presOf" srcId="{C699E561-96A7-496E-A3F7-CD4BEFE276CF}" destId="{2E5C21FB-BF88-4F4D-B4EE-6C7634C6A9FC}" srcOrd="0" destOrd="0" presId="urn:microsoft.com/office/officeart/2018/2/layout/IconCircleList"/>
    <dgm:cxn modelId="{F71960D4-3D48-42CE-8754-645F3661AD04}" type="presParOf" srcId="{258B451D-BC1B-4635-9A95-AD4363C2FD49}" destId="{7B0023BC-7EF8-4185-8B17-4AF0BAA500D6}" srcOrd="0" destOrd="0" presId="urn:microsoft.com/office/officeart/2018/2/layout/IconCircleList"/>
    <dgm:cxn modelId="{ED74538F-CF03-4896-BD28-1ECB9781A7AD}" type="presParOf" srcId="{7B0023BC-7EF8-4185-8B17-4AF0BAA500D6}" destId="{95A74A43-8DAB-46B8-A4DF-31A0A1B020F1}" srcOrd="0" destOrd="0" presId="urn:microsoft.com/office/officeart/2018/2/layout/IconCircleList"/>
    <dgm:cxn modelId="{00EC6CBE-B76B-4E61-891F-73B8D668DD7C}" type="presParOf" srcId="{95A74A43-8DAB-46B8-A4DF-31A0A1B020F1}" destId="{A2E85665-9F24-455E-8343-3F69B5644374}" srcOrd="0" destOrd="0" presId="urn:microsoft.com/office/officeart/2018/2/layout/IconCircleList"/>
    <dgm:cxn modelId="{BD8DADAB-007A-43C0-8EF9-63AA7BD19FAF}" type="presParOf" srcId="{95A74A43-8DAB-46B8-A4DF-31A0A1B020F1}" destId="{5935D031-50CC-4874-ABC8-00164F4383B1}" srcOrd="1" destOrd="0" presId="urn:microsoft.com/office/officeart/2018/2/layout/IconCircleList"/>
    <dgm:cxn modelId="{12898DEE-792D-43D9-B66E-BD913C8F1C8F}" type="presParOf" srcId="{95A74A43-8DAB-46B8-A4DF-31A0A1B020F1}" destId="{765FED86-669B-459B-BEF1-2738C9C66C54}" srcOrd="2" destOrd="0" presId="urn:microsoft.com/office/officeart/2018/2/layout/IconCircleList"/>
    <dgm:cxn modelId="{A493B0C2-84D9-4B66-A3AD-CDDAA3607B53}" type="presParOf" srcId="{95A74A43-8DAB-46B8-A4DF-31A0A1B020F1}" destId="{093A6AC7-931F-4CFB-AE09-09AE47D28CEF}" srcOrd="3" destOrd="0" presId="urn:microsoft.com/office/officeart/2018/2/layout/IconCircleList"/>
    <dgm:cxn modelId="{E39E9214-23EF-4ECA-AE34-3FF4512D1657}" type="presParOf" srcId="{7B0023BC-7EF8-4185-8B17-4AF0BAA500D6}" destId="{2E5C21FB-BF88-4F4D-B4EE-6C7634C6A9FC}" srcOrd="1" destOrd="0" presId="urn:microsoft.com/office/officeart/2018/2/layout/IconCircleList"/>
    <dgm:cxn modelId="{A66AC4EB-C9BD-4478-AB97-E99484B7CE7B}" type="presParOf" srcId="{7B0023BC-7EF8-4185-8B17-4AF0BAA500D6}" destId="{9D925B04-8C98-4FF0-8720-2F2208F9B25F}" srcOrd="2" destOrd="0" presId="urn:microsoft.com/office/officeart/2018/2/layout/IconCircleList"/>
    <dgm:cxn modelId="{0457C541-5519-4352-A04E-1BB2A8F6D21E}" type="presParOf" srcId="{9D925B04-8C98-4FF0-8720-2F2208F9B25F}" destId="{23E9EB7E-EFA7-4D65-8505-0B7E555404F9}" srcOrd="0" destOrd="0" presId="urn:microsoft.com/office/officeart/2018/2/layout/IconCircleList"/>
    <dgm:cxn modelId="{B46868A9-7319-4AEB-A7F9-ED5C3F6D7680}" type="presParOf" srcId="{9D925B04-8C98-4FF0-8720-2F2208F9B25F}" destId="{969E4A81-2E8F-4C9B-8417-AF2DB03315C7}" srcOrd="1" destOrd="0" presId="urn:microsoft.com/office/officeart/2018/2/layout/IconCircleList"/>
    <dgm:cxn modelId="{2AF6B796-8535-481A-A1E3-FA8293FBDB52}" type="presParOf" srcId="{9D925B04-8C98-4FF0-8720-2F2208F9B25F}" destId="{E8FE1050-78C7-4FE6-811B-1368409593A1}" srcOrd="2" destOrd="0" presId="urn:microsoft.com/office/officeart/2018/2/layout/IconCircleList"/>
    <dgm:cxn modelId="{86F1FA0B-2DDA-4C2F-A9B2-BB7A80814D19}" type="presParOf" srcId="{9D925B04-8C98-4FF0-8720-2F2208F9B25F}" destId="{ABB6B843-DD55-4171-B2F8-080C59D84A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A2B0A-5481-8844-9E3C-A518AD2949FE}">
      <dsp:nvSpPr>
        <dsp:cNvPr id="0" name=""/>
        <dsp:cNvSpPr/>
      </dsp:nvSpPr>
      <dsp:spPr>
        <a:xfrm>
          <a:off x="240316" y="1428"/>
          <a:ext cx="2950665" cy="177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Internet has become a place where consumers make buying decisions</a:t>
          </a:r>
        </a:p>
      </dsp:txBody>
      <dsp:txXfrm>
        <a:off x="240316" y="1428"/>
        <a:ext cx="2950665" cy="1770399"/>
      </dsp:txXfrm>
    </dsp:sp>
    <dsp:sp modelId="{404577B7-0930-CC4D-A453-42B19A263AF1}">
      <dsp:nvSpPr>
        <dsp:cNvPr id="0" name=""/>
        <dsp:cNvSpPr/>
      </dsp:nvSpPr>
      <dsp:spPr>
        <a:xfrm>
          <a:off x="3486049" y="1428"/>
          <a:ext cx="2950665" cy="177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Internet has become a go-to destination to find information on local businesses</a:t>
          </a:r>
        </a:p>
      </dsp:txBody>
      <dsp:txXfrm>
        <a:off x="3486049" y="1428"/>
        <a:ext cx="2950665" cy="1770399"/>
      </dsp:txXfrm>
    </dsp:sp>
    <dsp:sp modelId="{44AA524C-9B0D-1242-99C4-A70ACF1CEB8C}">
      <dsp:nvSpPr>
        <dsp:cNvPr id="0" name=""/>
        <dsp:cNvSpPr/>
      </dsp:nvSpPr>
      <dsp:spPr>
        <a:xfrm>
          <a:off x="6731781" y="1428"/>
          <a:ext cx="2950665" cy="177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Internet has taken over the role of “asking a friend”</a:t>
          </a:r>
        </a:p>
      </dsp:txBody>
      <dsp:txXfrm>
        <a:off x="6731781" y="1428"/>
        <a:ext cx="2950665" cy="1770399"/>
      </dsp:txXfrm>
    </dsp:sp>
    <dsp:sp modelId="{FCA7EDC3-DA9A-6845-BD7F-C017D7C43A53}">
      <dsp:nvSpPr>
        <dsp:cNvPr id="0" name=""/>
        <dsp:cNvSpPr/>
      </dsp:nvSpPr>
      <dsp:spPr>
        <a:xfrm>
          <a:off x="1863183" y="2066894"/>
          <a:ext cx="2950665" cy="177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SEO generates targeted traffic from interested buyers</a:t>
          </a:r>
        </a:p>
      </dsp:txBody>
      <dsp:txXfrm>
        <a:off x="1863183" y="2066894"/>
        <a:ext cx="2950665" cy="1770399"/>
      </dsp:txXfrm>
    </dsp:sp>
    <dsp:sp modelId="{80E49E8B-B79F-D54A-8994-D4684DBFC4FB}">
      <dsp:nvSpPr>
        <dsp:cNvPr id="0" name=""/>
        <dsp:cNvSpPr/>
      </dsp:nvSpPr>
      <dsp:spPr>
        <a:xfrm>
          <a:off x="5108915" y="2066894"/>
          <a:ext cx="2950665" cy="177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CRO can maximize the number of leads and sales generated through organic traffic</a:t>
          </a:r>
        </a:p>
      </dsp:txBody>
      <dsp:txXfrm>
        <a:off x="5108915" y="2066894"/>
        <a:ext cx="2950665" cy="1770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C3C83-B871-AD48-B904-436B9881E141}">
      <dsp:nvSpPr>
        <dsp:cNvPr id="0" name=""/>
        <dsp:cNvSpPr/>
      </dsp:nvSpPr>
      <dsp:spPr>
        <a:xfrm>
          <a:off x="190500" y="0"/>
          <a:ext cx="5714999" cy="571499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F3026-915F-044F-ABCC-83F6151ED4B0}">
      <dsp:nvSpPr>
        <dsp:cNvPr id="0" name=""/>
        <dsp:cNvSpPr/>
      </dsp:nvSpPr>
      <dsp:spPr>
        <a:xfrm>
          <a:off x="733425" y="542924"/>
          <a:ext cx="2228849" cy="2228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Keyword research</a:t>
          </a:r>
        </a:p>
      </dsp:txBody>
      <dsp:txXfrm>
        <a:off x="842228" y="651727"/>
        <a:ext cx="2011243" cy="2011243"/>
      </dsp:txXfrm>
    </dsp:sp>
    <dsp:sp modelId="{9AE7D01D-57E8-7B49-90DE-76A839C5CC73}">
      <dsp:nvSpPr>
        <dsp:cNvPr id="0" name=""/>
        <dsp:cNvSpPr/>
      </dsp:nvSpPr>
      <dsp:spPr>
        <a:xfrm>
          <a:off x="3133724" y="542924"/>
          <a:ext cx="2228849" cy="2228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On-Page SEO (Google Search Console, Ahrefs, Screaming Frog, MarketMuse)</a:t>
          </a:r>
        </a:p>
      </dsp:txBody>
      <dsp:txXfrm>
        <a:off x="3242527" y="651727"/>
        <a:ext cx="2011243" cy="2011243"/>
      </dsp:txXfrm>
    </dsp:sp>
    <dsp:sp modelId="{B286FFD5-A04E-1745-BB09-FFA9547C1ED9}">
      <dsp:nvSpPr>
        <dsp:cNvPr id="0" name=""/>
        <dsp:cNvSpPr/>
      </dsp:nvSpPr>
      <dsp:spPr>
        <a:xfrm>
          <a:off x="733425" y="2943224"/>
          <a:ext cx="2228849" cy="2228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UX: Improve page speed and experience (Pingdom)</a:t>
          </a:r>
        </a:p>
      </dsp:txBody>
      <dsp:txXfrm>
        <a:off x="842228" y="3052027"/>
        <a:ext cx="2011243" cy="2011243"/>
      </dsp:txXfrm>
    </dsp:sp>
    <dsp:sp modelId="{F68C9BB6-4590-7844-876C-5251232C347F}">
      <dsp:nvSpPr>
        <dsp:cNvPr id="0" name=""/>
        <dsp:cNvSpPr/>
      </dsp:nvSpPr>
      <dsp:spPr>
        <a:xfrm>
          <a:off x="3133724" y="2943224"/>
          <a:ext cx="2228849" cy="2228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Backlinking (Ahrefs)</a:t>
          </a:r>
        </a:p>
      </dsp:txBody>
      <dsp:txXfrm>
        <a:off x="3242527" y="3052027"/>
        <a:ext cx="2011243" cy="2011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7422F-6054-4E91-9BC2-A8F932A9227A}">
      <dsp:nvSpPr>
        <dsp:cNvPr id="0" name=""/>
        <dsp:cNvSpPr/>
      </dsp:nvSpPr>
      <dsp:spPr>
        <a:xfrm>
          <a:off x="987562" y="3515"/>
          <a:ext cx="849234" cy="849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BA968-31F2-4E5A-B679-411F1300A442}">
      <dsp:nvSpPr>
        <dsp:cNvPr id="0" name=""/>
        <dsp:cNvSpPr/>
      </dsp:nvSpPr>
      <dsp:spPr>
        <a:xfrm>
          <a:off x="1168546" y="184499"/>
          <a:ext cx="487265" cy="487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DA34F-E686-4409-9336-EAD24B6F26EF}">
      <dsp:nvSpPr>
        <dsp:cNvPr id="0" name=""/>
        <dsp:cNvSpPr/>
      </dsp:nvSpPr>
      <dsp:spPr>
        <a:xfrm>
          <a:off x="716085" y="1117265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Understand your target market</a:t>
          </a:r>
        </a:p>
      </dsp:txBody>
      <dsp:txXfrm>
        <a:off x="716085" y="1117265"/>
        <a:ext cx="1392187" cy="556875"/>
      </dsp:txXfrm>
    </dsp:sp>
    <dsp:sp modelId="{09FF4516-D559-4EE3-BA8E-7399F71D0787}">
      <dsp:nvSpPr>
        <dsp:cNvPr id="0" name=""/>
        <dsp:cNvSpPr/>
      </dsp:nvSpPr>
      <dsp:spPr>
        <a:xfrm>
          <a:off x="2623382" y="3515"/>
          <a:ext cx="849234" cy="8492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4B913-D1F6-476B-B0EE-04FBDB8A5553}">
      <dsp:nvSpPr>
        <dsp:cNvPr id="0" name=""/>
        <dsp:cNvSpPr/>
      </dsp:nvSpPr>
      <dsp:spPr>
        <a:xfrm>
          <a:off x="2804367" y="184499"/>
          <a:ext cx="487265" cy="487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7CCF2-73ED-4627-B595-5D5BD303E4CA}">
      <dsp:nvSpPr>
        <dsp:cNvPr id="0" name=""/>
        <dsp:cNvSpPr/>
      </dsp:nvSpPr>
      <dsp:spPr>
        <a:xfrm>
          <a:off x="2351906" y="1117265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Analyze current user-behavior</a:t>
          </a:r>
        </a:p>
      </dsp:txBody>
      <dsp:txXfrm>
        <a:off x="2351906" y="1117265"/>
        <a:ext cx="1392187" cy="556875"/>
      </dsp:txXfrm>
    </dsp:sp>
    <dsp:sp modelId="{54296424-B7E2-49E3-A03C-12CE330920B7}">
      <dsp:nvSpPr>
        <dsp:cNvPr id="0" name=""/>
        <dsp:cNvSpPr/>
      </dsp:nvSpPr>
      <dsp:spPr>
        <a:xfrm>
          <a:off x="4259203" y="3515"/>
          <a:ext cx="849234" cy="8492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6AF83-3887-4D67-96E6-06A17A3DDFC1}">
      <dsp:nvSpPr>
        <dsp:cNvPr id="0" name=""/>
        <dsp:cNvSpPr/>
      </dsp:nvSpPr>
      <dsp:spPr>
        <a:xfrm>
          <a:off x="4440187" y="184499"/>
          <a:ext cx="487265" cy="4872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A08E2-F783-4E18-B3AB-7EB7D38798B7}">
      <dsp:nvSpPr>
        <dsp:cNvPr id="0" name=""/>
        <dsp:cNvSpPr/>
      </dsp:nvSpPr>
      <dsp:spPr>
        <a:xfrm>
          <a:off x="3987726" y="1117265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Improve usability</a:t>
          </a:r>
        </a:p>
      </dsp:txBody>
      <dsp:txXfrm>
        <a:off x="3987726" y="1117265"/>
        <a:ext cx="1392187" cy="556875"/>
      </dsp:txXfrm>
    </dsp:sp>
    <dsp:sp modelId="{FC7E8A40-5F92-4D0F-B9DD-822000E05294}">
      <dsp:nvSpPr>
        <dsp:cNvPr id="0" name=""/>
        <dsp:cNvSpPr/>
      </dsp:nvSpPr>
      <dsp:spPr>
        <a:xfrm>
          <a:off x="987562" y="2022187"/>
          <a:ext cx="849234" cy="8492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47C49-EEDC-419F-B0D3-FCF56B2FD983}">
      <dsp:nvSpPr>
        <dsp:cNvPr id="0" name=""/>
        <dsp:cNvSpPr/>
      </dsp:nvSpPr>
      <dsp:spPr>
        <a:xfrm>
          <a:off x="1168546" y="2203171"/>
          <a:ext cx="487265" cy="4872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41643-C9D6-4003-8CB3-C98BEEADB8FE}">
      <dsp:nvSpPr>
        <dsp:cNvPr id="0" name=""/>
        <dsp:cNvSpPr/>
      </dsp:nvSpPr>
      <dsp:spPr>
        <a:xfrm>
          <a:off x="716085" y="3135937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copywriting best practices</a:t>
          </a:r>
        </a:p>
      </dsp:txBody>
      <dsp:txXfrm>
        <a:off x="716085" y="3135937"/>
        <a:ext cx="1392187" cy="556875"/>
      </dsp:txXfrm>
    </dsp:sp>
    <dsp:sp modelId="{7FA940B0-8E71-4E0C-8E02-277F47201B7A}">
      <dsp:nvSpPr>
        <dsp:cNvPr id="0" name=""/>
        <dsp:cNvSpPr/>
      </dsp:nvSpPr>
      <dsp:spPr>
        <a:xfrm>
          <a:off x="2623382" y="2022187"/>
          <a:ext cx="849234" cy="8492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5B322-3CFC-4A81-95AF-656CBA981A39}">
      <dsp:nvSpPr>
        <dsp:cNvPr id="0" name=""/>
        <dsp:cNvSpPr/>
      </dsp:nvSpPr>
      <dsp:spPr>
        <a:xfrm>
          <a:off x="2804367" y="2203171"/>
          <a:ext cx="487265" cy="4872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F0833-B096-46C6-B5AB-2360C82962B3}">
      <dsp:nvSpPr>
        <dsp:cNvPr id="0" name=""/>
        <dsp:cNvSpPr/>
      </dsp:nvSpPr>
      <dsp:spPr>
        <a:xfrm>
          <a:off x="2351906" y="3135937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A/B testing to develop best landing pages</a:t>
          </a:r>
        </a:p>
      </dsp:txBody>
      <dsp:txXfrm>
        <a:off x="2351906" y="3135937"/>
        <a:ext cx="1392187" cy="556875"/>
      </dsp:txXfrm>
    </dsp:sp>
    <dsp:sp modelId="{98A4B208-92A5-4AAB-895C-EE966A6D2919}">
      <dsp:nvSpPr>
        <dsp:cNvPr id="0" name=""/>
        <dsp:cNvSpPr/>
      </dsp:nvSpPr>
      <dsp:spPr>
        <a:xfrm>
          <a:off x="4259203" y="2022187"/>
          <a:ext cx="849234" cy="849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A00C2-23A2-48DE-A069-034465EB922D}">
      <dsp:nvSpPr>
        <dsp:cNvPr id="0" name=""/>
        <dsp:cNvSpPr/>
      </dsp:nvSpPr>
      <dsp:spPr>
        <a:xfrm>
          <a:off x="4440187" y="2203171"/>
          <a:ext cx="487265" cy="4872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9BC1D-4D55-400E-BFD5-B349AA9560A0}">
      <dsp:nvSpPr>
        <dsp:cNvPr id="0" name=""/>
        <dsp:cNvSpPr/>
      </dsp:nvSpPr>
      <dsp:spPr>
        <a:xfrm>
          <a:off x="3987726" y="3135937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 cart abandonment and remarketing campaigns</a:t>
          </a:r>
        </a:p>
      </dsp:txBody>
      <dsp:txXfrm>
        <a:off x="3987726" y="3135937"/>
        <a:ext cx="1392187" cy="556875"/>
      </dsp:txXfrm>
    </dsp:sp>
    <dsp:sp modelId="{A76707F6-08B7-4CA0-87CA-774D49F952FB}">
      <dsp:nvSpPr>
        <dsp:cNvPr id="0" name=""/>
        <dsp:cNvSpPr/>
      </dsp:nvSpPr>
      <dsp:spPr>
        <a:xfrm>
          <a:off x="2623382" y="4040858"/>
          <a:ext cx="849234" cy="8492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8EA5B-DE76-4C21-A509-9E2ACB6048FB}">
      <dsp:nvSpPr>
        <dsp:cNvPr id="0" name=""/>
        <dsp:cNvSpPr/>
      </dsp:nvSpPr>
      <dsp:spPr>
        <a:xfrm>
          <a:off x="2804367" y="4221843"/>
          <a:ext cx="487265" cy="4872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98ED8-8F8B-428C-B94D-C5B7475EDFB6}">
      <dsp:nvSpPr>
        <dsp:cNvPr id="0" name=""/>
        <dsp:cNvSpPr/>
      </dsp:nvSpPr>
      <dsp:spPr>
        <a:xfrm>
          <a:off x="2351906" y="5154608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push notifications to reach engaged users</a:t>
          </a:r>
        </a:p>
      </dsp:txBody>
      <dsp:txXfrm>
        <a:off x="2351906" y="5154608"/>
        <a:ext cx="1392187" cy="556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85665-9F24-455E-8343-3F69B5644374}">
      <dsp:nvSpPr>
        <dsp:cNvPr id="0" name=""/>
        <dsp:cNvSpPr/>
      </dsp:nvSpPr>
      <dsp:spPr>
        <a:xfrm>
          <a:off x="111831" y="1277340"/>
          <a:ext cx="1284041" cy="12840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5D031-50CC-4874-ABC8-00164F4383B1}">
      <dsp:nvSpPr>
        <dsp:cNvPr id="0" name=""/>
        <dsp:cNvSpPr/>
      </dsp:nvSpPr>
      <dsp:spPr>
        <a:xfrm>
          <a:off x="381479" y="1546988"/>
          <a:ext cx="744744" cy="744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A6AC7-931F-4CFB-AE09-09AE47D28CEF}">
      <dsp:nvSpPr>
        <dsp:cNvPr id="0" name=""/>
        <dsp:cNvSpPr/>
      </dsp:nvSpPr>
      <dsp:spPr>
        <a:xfrm>
          <a:off x="1671024" y="1277340"/>
          <a:ext cx="3026670" cy="1284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Questions?</a:t>
          </a:r>
        </a:p>
      </dsp:txBody>
      <dsp:txXfrm>
        <a:off x="1671024" y="1277340"/>
        <a:ext cx="3026670" cy="1284041"/>
      </dsp:txXfrm>
    </dsp:sp>
    <dsp:sp modelId="{23E9EB7E-EFA7-4D65-8505-0B7E555404F9}">
      <dsp:nvSpPr>
        <dsp:cNvPr id="0" name=""/>
        <dsp:cNvSpPr/>
      </dsp:nvSpPr>
      <dsp:spPr>
        <a:xfrm>
          <a:off x="5225069" y="1277340"/>
          <a:ext cx="1284041" cy="12840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E4A81-2E8F-4C9B-8417-AF2DB03315C7}">
      <dsp:nvSpPr>
        <dsp:cNvPr id="0" name=""/>
        <dsp:cNvSpPr/>
      </dsp:nvSpPr>
      <dsp:spPr>
        <a:xfrm>
          <a:off x="5494717" y="1546988"/>
          <a:ext cx="744744" cy="744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6B843-DD55-4171-B2F8-080C59D84A1A}">
      <dsp:nvSpPr>
        <dsp:cNvPr id="0" name=""/>
        <dsp:cNvSpPr/>
      </dsp:nvSpPr>
      <dsp:spPr>
        <a:xfrm>
          <a:off x="6784262" y="1277340"/>
          <a:ext cx="3026670" cy="1284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rajesh.19435@lpu.co.in</a:t>
          </a:r>
        </a:p>
      </dsp:txBody>
      <dsp:txXfrm>
        <a:off x="6784262" y="1277340"/>
        <a:ext cx="3026670" cy="1284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0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4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1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pingdom.com/" TargetMode="External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.google.com/search-console/abou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ED830A-220C-4EAF-9646-4F86DEF7C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973D2-9F47-CD7E-E9DE-7B9408930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873752"/>
            <a:ext cx="9958355" cy="663101"/>
          </a:xfrm>
        </p:spPr>
        <p:txBody>
          <a:bodyPr anchor="t">
            <a:normAutofit/>
          </a:bodyPr>
          <a:lstStyle/>
          <a:p>
            <a:r>
              <a:rPr lang="en-US" sz="4000" dirty="0"/>
              <a:t>Optimizing Business Websites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EC605-866B-10B2-6F27-F83D4B023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50408"/>
            <a:ext cx="9836027" cy="734043"/>
          </a:xfrm>
        </p:spPr>
        <p:txBody>
          <a:bodyPr>
            <a:normAutofit/>
          </a:bodyPr>
          <a:lstStyle/>
          <a:p>
            <a:r>
              <a:rPr lang="en-US" dirty="0"/>
              <a:t>Rajesh </a:t>
            </a:r>
            <a:r>
              <a:rPr lang="en-US" dirty="0" err="1"/>
              <a:t>Dorbala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9B873-7EAF-3224-D490-79B7D37A1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8100" b="1778"/>
          <a:stretch/>
        </p:blipFill>
        <p:spPr>
          <a:xfrm>
            <a:off x="20" y="-32762"/>
            <a:ext cx="12191979" cy="404986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A1DF79-291C-49AD-B98C-19278464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42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BD350-6D04-00E1-7F6D-2D4E02AA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69848"/>
            <a:ext cx="7012273" cy="895580"/>
          </a:xfrm>
        </p:spPr>
        <p:txBody>
          <a:bodyPr>
            <a:normAutofit/>
          </a:bodyPr>
          <a:lstStyle/>
          <a:p>
            <a:r>
              <a:rPr lang="en-US" sz="5400" dirty="0"/>
              <a:t>Learning Outcomes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288E-1178-9C32-9157-67FE45093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95" y="2238710"/>
            <a:ext cx="6517081" cy="404779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700" b="1" dirty="0"/>
              <a:t>By the end of this session, you will be able to:</a:t>
            </a:r>
          </a:p>
          <a:p>
            <a:pPr lvl="1" algn="just">
              <a:lnSpc>
                <a:spcPct val="120000"/>
              </a:lnSpc>
            </a:pPr>
            <a:r>
              <a:rPr lang="en-US" sz="1700" dirty="0"/>
              <a:t>Know what is website optimization</a:t>
            </a:r>
          </a:p>
          <a:p>
            <a:pPr lvl="1" algn="just">
              <a:lnSpc>
                <a:spcPct val="120000"/>
              </a:lnSpc>
            </a:pPr>
            <a:r>
              <a:rPr lang="en-US" sz="1700" dirty="0"/>
              <a:t>Know why is website optimization important</a:t>
            </a:r>
          </a:p>
          <a:p>
            <a:pPr lvl="1" algn="just">
              <a:lnSpc>
                <a:spcPct val="120000"/>
              </a:lnSpc>
            </a:pPr>
            <a:r>
              <a:rPr lang="en-US" sz="1700" dirty="0"/>
              <a:t>Make website optimization work</a:t>
            </a:r>
          </a:p>
          <a:p>
            <a:pPr lvl="1" algn="just">
              <a:lnSpc>
                <a:spcPct val="120000"/>
              </a:lnSpc>
            </a:pPr>
            <a:r>
              <a:rPr lang="en-US" sz="1700" dirty="0"/>
              <a:t>Implement important optimization strategies</a:t>
            </a:r>
          </a:p>
          <a:p>
            <a:pPr lvl="1" algn="just">
              <a:lnSpc>
                <a:spcPct val="120000"/>
              </a:lnSpc>
            </a:pPr>
            <a:r>
              <a:rPr lang="en-US" sz="1700" dirty="0"/>
              <a:t>Optimize websites for search engines</a:t>
            </a:r>
          </a:p>
          <a:p>
            <a:pPr lvl="1" algn="just">
              <a:lnSpc>
                <a:spcPct val="120000"/>
              </a:lnSpc>
            </a:pPr>
            <a:r>
              <a:rPr lang="en-US" sz="1700" dirty="0"/>
              <a:t>Deploy website optimization tools</a:t>
            </a:r>
          </a:p>
          <a:p>
            <a:pPr lvl="1" algn="just">
              <a:lnSpc>
                <a:spcPct val="120000"/>
              </a:lnSpc>
            </a:pPr>
            <a:r>
              <a:rPr lang="en-US" sz="1700" dirty="0"/>
              <a:t>Create website optimization checklist</a:t>
            </a:r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7F16416A-1FF7-2E48-043D-6B0D97643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99" r="3970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2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EB427-2245-BDE9-452A-263E29F9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66" y="417101"/>
            <a:ext cx="7324135" cy="153916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What is Website Optimization?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4B03-1A9C-ECAD-A0F7-B1E0573A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66" y="2085976"/>
            <a:ext cx="7324134" cy="420052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N" b="0" i="0" dirty="0">
                <a:effectLst/>
                <a:latin typeface="-apple-system"/>
              </a:rPr>
              <a:t>Website optimization is the process of </a:t>
            </a:r>
            <a:r>
              <a:rPr lang="en-IN" b="1" i="0" dirty="0">
                <a:effectLst/>
                <a:latin typeface="-apple-system"/>
              </a:rPr>
              <a:t>using tools</a:t>
            </a:r>
            <a:r>
              <a:rPr lang="en-IN" b="0" i="0" dirty="0">
                <a:effectLst/>
                <a:latin typeface="-apple-system"/>
              </a:rPr>
              <a:t>, </a:t>
            </a:r>
            <a:r>
              <a:rPr lang="en-IN" b="1" i="0" dirty="0">
                <a:effectLst/>
                <a:latin typeface="-apple-system"/>
              </a:rPr>
              <a:t>advanced strategies</a:t>
            </a:r>
            <a:r>
              <a:rPr lang="en-IN" b="0" i="0" dirty="0">
                <a:effectLst/>
                <a:latin typeface="-apple-system"/>
              </a:rPr>
              <a:t>, and </a:t>
            </a:r>
            <a:r>
              <a:rPr lang="en-IN" b="1" i="0" dirty="0">
                <a:effectLst/>
                <a:latin typeface="-apple-system"/>
              </a:rPr>
              <a:t>experiments</a:t>
            </a:r>
            <a:r>
              <a:rPr lang="en-IN" b="0" i="0" dirty="0">
                <a:effectLst/>
                <a:latin typeface="-apple-system"/>
              </a:rPr>
              <a:t> to improve the </a:t>
            </a:r>
            <a:r>
              <a:rPr lang="en-IN" b="1" i="0" dirty="0">
                <a:effectLst/>
                <a:latin typeface="-apple-system"/>
              </a:rPr>
              <a:t>performance of your website</a:t>
            </a:r>
            <a:r>
              <a:rPr lang="en-IN" b="0" i="0" dirty="0">
                <a:effectLst/>
                <a:latin typeface="-apple-system"/>
              </a:rPr>
              <a:t>, </a:t>
            </a:r>
            <a:r>
              <a:rPr lang="en-IN" b="1" i="0" dirty="0">
                <a:effectLst/>
                <a:latin typeface="-apple-system"/>
              </a:rPr>
              <a:t>further drive more traffic</a:t>
            </a:r>
            <a:r>
              <a:rPr lang="en-IN" b="0" i="0" dirty="0">
                <a:effectLst/>
                <a:latin typeface="-apple-system"/>
              </a:rPr>
              <a:t>, </a:t>
            </a:r>
            <a:r>
              <a:rPr lang="en-IN" b="1" i="0" dirty="0">
                <a:effectLst/>
                <a:latin typeface="-apple-system"/>
              </a:rPr>
              <a:t>increase conversions</a:t>
            </a:r>
            <a:r>
              <a:rPr lang="en-IN" b="0" i="0" dirty="0">
                <a:effectLst/>
                <a:latin typeface="-apple-system"/>
              </a:rPr>
              <a:t>, and </a:t>
            </a:r>
            <a:r>
              <a:rPr lang="en-IN" b="1" i="0" dirty="0">
                <a:effectLst/>
                <a:latin typeface="-apple-system"/>
              </a:rPr>
              <a:t>grow revenue</a:t>
            </a:r>
            <a:r>
              <a:rPr lang="en-IN" b="0" i="0" dirty="0">
                <a:effectLst/>
                <a:latin typeface="-apple-system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IN" b="0" i="0" dirty="0">
                <a:effectLst/>
                <a:latin typeface="-apple-system"/>
              </a:rPr>
              <a:t>A holistic website optimization approach combines a variety of disciplines to make sure your website performs ideally in all areas: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-apple-system"/>
              </a:rPr>
              <a:t>SEO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-apple-system"/>
              </a:rPr>
              <a:t>Copywriting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-apple-system"/>
              </a:rPr>
              <a:t>Analytics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-apple-system"/>
              </a:rPr>
              <a:t>UX Design (Frontend)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-apple-system"/>
              </a:rPr>
              <a:t>Web Development (Backend)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-apple-system"/>
              </a:rPr>
              <a:t>CRO/Landing Page Optimization.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pic>
        <p:nvPicPr>
          <p:cNvPr id="5" name="Picture 4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CAFD7406-BBF0-A0F0-ABCB-4BA7F70D5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" r="64364" b="-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5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46D8-71A0-E976-0D7B-E6C209A9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Optimization Important?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C5C874-519B-A990-F1CF-8A1B0DB1D3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8136" y="2447778"/>
          <a:ext cx="9922764" cy="3838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85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5D99C-8A4A-E4D4-7A7E-D63EC57A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076635"/>
            <a:ext cx="3930256" cy="3495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cap="all"/>
              <a:t>How Does Website Optimization Work?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7FF2A3-1239-E710-E0D6-5AA474C34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227" y="645474"/>
            <a:ext cx="7249171" cy="55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9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EE6D-95A2-7671-EDE8-F09E3437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Essential Website Optimization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2469-C4B8-52C7-8741-B6CEAFF0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B96307-E54E-3B24-360C-8221950F5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82101"/>
              </p:ext>
            </p:extLst>
          </p:nvPr>
        </p:nvGraphicFramePr>
        <p:xfrm>
          <a:off x="1088136" y="2512060"/>
          <a:ext cx="8128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39869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62339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5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Optimizing the mobile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https://search.google.com/test/mobile-friendly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6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Improving page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https://tools.pingdom.com/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89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 Engine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https://search.google.com/search-console/about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1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Tailoring website copy to drive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38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A/B and Multivariate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vwo.com</a:t>
                      </a:r>
                      <a:r>
                        <a:rPr lang="en-US" dirty="0"/>
                        <a:t>/tools/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3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Optimizing User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vwo.com</a:t>
                      </a:r>
                      <a:r>
                        <a:rPr lang="en-US" dirty="0"/>
                        <a:t>/tools/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3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31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58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27BDC9-FB18-487D-844E-9A6B39F8C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A4106-A306-D0DA-4D2D-DAA31EDA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235210"/>
            <a:ext cx="3807714" cy="3352789"/>
          </a:xfrm>
        </p:spPr>
        <p:txBody>
          <a:bodyPr anchor="t">
            <a:normAutofit/>
          </a:bodyPr>
          <a:lstStyle/>
          <a:p>
            <a:r>
              <a:rPr lang="en-US" sz="4000"/>
              <a:t>SEO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BE18DF-459C-485A-834C-292AA6BB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90FC21-D45F-EF17-1E70-C9059A9D1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710673"/>
              </p:ext>
            </p:extLst>
          </p:nvPr>
        </p:nvGraphicFramePr>
        <p:xfrm>
          <a:off x="5524500" y="571500"/>
          <a:ext cx="6096000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763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27BDC9-FB18-487D-844E-9A6B39F8C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A3528-5AFD-640B-BA65-9FEC4E0E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235210"/>
            <a:ext cx="3807714" cy="3352789"/>
          </a:xfrm>
        </p:spPr>
        <p:txBody>
          <a:bodyPr anchor="t">
            <a:normAutofit/>
          </a:bodyPr>
          <a:lstStyle/>
          <a:p>
            <a:r>
              <a:rPr lang="en-US" sz="4000"/>
              <a:t>Optimize your Site for Sales and Conversions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BE18DF-459C-485A-834C-292AA6BB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DE5C28-EDBA-813C-A457-8B41943E4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052809"/>
              </p:ext>
            </p:extLst>
          </p:nvPr>
        </p:nvGraphicFramePr>
        <p:xfrm>
          <a:off x="5524500" y="571500"/>
          <a:ext cx="6096000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1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9550-C44E-990C-1676-24244632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E2AD0F-7E31-DBB2-DC6F-67E67114F3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8136" y="2447778"/>
          <a:ext cx="9922764" cy="3838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19873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42B0B2"/>
      </a:accent1>
      <a:accent2>
        <a:srgbClr val="38B483"/>
      </a:accent2>
      <a:accent3>
        <a:srgbClr val="43B558"/>
      </a:accent3>
      <a:accent4>
        <a:srgbClr val="54B438"/>
      </a:accent4>
      <a:accent5>
        <a:srgbClr val="87AE40"/>
      </a:accent5>
      <a:accent6>
        <a:srgbClr val="ABA435"/>
      </a:accent6>
      <a:hlink>
        <a:srgbClr val="C0474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359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Neue Haas Grotesk Text Pro</vt:lpstr>
      <vt:lpstr>BjornVTI</vt:lpstr>
      <vt:lpstr>Optimizing Business Websites</vt:lpstr>
      <vt:lpstr>Learning Outcomes</vt:lpstr>
      <vt:lpstr>What is Website Optimization?</vt:lpstr>
      <vt:lpstr>Why Is Optimization Important?</vt:lpstr>
      <vt:lpstr>How Does Website Optimization Work?</vt:lpstr>
      <vt:lpstr>6 Essential Website Optimization Strategies </vt:lpstr>
      <vt:lpstr>SEO</vt:lpstr>
      <vt:lpstr>Optimize your Site for Sales and Conversions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Business Websites</dc:title>
  <dc:creator>Sunil Sharma</dc:creator>
  <cp:lastModifiedBy>Sunil Sharma</cp:lastModifiedBy>
  <cp:revision>1</cp:revision>
  <dcterms:created xsi:type="dcterms:W3CDTF">2022-11-14T14:50:36Z</dcterms:created>
  <dcterms:modified xsi:type="dcterms:W3CDTF">2022-11-14T16:00:39Z</dcterms:modified>
</cp:coreProperties>
</file>