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37"/>
  </p:normalViewPr>
  <p:slideViewPr>
    <p:cSldViewPr snapToGrid="0">
      <p:cViewPr varScale="1">
        <p:scale>
          <a:sx n="75" d="100"/>
          <a:sy n="75" d="100"/>
        </p:scale>
        <p:origin x="176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4" Type="http://schemas.openxmlformats.org/officeDocument/2006/relationships/image" Target="../media/image4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4" Type="http://schemas.openxmlformats.org/officeDocument/2006/relationships/image" Target="../media/image4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5371B9-7A6E-4B96-9635-AA5803F419B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C98C85C-1271-4E68-8C3D-77578C6896D3}">
      <dgm:prSet/>
      <dgm:spPr/>
      <dgm:t>
        <a:bodyPr/>
        <a:lstStyle/>
        <a:p>
          <a:r>
            <a:rPr lang="en-IN" b="0" i="0"/>
            <a:t>Market Basket Analysis is one of the key techniques used to uncover links between items by large retailers. </a:t>
          </a:r>
          <a:endParaRPr lang="en-US"/>
        </a:p>
      </dgm:t>
    </dgm:pt>
    <dgm:pt modelId="{8B9C8EA0-957B-4266-B67E-F232C113770F}" type="parTrans" cxnId="{EF809ED5-2FDC-44FD-BE2C-1F4B2B2FE4E1}">
      <dgm:prSet/>
      <dgm:spPr/>
      <dgm:t>
        <a:bodyPr/>
        <a:lstStyle/>
        <a:p>
          <a:endParaRPr lang="en-US"/>
        </a:p>
      </dgm:t>
    </dgm:pt>
    <dgm:pt modelId="{981BBFB4-5D2F-41C2-BE59-ECC4ECF6DA8F}" type="sibTrans" cxnId="{EF809ED5-2FDC-44FD-BE2C-1F4B2B2FE4E1}">
      <dgm:prSet/>
      <dgm:spPr/>
      <dgm:t>
        <a:bodyPr/>
        <a:lstStyle/>
        <a:p>
          <a:endParaRPr lang="en-US"/>
        </a:p>
      </dgm:t>
    </dgm:pt>
    <dgm:pt modelId="{49AB2430-7E22-46D1-BF43-5DB94FA5DCC5}">
      <dgm:prSet/>
      <dgm:spPr/>
      <dgm:t>
        <a:bodyPr/>
        <a:lstStyle/>
        <a:p>
          <a:r>
            <a:rPr lang="en-IN" b="0" i="0"/>
            <a:t>It works by searching for combinations of items that often happen in transactions together. </a:t>
          </a:r>
          <a:endParaRPr lang="en-US"/>
        </a:p>
      </dgm:t>
    </dgm:pt>
    <dgm:pt modelId="{57E80F6A-119E-4AB2-8271-6102C72CB458}" type="parTrans" cxnId="{8A3B04DF-FEDF-407D-89A7-F4CE28D677AE}">
      <dgm:prSet/>
      <dgm:spPr/>
      <dgm:t>
        <a:bodyPr/>
        <a:lstStyle/>
        <a:p>
          <a:endParaRPr lang="en-US"/>
        </a:p>
      </dgm:t>
    </dgm:pt>
    <dgm:pt modelId="{1B2C86D2-D396-46D1-8DA8-BF59507E0384}" type="sibTrans" cxnId="{8A3B04DF-FEDF-407D-89A7-F4CE28D677AE}">
      <dgm:prSet/>
      <dgm:spPr/>
      <dgm:t>
        <a:bodyPr/>
        <a:lstStyle/>
        <a:p>
          <a:endParaRPr lang="en-US"/>
        </a:p>
      </dgm:t>
    </dgm:pt>
    <dgm:pt modelId="{5A7909D9-1F95-4683-BD92-1CDE1DC30659}">
      <dgm:prSet/>
      <dgm:spPr/>
      <dgm:t>
        <a:bodyPr/>
        <a:lstStyle/>
        <a:p>
          <a:r>
            <a:rPr lang="en-IN" b="0" i="0"/>
            <a:t>In a different way, retailers can identify relations among the items they buy.</a:t>
          </a:r>
          <a:endParaRPr lang="en-US"/>
        </a:p>
      </dgm:t>
    </dgm:pt>
    <dgm:pt modelId="{876C78CB-5241-4BAB-B8A4-2AC223F6FC02}" type="parTrans" cxnId="{BF936C4E-1AB4-4588-88C5-B4CEC9FCDB3F}">
      <dgm:prSet/>
      <dgm:spPr/>
      <dgm:t>
        <a:bodyPr/>
        <a:lstStyle/>
        <a:p>
          <a:endParaRPr lang="en-US"/>
        </a:p>
      </dgm:t>
    </dgm:pt>
    <dgm:pt modelId="{1FF5F5D1-D5FF-467D-9B2C-40532A6D43B3}" type="sibTrans" cxnId="{BF936C4E-1AB4-4588-88C5-B4CEC9FCDB3F}">
      <dgm:prSet/>
      <dgm:spPr/>
      <dgm:t>
        <a:bodyPr/>
        <a:lstStyle/>
        <a:p>
          <a:endParaRPr lang="en-US"/>
        </a:p>
      </dgm:t>
    </dgm:pt>
    <dgm:pt modelId="{50D47F29-BD02-4583-8D2D-B67353008A84}">
      <dgm:prSet/>
      <dgm:spPr/>
      <dgm:t>
        <a:bodyPr/>
        <a:lstStyle/>
        <a:p>
          <a:r>
            <a:rPr lang="en-IN" b="0" i="0"/>
            <a:t>It is a method of identifying object associations that “go together” in a commercial context.</a:t>
          </a:r>
          <a:endParaRPr lang="en-US"/>
        </a:p>
      </dgm:t>
    </dgm:pt>
    <dgm:pt modelId="{99187BAD-053B-4651-964E-8ACA0F08F26E}" type="parTrans" cxnId="{189B8F09-7FA9-446F-A026-46C816F045D5}">
      <dgm:prSet/>
      <dgm:spPr/>
      <dgm:t>
        <a:bodyPr/>
        <a:lstStyle/>
        <a:p>
          <a:endParaRPr lang="en-US"/>
        </a:p>
      </dgm:t>
    </dgm:pt>
    <dgm:pt modelId="{D0CB81C4-4E4F-4551-AE47-5CD240EC1F61}" type="sibTrans" cxnId="{189B8F09-7FA9-446F-A026-46C816F045D5}">
      <dgm:prSet/>
      <dgm:spPr/>
      <dgm:t>
        <a:bodyPr/>
        <a:lstStyle/>
        <a:p>
          <a:endParaRPr lang="en-US"/>
        </a:p>
      </dgm:t>
    </dgm:pt>
    <dgm:pt modelId="{92B8967C-B3A5-4609-A69E-33671BB5C737}" type="pres">
      <dgm:prSet presAssocID="{1B5371B9-7A6E-4B96-9635-AA5803F419BF}" presName="root" presStyleCnt="0">
        <dgm:presLayoutVars>
          <dgm:dir/>
          <dgm:resizeHandles val="exact"/>
        </dgm:presLayoutVars>
      </dgm:prSet>
      <dgm:spPr/>
    </dgm:pt>
    <dgm:pt modelId="{913EB330-62CF-458A-9E0D-8003633B60CA}" type="pres">
      <dgm:prSet presAssocID="{1B5371B9-7A6E-4B96-9635-AA5803F419BF}" presName="container" presStyleCnt="0">
        <dgm:presLayoutVars>
          <dgm:dir/>
          <dgm:resizeHandles val="exact"/>
        </dgm:presLayoutVars>
      </dgm:prSet>
      <dgm:spPr/>
    </dgm:pt>
    <dgm:pt modelId="{A26170C2-B002-4640-A210-E796EDF90519}" type="pres">
      <dgm:prSet presAssocID="{6C98C85C-1271-4E68-8C3D-77578C6896D3}" presName="compNode" presStyleCnt="0"/>
      <dgm:spPr/>
    </dgm:pt>
    <dgm:pt modelId="{618F9A3F-825A-4AE3-8E12-5F2525BEA587}" type="pres">
      <dgm:prSet presAssocID="{6C98C85C-1271-4E68-8C3D-77578C6896D3}" presName="iconBgRect" presStyleLbl="bgShp" presStyleIdx="0" presStyleCnt="4"/>
      <dgm:spPr/>
    </dgm:pt>
    <dgm:pt modelId="{923F2D80-62FE-4A95-8C4C-BCC954AA792A}" type="pres">
      <dgm:prSet presAssocID="{6C98C85C-1271-4E68-8C3D-77578C6896D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C00A8AF2-5DB7-4527-B999-CB2F7741FFBB}" type="pres">
      <dgm:prSet presAssocID="{6C98C85C-1271-4E68-8C3D-77578C6896D3}" presName="spaceRect" presStyleCnt="0"/>
      <dgm:spPr/>
    </dgm:pt>
    <dgm:pt modelId="{290E369E-8622-4AF3-A939-3760BCD95922}" type="pres">
      <dgm:prSet presAssocID="{6C98C85C-1271-4E68-8C3D-77578C6896D3}" presName="textRect" presStyleLbl="revTx" presStyleIdx="0" presStyleCnt="4">
        <dgm:presLayoutVars>
          <dgm:chMax val="1"/>
          <dgm:chPref val="1"/>
        </dgm:presLayoutVars>
      </dgm:prSet>
      <dgm:spPr/>
    </dgm:pt>
    <dgm:pt modelId="{635C96D9-8F2F-4A90-B68D-E159D0F46078}" type="pres">
      <dgm:prSet presAssocID="{981BBFB4-5D2F-41C2-BE59-ECC4ECF6DA8F}" presName="sibTrans" presStyleLbl="sibTrans2D1" presStyleIdx="0" presStyleCnt="0"/>
      <dgm:spPr/>
    </dgm:pt>
    <dgm:pt modelId="{A1069144-5A89-4083-9EA8-6881BFB69754}" type="pres">
      <dgm:prSet presAssocID="{49AB2430-7E22-46D1-BF43-5DB94FA5DCC5}" presName="compNode" presStyleCnt="0"/>
      <dgm:spPr/>
    </dgm:pt>
    <dgm:pt modelId="{F4F9EAF3-4CF0-4106-9123-8752A0FF80F4}" type="pres">
      <dgm:prSet presAssocID="{49AB2430-7E22-46D1-BF43-5DB94FA5DCC5}" presName="iconBgRect" presStyleLbl="bgShp" presStyleIdx="1" presStyleCnt="4"/>
      <dgm:spPr/>
    </dgm:pt>
    <dgm:pt modelId="{72E56937-3831-4BF4-A5E7-C30B6F38AA74}" type="pres">
      <dgm:prSet presAssocID="{49AB2430-7E22-46D1-BF43-5DB94FA5DCC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inity"/>
        </a:ext>
      </dgm:extLst>
    </dgm:pt>
    <dgm:pt modelId="{8A09ED80-CA27-4688-9105-6204D2DA8ADC}" type="pres">
      <dgm:prSet presAssocID="{49AB2430-7E22-46D1-BF43-5DB94FA5DCC5}" presName="spaceRect" presStyleCnt="0"/>
      <dgm:spPr/>
    </dgm:pt>
    <dgm:pt modelId="{D5BFD15C-4C41-4495-A326-E0F309CCB8D3}" type="pres">
      <dgm:prSet presAssocID="{49AB2430-7E22-46D1-BF43-5DB94FA5DCC5}" presName="textRect" presStyleLbl="revTx" presStyleIdx="1" presStyleCnt="4">
        <dgm:presLayoutVars>
          <dgm:chMax val="1"/>
          <dgm:chPref val="1"/>
        </dgm:presLayoutVars>
      </dgm:prSet>
      <dgm:spPr/>
    </dgm:pt>
    <dgm:pt modelId="{C3BC6493-3C81-451B-97EA-6CC1FA40BF1F}" type="pres">
      <dgm:prSet presAssocID="{1B2C86D2-D396-46D1-8DA8-BF59507E0384}" presName="sibTrans" presStyleLbl="sibTrans2D1" presStyleIdx="0" presStyleCnt="0"/>
      <dgm:spPr/>
    </dgm:pt>
    <dgm:pt modelId="{83B4BBF5-1C58-4ACE-AD52-F116855C5391}" type="pres">
      <dgm:prSet presAssocID="{5A7909D9-1F95-4683-BD92-1CDE1DC30659}" presName="compNode" presStyleCnt="0"/>
      <dgm:spPr/>
    </dgm:pt>
    <dgm:pt modelId="{8083ACEC-DAA4-4C8E-9CEA-D600D7F888F4}" type="pres">
      <dgm:prSet presAssocID="{5A7909D9-1F95-4683-BD92-1CDE1DC30659}" presName="iconBgRect" presStyleLbl="bgShp" presStyleIdx="2" presStyleCnt="4"/>
      <dgm:spPr/>
    </dgm:pt>
    <dgm:pt modelId="{EE3E09AD-8E0C-473F-BCBB-F99113DE120B}" type="pres">
      <dgm:prSet presAssocID="{5A7909D9-1F95-4683-BD92-1CDE1DC3065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50C75C80-A0D2-4A75-BD07-A2B92508A610}" type="pres">
      <dgm:prSet presAssocID="{5A7909D9-1F95-4683-BD92-1CDE1DC30659}" presName="spaceRect" presStyleCnt="0"/>
      <dgm:spPr/>
    </dgm:pt>
    <dgm:pt modelId="{325A8D1F-E129-427C-AE0E-7F3FF072FE36}" type="pres">
      <dgm:prSet presAssocID="{5A7909D9-1F95-4683-BD92-1CDE1DC30659}" presName="textRect" presStyleLbl="revTx" presStyleIdx="2" presStyleCnt="4">
        <dgm:presLayoutVars>
          <dgm:chMax val="1"/>
          <dgm:chPref val="1"/>
        </dgm:presLayoutVars>
      </dgm:prSet>
      <dgm:spPr/>
    </dgm:pt>
    <dgm:pt modelId="{8E667167-EBA8-4962-A42F-C8FDF5691A9F}" type="pres">
      <dgm:prSet presAssocID="{1FF5F5D1-D5FF-467D-9B2C-40532A6D43B3}" presName="sibTrans" presStyleLbl="sibTrans2D1" presStyleIdx="0" presStyleCnt="0"/>
      <dgm:spPr/>
    </dgm:pt>
    <dgm:pt modelId="{F592B3A9-5EBB-4F47-BEAB-F75A548874C6}" type="pres">
      <dgm:prSet presAssocID="{50D47F29-BD02-4583-8D2D-B67353008A84}" presName="compNode" presStyleCnt="0"/>
      <dgm:spPr/>
    </dgm:pt>
    <dgm:pt modelId="{D071B0CE-5B52-4670-AEB1-5E12FDC2F2AC}" type="pres">
      <dgm:prSet presAssocID="{50D47F29-BD02-4583-8D2D-B67353008A84}" presName="iconBgRect" presStyleLbl="bgShp" presStyleIdx="3" presStyleCnt="4"/>
      <dgm:spPr/>
    </dgm:pt>
    <dgm:pt modelId="{A3E08739-E7EC-4DFE-A0AE-6F47FCFD64FE}" type="pres">
      <dgm:prSet presAssocID="{50D47F29-BD02-4583-8D2D-B67353008A8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603E8688-0D4F-4C1D-8514-388084A85DC3}" type="pres">
      <dgm:prSet presAssocID="{50D47F29-BD02-4583-8D2D-B67353008A84}" presName="spaceRect" presStyleCnt="0"/>
      <dgm:spPr/>
    </dgm:pt>
    <dgm:pt modelId="{82BBBCDE-3922-42B1-BDAF-56D94498F54E}" type="pres">
      <dgm:prSet presAssocID="{50D47F29-BD02-4583-8D2D-B67353008A8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89B8F09-7FA9-446F-A026-46C816F045D5}" srcId="{1B5371B9-7A6E-4B96-9635-AA5803F419BF}" destId="{50D47F29-BD02-4583-8D2D-B67353008A84}" srcOrd="3" destOrd="0" parTransId="{99187BAD-053B-4651-964E-8ACA0F08F26E}" sibTransId="{D0CB81C4-4E4F-4551-AE47-5CD240EC1F61}"/>
    <dgm:cxn modelId="{1D72C016-E536-49C9-BA2D-1704587551D7}" type="presOf" srcId="{50D47F29-BD02-4583-8D2D-B67353008A84}" destId="{82BBBCDE-3922-42B1-BDAF-56D94498F54E}" srcOrd="0" destOrd="0" presId="urn:microsoft.com/office/officeart/2018/2/layout/IconCircleList"/>
    <dgm:cxn modelId="{9FE9C316-7FF9-49DA-ADC9-2EA96D0A75CC}" type="presOf" srcId="{5A7909D9-1F95-4683-BD92-1CDE1DC30659}" destId="{325A8D1F-E129-427C-AE0E-7F3FF072FE36}" srcOrd="0" destOrd="0" presId="urn:microsoft.com/office/officeart/2018/2/layout/IconCircleList"/>
    <dgm:cxn modelId="{BF936C4E-1AB4-4588-88C5-B4CEC9FCDB3F}" srcId="{1B5371B9-7A6E-4B96-9635-AA5803F419BF}" destId="{5A7909D9-1F95-4683-BD92-1CDE1DC30659}" srcOrd="2" destOrd="0" parTransId="{876C78CB-5241-4BAB-B8A4-2AC223F6FC02}" sibTransId="{1FF5F5D1-D5FF-467D-9B2C-40532A6D43B3}"/>
    <dgm:cxn modelId="{20514968-1E22-4B53-8428-221CBD0EB795}" type="presOf" srcId="{6C98C85C-1271-4E68-8C3D-77578C6896D3}" destId="{290E369E-8622-4AF3-A939-3760BCD95922}" srcOrd="0" destOrd="0" presId="urn:microsoft.com/office/officeart/2018/2/layout/IconCircleList"/>
    <dgm:cxn modelId="{B1D913B2-4549-4C8E-A782-83C081E7A67A}" type="presOf" srcId="{1B5371B9-7A6E-4B96-9635-AA5803F419BF}" destId="{92B8967C-B3A5-4609-A69E-33671BB5C737}" srcOrd="0" destOrd="0" presId="urn:microsoft.com/office/officeart/2018/2/layout/IconCircleList"/>
    <dgm:cxn modelId="{E83436BB-C5D0-4B52-8795-1068B3B936B6}" type="presOf" srcId="{981BBFB4-5D2F-41C2-BE59-ECC4ECF6DA8F}" destId="{635C96D9-8F2F-4A90-B68D-E159D0F46078}" srcOrd="0" destOrd="0" presId="urn:microsoft.com/office/officeart/2018/2/layout/IconCircleList"/>
    <dgm:cxn modelId="{0DA994BF-3547-4D26-88EA-9A0A435AB29D}" type="presOf" srcId="{49AB2430-7E22-46D1-BF43-5DB94FA5DCC5}" destId="{D5BFD15C-4C41-4495-A326-E0F309CCB8D3}" srcOrd="0" destOrd="0" presId="urn:microsoft.com/office/officeart/2018/2/layout/IconCircleList"/>
    <dgm:cxn modelId="{1FA937CA-7306-4635-B9E5-8836365AD305}" type="presOf" srcId="{1B2C86D2-D396-46D1-8DA8-BF59507E0384}" destId="{C3BC6493-3C81-451B-97EA-6CC1FA40BF1F}" srcOrd="0" destOrd="0" presId="urn:microsoft.com/office/officeart/2018/2/layout/IconCircleList"/>
    <dgm:cxn modelId="{EF809ED5-2FDC-44FD-BE2C-1F4B2B2FE4E1}" srcId="{1B5371B9-7A6E-4B96-9635-AA5803F419BF}" destId="{6C98C85C-1271-4E68-8C3D-77578C6896D3}" srcOrd="0" destOrd="0" parTransId="{8B9C8EA0-957B-4266-B67E-F232C113770F}" sibTransId="{981BBFB4-5D2F-41C2-BE59-ECC4ECF6DA8F}"/>
    <dgm:cxn modelId="{8A3B04DF-FEDF-407D-89A7-F4CE28D677AE}" srcId="{1B5371B9-7A6E-4B96-9635-AA5803F419BF}" destId="{49AB2430-7E22-46D1-BF43-5DB94FA5DCC5}" srcOrd="1" destOrd="0" parTransId="{57E80F6A-119E-4AB2-8271-6102C72CB458}" sibTransId="{1B2C86D2-D396-46D1-8DA8-BF59507E0384}"/>
    <dgm:cxn modelId="{3B11E5E7-7AD3-405E-874C-04A6FFD35BF1}" type="presOf" srcId="{1FF5F5D1-D5FF-467D-9B2C-40532A6D43B3}" destId="{8E667167-EBA8-4962-A42F-C8FDF5691A9F}" srcOrd="0" destOrd="0" presId="urn:microsoft.com/office/officeart/2018/2/layout/IconCircleList"/>
    <dgm:cxn modelId="{0B564029-1074-4200-9C39-CD2D6A53B12A}" type="presParOf" srcId="{92B8967C-B3A5-4609-A69E-33671BB5C737}" destId="{913EB330-62CF-458A-9E0D-8003633B60CA}" srcOrd="0" destOrd="0" presId="urn:microsoft.com/office/officeart/2018/2/layout/IconCircleList"/>
    <dgm:cxn modelId="{7817C0CE-8972-4338-B46C-3C9712FE9AEB}" type="presParOf" srcId="{913EB330-62CF-458A-9E0D-8003633B60CA}" destId="{A26170C2-B002-4640-A210-E796EDF90519}" srcOrd="0" destOrd="0" presId="urn:microsoft.com/office/officeart/2018/2/layout/IconCircleList"/>
    <dgm:cxn modelId="{511DFBFF-8069-48CE-B79C-4D450E82D60E}" type="presParOf" srcId="{A26170C2-B002-4640-A210-E796EDF90519}" destId="{618F9A3F-825A-4AE3-8E12-5F2525BEA587}" srcOrd="0" destOrd="0" presId="urn:microsoft.com/office/officeart/2018/2/layout/IconCircleList"/>
    <dgm:cxn modelId="{46493463-9A45-4428-B3B3-D51EC48D89B7}" type="presParOf" srcId="{A26170C2-B002-4640-A210-E796EDF90519}" destId="{923F2D80-62FE-4A95-8C4C-BCC954AA792A}" srcOrd="1" destOrd="0" presId="urn:microsoft.com/office/officeart/2018/2/layout/IconCircleList"/>
    <dgm:cxn modelId="{5901DA77-8FF5-4A28-AB38-F51C4B1491BB}" type="presParOf" srcId="{A26170C2-B002-4640-A210-E796EDF90519}" destId="{C00A8AF2-5DB7-4527-B999-CB2F7741FFBB}" srcOrd="2" destOrd="0" presId="urn:microsoft.com/office/officeart/2018/2/layout/IconCircleList"/>
    <dgm:cxn modelId="{779806B0-D6B7-400D-9F44-0725261AF9ED}" type="presParOf" srcId="{A26170C2-B002-4640-A210-E796EDF90519}" destId="{290E369E-8622-4AF3-A939-3760BCD95922}" srcOrd="3" destOrd="0" presId="urn:microsoft.com/office/officeart/2018/2/layout/IconCircleList"/>
    <dgm:cxn modelId="{F2F29F46-A372-4BC4-89C5-54D260925542}" type="presParOf" srcId="{913EB330-62CF-458A-9E0D-8003633B60CA}" destId="{635C96D9-8F2F-4A90-B68D-E159D0F46078}" srcOrd="1" destOrd="0" presId="urn:microsoft.com/office/officeart/2018/2/layout/IconCircleList"/>
    <dgm:cxn modelId="{B55CC315-D9E1-4DF0-8796-D415D6E4770F}" type="presParOf" srcId="{913EB330-62CF-458A-9E0D-8003633B60CA}" destId="{A1069144-5A89-4083-9EA8-6881BFB69754}" srcOrd="2" destOrd="0" presId="urn:microsoft.com/office/officeart/2018/2/layout/IconCircleList"/>
    <dgm:cxn modelId="{88D57E4A-4D6C-4547-9289-CDCF7CD339F2}" type="presParOf" srcId="{A1069144-5A89-4083-9EA8-6881BFB69754}" destId="{F4F9EAF3-4CF0-4106-9123-8752A0FF80F4}" srcOrd="0" destOrd="0" presId="urn:microsoft.com/office/officeart/2018/2/layout/IconCircleList"/>
    <dgm:cxn modelId="{A88D75C7-5FAC-4A36-825E-0BA13AFC987F}" type="presParOf" srcId="{A1069144-5A89-4083-9EA8-6881BFB69754}" destId="{72E56937-3831-4BF4-A5E7-C30B6F38AA74}" srcOrd="1" destOrd="0" presId="urn:microsoft.com/office/officeart/2018/2/layout/IconCircleList"/>
    <dgm:cxn modelId="{C7EE6DA8-3FA1-4CF2-B372-475CCEEF5C75}" type="presParOf" srcId="{A1069144-5A89-4083-9EA8-6881BFB69754}" destId="{8A09ED80-CA27-4688-9105-6204D2DA8ADC}" srcOrd="2" destOrd="0" presId="urn:microsoft.com/office/officeart/2018/2/layout/IconCircleList"/>
    <dgm:cxn modelId="{1DACC57C-C16E-4798-A024-433DA55434F1}" type="presParOf" srcId="{A1069144-5A89-4083-9EA8-6881BFB69754}" destId="{D5BFD15C-4C41-4495-A326-E0F309CCB8D3}" srcOrd="3" destOrd="0" presId="urn:microsoft.com/office/officeart/2018/2/layout/IconCircleList"/>
    <dgm:cxn modelId="{99BCD18A-D406-4C6A-9D9B-89A07578DABC}" type="presParOf" srcId="{913EB330-62CF-458A-9E0D-8003633B60CA}" destId="{C3BC6493-3C81-451B-97EA-6CC1FA40BF1F}" srcOrd="3" destOrd="0" presId="urn:microsoft.com/office/officeart/2018/2/layout/IconCircleList"/>
    <dgm:cxn modelId="{36B13877-4D6E-4DA0-BB08-98B7802AF0FC}" type="presParOf" srcId="{913EB330-62CF-458A-9E0D-8003633B60CA}" destId="{83B4BBF5-1C58-4ACE-AD52-F116855C5391}" srcOrd="4" destOrd="0" presId="urn:microsoft.com/office/officeart/2018/2/layout/IconCircleList"/>
    <dgm:cxn modelId="{3FDCFE11-9905-475E-8EE3-F5A4D3DAB710}" type="presParOf" srcId="{83B4BBF5-1C58-4ACE-AD52-F116855C5391}" destId="{8083ACEC-DAA4-4C8E-9CEA-D600D7F888F4}" srcOrd="0" destOrd="0" presId="urn:microsoft.com/office/officeart/2018/2/layout/IconCircleList"/>
    <dgm:cxn modelId="{C8ADC5A4-3605-44B1-8000-80494DEE39E6}" type="presParOf" srcId="{83B4BBF5-1C58-4ACE-AD52-F116855C5391}" destId="{EE3E09AD-8E0C-473F-BCBB-F99113DE120B}" srcOrd="1" destOrd="0" presId="urn:microsoft.com/office/officeart/2018/2/layout/IconCircleList"/>
    <dgm:cxn modelId="{18E502EC-BA80-4EFC-B7B3-CCB19A85C823}" type="presParOf" srcId="{83B4BBF5-1C58-4ACE-AD52-F116855C5391}" destId="{50C75C80-A0D2-4A75-BD07-A2B92508A610}" srcOrd="2" destOrd="0" presId="urn:microsoft.com/office/officeart/2018/2/layout/IconCircleList"/>
    <dgm:cxn modelId="{4D76DB85-B111-4C18-8BED-30997ED677C8}" type="presParOf" srcId="{83B4BBF5-1C58-4ACE-AD52-F116855C5391}" destId="{325A8D1F-E129-427C-AE0E-7F3FF072FE36}" srcOrd="3" destOrd="0" presId="urn:microsoft.com/office/officeart/2018/2/layout/IconCircleList"/>
    <dgm:cxn modelId="{1087D85E-C097-49E5-B7CB-F01CE11AED94}" type="presParOf" srcId="{913EB330-62CF-458A-9E0D-8003633B60CA}" destId="{8E667167-EBA8-4962-A42F-C8FDF5691A9F}" srcOrd="5" destOrd="0" presId="urn:microsoft.com/office/officeart/2018/2/layout/IconCircleList"/>
    <dgm:cxn modelId="{5F4B89AB-F133-4628-8395-3BDABB80F69D}" type="presParOf" srcId="{913EB330-62CF-458A-9E0D-8003633B60CA}" destId="{F592B3A9-5EBB-4F47-BEAB-F75A548874C6}" srcOrd="6" destOrd="0" presId="urn:microsoft.com/office/officeart/2018/2/layout/IconCircleList"/>
    <dgm:cxn modelId="{2F2C55D2-3CDB-4172-AF21-FD844228EA22}" type="presParOf" srcId="{F592B3A9-5EBB-4F47-BEAB-F75A548874C6}" destId="{D071B0CE-5B52-4670-AEB1-5E12FDC2F2AC}" srcOrd="0" destOrd="0" presId="urn:microsoft.com/office/officeart/2018/2/layout/IconCircleList"/>
    <dgm:cxn modelId="{0BD48142-B67E-4AC1-B79B-130860835A67}" type="presParOf" srcId="{F592B3A9-5EBB-4F47-BEAB-F75A548874C6}" destId="{A3E08739-E7EC-4DFE-A0AE-6F47FCFD64FE}" srcOrd="1" destOrd="0" presId="urn:microsoft.com/office/officeart/2018/2/layout/IconCircleList"/>
    <dgm:cxn modelId="{D7941CD2-0CC9-4292-A6DC-04F9939C0A43}" type="presParOf" srcId="{F592B3A9-5EBB-4F47-BEAB-F75A548874C6}" destId="{603E8688-0D4F-4C1D-8514-388084A85DC3}" srcOrd="2" destOrd="0" presId="urn:microsoft.com/office/officeart/2018/2/layout/IconCircleList"/>
    <dgm:cxn modelId="{AB2184BE-464F-4918-80BA-1A13995C5A45}" type="presParOf" srcId="{F592B3A9-5EBB-4F47-BEAB-F75A548874C6}" destId="{82BBBCDE-3922-42B1-BDAF-56D94498F54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D1F1C3-1D57-46DE-BAA2-9EE8D4AA1F9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9188420-CB5E-455C-BFAB-49615F5F18D7}">
      <dgm:prSet/>
      <dgm:spPr/>
      <dgm:t>
        <a:bodyPr/>
        <a:lstStyle/>
        <a:p>
          <a:pPr>
            <a:defRPr cap="all"/>
          </a:pPr>
          <a:r>
            <a:rPr lang="en-IN" b="0" i="0"/>
            <a:t>Capable of recognizing customer purchasing patterns</a:t>
          </a:r>
          <a:endParaRPr lang="en-US"/>
        </a:p>
      </dgm:t>
    </dgm:pt>
    <dgm:pt modelId="{DD5A431E-16E8-4D82-9537-4A1B07342259}" type="parTrans" cxnId="{C1724E78-05CE-4992-B9DD-69CF63275ED4}">
      <dgm:prSet/>
      <dgm:spPr/>
      <dgm:t>
        <a:bodyPr/>
        <a:lstStyle/>
        <a:p>
          <a:endParaRPr lang="en-US"/>
        </a:p>
      </dgm:t>
    </dgm:pt>
    <dgm:pt modelId="{5AA425C3-5C6A-4B7B-9080-683577C38BA4}" type="sibTrans" cxnId="{C1724E78-05CE-4992-B9DD-69CF63275ED4}">
      <dgm:prSet/>
      <dgm:spPr/>
      <dgm:t>
        <a:bodyPr/>
        <a:lstStyle/>
        <a:p>
          <a:endParaRPr lang="en-US"/>
        </a:p>
      </dgm:t>
    </dgm:pt>
    <dgm:pt modelId="{6AD53749-4908-42A4-8567-7A9F29C40461}">
      <dgm:prSet/>
      <dgm:spPr/>
      <dgm:t>
        <a:bodyPr/>
        <a:lstStyle/>
        <a:p>
          <a:pPr>
            <a:defRPr cap="all"/>
          </a:pPr>
          <a:r>
            <a:rPr lang="en-IN" b="0" i="0"/>
            <a:t>To identify who customers are(not by name)</a:t>
          </a:r>
          <a:endParaRPr lang="en-US"/>
        </a:p>
      </dgm:t>
    </dgm:pt>
    <dgm:pt modelId="{6E265A4F-4448-4BE7-80A1-BE3DA61AA8A6}" type="parTrans" cxnId="{42EA5254-6795-49BE-8197-7138F6C6183A}">
      <dgm:prSet/>
      <dgm:spPr/>
      <dgm:t>
        <a:bodyPr/>
        <a:lstStyle/>
        <a:p>
          <a:endParaRPr lang="en-US"/>
        </a:p>
      </dgm:t>
    </dgm:pt>
    <dgm:pt modelId="{F3DD53F1-9263-4EC7-A258-EF9721FF9D72}" type="sibTrans" cxnId="{42EA5254-6795-49BE-8197-7138F6C6183A}">
      <dgm:prSet/>
      <dgm:spPr/>
      <dgm:t>
        <a:bodyPr/>
        <a:lstStyle/>
        <a:p>
          <a:endParaRPr lang="en-US"/>
        </a:p>
      </dgm:t>
    </dgm:pt>
    <dgm:pt modelId="{5E65C0BC-FFFA-47D9-B914-FC18DAE79795}">
      <dgm:prSet/>
      <dgm:spPr/>
      <dgm:t>
        <a:bodyPr/>
        <a:lstStyle/>
        <a:p>
          <a:pPr>
            <a:defRPr cap="all"/>
          </a:pPr>
          <a:r>
            <a:rPr lang="en-IN" b="0" i="0"/>
            <a:t>Understand why you buy certain items</a:t>
          </a:r>
          <a:endParaRPr lang="en-US"/>
        </a:p>
      </dgm:t>
    </dgm:pt>
    <dgm:pt modelId="{FC45E7AE-04E1-4ACE-9754-43D370F950C8}" type="parTrans" cxnId="{79FABDE8-98EE-4983-B497-E00216708CE6}">
      <dgm:prSet/>
      <dgm:spPr/>
      <dgm:t>
        <a:bodyPr/>
        <a:lstStyle/>
        <a:p>
          <a:endParaRPr lang="en-US"/>
        </a:p>
      </dgm:t>
    </dgm:pt>
    <dgm:pt modelId="{22CD3743-168A-4A20-B105-6A6D6F5879E4}" type="sibTrans" cxnId="{79FABDE8-98EE-4983-B497-E00216708CE6}">
      <dgm:prSet/>
      <dgm:spPr/>
      <dgm:t>
        <a:bodyPr/>
        <a:lstStyle/>
        <a:p>
          <a:endParaRPr lang="en-US"/>
        </a:p>
      </dgm:t>
    </dgm:pt>
    <dgm:pt modelId="{8CE4417A-2E23-48BB-93D6-A4F54D5AB614}" type="pres">
      <dgm:prSet presAssocID="{1AD1F1C3-1D57-46DE-BAA2-9EE8D4AA1F9D}" presName="root" presStyleCnt="0">
        <dgm:presLayoutVars>
          <dgm:dir/>
          <dgm:resizeHandles val="exact"/>
        </dgm:presLayoutVars>
      </dgm:prSet>
      <dgm:spPr/>
    </dgm:pt>
    <dgm:pt modelId="{96F69D27-B94A-4B49-A5F8-39290F7CD9C9}" type="pres">
      <dgm:prSet presAssocID="{C9188420-CB5E-455C-BFAB-49615F5F18D7}" presName="compNode" presStyleCnt="0"/>
      <dgm:spPr/>
    </dgm:pt>
    <dgm:pt modelId="{0D388EA8-1254-4AAB-A493-25D6FAF209F6}" type="pres">
      <dgm:prSet presAssocID="{C9188420-CB5E-455C-BFAB-49615F5F18D7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7F2FF26-DF2C-425F-913A-503E4D886D8A}" type="pres">
      <dgm:prSet presAssocID="{C9188420-CB5E-455C-BFAB-49615F5F18D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B5B45662-CDA6-447A-B83F-0E360AC1D51D}" type="pres">
      <dgm:prSet presAssocID="{C9188420-CB5E-455C-BFAB-49615F5F18D7}" presName="spaceRect" presStyleCnt="0"/>
      <dgm:spPr/>
    </dgm:pt>
    <dgm:pt modelId="{4555D7C4-54B2-4040-889B-25DF994CB03C}" type="pres">
      <dgm:prSet presAssocID="{C9188420-CB5E-455C-BFAB-49615F5F18D7}" presName="textRect" presStyleLbl="revTx" presStyleIdx="0" presStyleCnt="3">
        <dgm:presLayoutVars>
          <dgm:chMax val="1"/>
          <dgm:chPref val="1"/>
        </dgm:presLayoutVars>
      </dgm:prSet>
      <dgm:spPr/>
    </dgm:pt>
    <dgm:pt modelId="{41BF6A2F-3E79-473A-9BFE-CAD9BBDAB2E0}" type="pres">
      <dgm:prSet presAssocID="{5AA425C3-5C6A-4B7B-9080-683577C38BA4}" presName="sibTrans" presStyleCnt="0"/>
      <dgm:spPr/>
    </dgm:pt>
    <dgm:pt modelId="{0FF99B6F-5F89-4CD1-9AAD-179AE5FCB8C8}" type="pres">
      <dgm:prSet presAssocID="{6AD53749-4908-42A4-8567-7A9F29C40461}" presName="compNode" presStyleCnt="0"/>
      <dgm:spPr/>
    </dgm:pt>
    <dgm:pt modelId="{28685C17-2F61-434C-96DB-96C4F04AC6F3}" type="pres">
      <dgm:prSet presAssocID="{6AD53749-4908-42A4-8567-7A9F29C40461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48F5892-AC6E-488C-A720-8F05B677133D}" type="pres">
      <dgm:prSet presAssocID="{6AD53749-4908-42A4-8567-7A9F29C4046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9DDC5AAD-C8BA-4480-9F2E-F941C21C6BD7}" type="pres">
      <dgm:prSet presAssocID="{6AD53749-4908-42A4-8567-7A9F29C40461}" presName="spaceRect" presStyleCnt="0"/>
      <dgm:spPr/>
    </dgm:pt>
    <dgm:pt modelId="{A7C99F3E-FF39-49F9-BE40-680060F6F4E7}" type="pres">
      <dgm:prSet presAssocID="{6AD53749-4908-42A4-8567-7A9F29C40461}" presName="textRect" presStyleLbl="revTx" presStyleIdx="1" presStyleCnt="3">
        <dgm:presLayoutVars>
          <dgm:chMax val="1"/>
          <dgm:chPref val="1"/>
        </dgm:presLayoutVars>
      </dgm:prSet>
      <dgm:spPr/>
    </dgm:pt>
    <dgm:pt modelId="{37576B74-1DF3-4F89-B6DE-F9B519A2FBE4}" type="pres">
      <dgm:prSet presAssocID="{F3DD53F1-9263-4EC7-A258-EF9721FF9D72}" presName="sibTrans" presStyleCnt="0"/>
      <dgm:spPr/>
    </dgm:pt>
    <dgm:pt modelId="{9514A4ED-C7A6-40D5-87B1-5F4C45C621EC}" type="pres">
      <dgm:prSet presAssocID="{5E65C0BC-FFFA-47D9-B914-FC18DAE79795}" presName="compNode" presStyleCnt="0"/>
      <dgm:spPr/>
    </dgm:pt>
    <dgm:pt modelId="{351183B0-11E3-49F3-AA24-FDE459B46852}" type="pres">
      <dgm:prSet presAssocID="{5E65C0BC-FFFA-47D9-B914-FC18DAE79795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401C170-909A-4D2B-9B33-280783A2CE9F}" type="pres">
      <dgm:prSet presAssocID="{5E65C0BC-FFFA-47D9-B914-FC18DAE7979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bag"/>
        </a:ext>
      </dgm:extLst>
    </dgm:pt>
    <dgm:pt modelId="{A3C05D8B-1339-4A96-BC62-8D62A04F731E}" type="pres">
      <dgm:prSet presAssocID="{5E65C0BC-FFFA-47D9-B914-FC18DAE79795}" presName="spaceRect" presStyleCnt="0"/>
      <dgm:spPr/>
    </dgm:pt>
    <dgm:pt modelId="{56784663-56B0-4307-9C9C-D067CAE8DD8D}" type="pres">
      <dgm:prSet presAssocID="{5E65C0BC-FFFA-47D9-B914-FC18DAE7979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CEABE10-05B7-4AFF-A95E-2A6395B49378}" type="presOf" srcId="{6AD53749-4908-42A4-8567-7A9F29C40461}" destId="{A7C99F3E-FF39-49F9-BE40-680060F6F4E7}" srcOrd="0" destOrd="0" presId="urn:microsoft.com/office/officeart/2018/5/layout/IconLeafLabelList"/>
    <dgm:cxn modelId="{DB59283C-68BC-420D-BB24-CC07EABA27B6}" type="presOf" srcId="{1AD1F1C3-1D57-46DE-BAA2-9EE8D4AA1F9D}" destId="{8CE4417A-2E23-48BB-93D6-A4F54D5AB614}" srcOrd="0" destOrd="0" presId="urn:microsoft.com/office/officeart/2018/5/layout/IconLeafLabelList"/>
    <dgm:cxn modelId="{42EA5254-6795-49BE-8197-7138F6C6183A}" srcId="{1AD1F1C3-1D57-46DE-BAA2-9EE8D4AA1F9D}" destId="{6AD53749-4908-42A4-8567-7A9F29C40461}" srcOrd="1" destOrd="0" parTransId="{6E265A4F-4448-4BE7-80A1-BE3DA61AA8A6}" sibTransId="{F3DD53F1-9263-4EC7-A258-EF9721FF9D72}"/>
    <dgm:cxn modelId="{C1724E78-05CE-4992-B9DD-69CF63275ED4}" srcId="{1AD1F1C3-1D57-46DE-BAA2-9EE8D4AA1F9D}" destId="{C9188420-CB5E-455C-BFAB-49615F5F18D7}" srcOrd="0" destOrd="0" parTransId="{DD5A431E-16E8-4D82-9537-4A1B07342259}" sibTransId="{5AA425C3-5C6A-4B7B-9080-683577C38BA4}"/>
    <dgm:cxn modelId="{6F6EB48A-29DD-45CD-8D92-1068AD8175D9}" type="presOf" srcId="{5E65C0BC-FFFA-47D9-B914-FC18DAE79795}" destId="{56784663-56B0-4307-9C9C-D067CAE8DD8D}" srcOrd="0" destOrd="0" presId="urn:microsoft.com/office/officeart/2018/5/layout/IconLeafLabelList"/>
    <dgm:cxn modelId="{D014C291-A217-49DE-A611-CFC920144549}" type="presOf" srcId="{C9188420-CB5E-455C-BFAB-49615F5F18D7}" destId="{4555D7C4-54B2-4040-889B-25DF994CB03C}" srcOrd="0" destOrd="0" presId="urn:microsoft.com/office/officeart/2018/5/layout/IconLeafLabelList"/>
    <dgm:cxn modelId="{79FABDE8-98EE-4983-B497-E00216708CE6}" srcId="{1AD1F1C3-1D57-46DE-BAA2-9EE8D4AA1F9D}" destId="{5E65C0BC-FFFA-47D9-B914-FC18DAE79795}" srcOrd="2" destOrd="0" parTransId="{FC45E7AE-04E1-4ACE-9754-43D370F950C8}" sibTransId="{22CD3743-168A-4A20-B105-6A6D6F5879E4}"/>
    <dgm:cxn modelId="{BC50CE0E-2E42-4359-AA66-F1FE42E8A200}" type="presParOf" srcId="{8CE4417A-2E23-48BB-93D6-A4F54D5AB614}" destId="{96F69D27-B94A-4B49-A5F8-39290F7CD9C9}" srcOrd="0" destOrd="0" presId="urn:microsoft.com/office/officeart/2018/5/layout/IconLeafLabelList"/>
    <dgm:cxn modelId="{5E139EC5-532C-4930-A52E-F80269E73D31}" type="presParOf" srcId="{96F69D27-B94A-4B49-A5F8-39290F7CD9C9}" destId="{0D388EA8-1254-4AAB-A493-25D6FAF209F6}" srcOrd="0" destOrd="0" presId="urn:microsoft.com/office/officeart/2018/5/layout/IconLeafLabelList"/>
    <dgm:cxn modelId="{53C2FAFF-DF2B-48DA-A7F1-813580E5BC89}" type="presParOf" srcId="{96F69D27-B94A-4B49-A5F8-39290F7CD9C9}" destId="{67F2FF26-DF2C-425F-913A-503E4D886D8A}" srcOrd="1" destOrd="0" presId="urn:microsoft.com/office/officeart/2018/5/layout/IconLeafLabelList"/>
    <dgm:cxn modelId="{60E48892-C59B-4ACD-BCD6-AE9FD3381A85}" type="presParOf" srcId="{96F69D27-B94A-4B49-A5F8-39290F7CD9C9}" destId="{B5B45662-CDA6-447A-B83F-0E360AC1D51D}" srcOrd="2" destOrd="0" presId="urn:microsoft.com/office/officeart/2018/5/layout/IconLeafLabelList"/>
    <dgm:cxn modelId="{0230252A-9A67-4432-9D8E-0D475F3B500A}" type="presParOf" srcId="{96F69D27-B94A-4B49-A5F8-39290F7CD9C9}" destId="{4555D7C4-54B2-4040-889B-25DF994CB03C}" srcOrd="3" destOrd="0" presId="urn:microsoft.com/office/officeart/2018/5/layout/IconLeafLabelList"/>
    <dgm:cxn modelId="{45066225-BBE3-45FB-97F3-FB8D9E5ED508}" type="presParOf" srcId="{8CE4417A-2E23-48BB-93D6-A4F54D5AB614}" destId="{41BF6A2F-3E79-473A-9BFE-CAD9BBDAB2E0}" srcOrd="1" destOrd="0" presId="urn:microsoft.com/office/officeart/2018/5/layout/IconLeafLabelList"/>
    <dgm:cxn modelId="{6719E542-16C6-4ABA-872A-6030D3C1D19D}" type="presParOf" srcId="{8CE4417A-2E23-48BB-93D6-A4F54D5AB614}" destId="{0FF99B6F-5F89-4CD1-9AAD-179AE5FCB8C8}" srcOrd="2" destOrd="0" presId="urn:microsoft.com/office/officeart/2018/5/layout/IconLeafLabelList"/>
    <dgm:cxn modelId="{C553485A-EDB0-4D7F-B9F9-0940113238D3}" type="presParOf" srcId="{0FF99B6F-5F89-4CD1-9AAD-179AE5FCB8C8}" destId="{28685C17-2F61-434C-96DB-96C4F04AC6F3}" srcOrd="0" destOrd="0" presId="urn:microsoft.com/office/officeart/2018/5/layout/IconLeafLabelList"/>
    <dgm:cxn modelId="{9D4AF70C-7F40-4D20-9870-71A4D4925BC5}" type="presParOf" srcId="{0FF99B6F-5F89-4CD1-9AAD-179AE5FCB8C8}" destId="{D48F5892-AC6E-488C-A720-8F05B677133D}" srcOrd="1" destOrd="0" presId="urn:microsoft.com/office/officeart/2018/5/layout/IconLeafLabelList"/>
    <dgm:cxn modelId="{08059D82-798B-494D-A826-01A83819497F}" type="presParOf" srcId="{0FF99B6F-5F89-4CD1-9AAD-179AE5FCB8C8}" destId="{9DDC5AAD-C8BA-4480-9F2E-F941C21C6BD7}" srcOrd="2" destOrd="0" presId="urn:microsoft.com/office/officeart/2018/5/layout/IconLeafLabelList"/>
    <dgm:cxn modelId="{5125CAF0-CC71-44E3-9938-9901709BDCD0}" type="presParOf" srcId="{0FF99B6F-5F89-4CD1-9AAD-179AE5FCB8C8}" destId="{A7C99F3E-FF39-49F9-BE40-680060F6F4E7}" srcOrd="3" destOrd="0" presId="urn:microsoft.com/office/officeart/2018/5/layout/IconLeafLabelList"/>
    <dgm:cxn modelId="{24781627-8B52-417C-9454-C0BFF01DDEDA}" type="presParOf" srcId="{8CE4417A-2E23-48BB-93D6-A4F54D5AB614}" destId="{37576B74-1DF3-4F89-B6DE-F9B519A2FBE4}" srcOrd="3" destOrd="0" presId="urn:microsoft.com/office/officeart/2018/5/layout/IconLeafLabelList"/>
    <dgm:cxn modelId="{BD4E20C0-131A-4648-871B-2263228298A3}" type="presParOf" srcId="{8CE4417A-2E23-48BB-93D6-A4F54D5AB614}" destId="{9514A4ED-C7A6-40D5-87B1-5F4C45C621EC}" srcOrd="4" destOrd="0" presId="urn:microsoft.com/office/officeart/2018/5/layout/IconLeafLabelList"/>
    <dgm:cxn modelId="{9E8A5D5B-130F-4304-96AE-32BC0ABACD76}" type="presParOf" srcId="{9514A4ED-C7A6-40D5-87B1-5F4C45C621EC}" destId="{351183B0-11E3-49F3-AA24-FDE459B46852}" srcOrd="0" destOrd="0" presId="urn:microsoft.com/office/officeart/2018/5/layout/IconLeafLabelList"/>
    <dgm:cxn modelId="{CDF6A974-53A1-4028-A52F-80563FDE8CE6}" type="presParOf" srcId="{9514A4ED-C7A6-40D5-87B1-5F4C45C621EC}" destId="{F401C170-909A-4D2B-9B33-280783A2CE9F}" srcOrd="1" destOrd="0" presId="urn:microsoft.com/office/officeart/2018/5/layout/IconLeafLabelList"/>
    <dgm:cxn modelId="{CB188E26-03F7-4933-B874-6762BCD48B22}" type="presParOf" srcId="{9514A4ED-C7A6-40D5-87B1-5F4C45C621EC}" destId="{A3C05D8B-1339-4A96-BC62-8D62A04F731E}" srcOrd="2" destOrd="0" presId="urn:microsoft.com/office/officeart/2018/5/layout/IconLeafLabelList"/>
    <dgm:cxn modelId="{93F2F6B7-2641-46D1-BA46-69022B5736AA}" type="presParOf" srcId="{9514A4ED-C7A6-40D5-87B1-5F4C45C621EC}" destId="{56784663-56B0-4307-9C9C-D067CAE8DD8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C8D02F-1DA1-45BF-933E-08F2A97BD5A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79B1F7-0672-43C7-B6C0-51BDB106075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Slow movements fast and slow</a:t>
          </a:r>
          <a:endParaRPr lang="en-US"/>
        </a:p>
      </dgm:t>
    </dgm:pt>
    <dgm:pt modelId="{15D0DF8A-2864-4185-85A5-195FE7E437CA}" type="parTrans" cxnId="{0E8E2226-DCC9-4F8B-BD11-E50BAE8033FB}">
      <dgm:prSet/>
      <dgm:spPr/>
      <dgm:t>
        <a:bodyPr/>
        <a:lstStyle/>
        <a:p>
          <a:endParaRPr lang="en-US"/>
        </a:p>
      </dgm:t>
    </dgm:pt>
    <dgm:pt modelId="{49DB2145-F16B-45BD-ADE4-B2DCED5B6F80}" type="sibTrans" cxnId="{0E8E2226-DCC9-4F8B-BD11-E50BAE8033FB}">
      <dgm:prSet/>
      <dgm:spPr/>
      <dgm:t>
        <a:bodyPr/>
        <a:lstStyle/>
        <a:p>
          <a:endParaRPr lang="en-US"/>
        </a:p>
      </dgm:t>
    </dgm:pt>
    <dgm:pt modelId="{6A0C710F-F063-4825-8B3A-DEBCBF8D13D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Products that are jointly purchased</a:t>
          </a:r>
          <a:endParaRPr lang="en-US"/>
        </a:p>
      </dgm:t>
    </dgm:pt>
    <dgm:pt modelId="{25CEA7C6-A39C-4477-9873-CBA4AB1054D8}" type="parTrans" cxnId="{C4DEE7D2-8195-48D3-94BB-B930B0E441D1}">
      <dgm:prSet/>
      <dgm:spPr/>
      <dgm:t>
        <a:bodyPr/>
        <a:lstStyle/>
        <a:p>
          <a:endParaRPr lang="en-US"/>
        </a:p>
      </dgm:t>
    </dgm:pt>
    <dgm:pt modelId="{26D08FCE-DC8E-4088-B913-C27FB3C6B14B}" type="sibTrans" cxnId="{C4DEE7D2-8195-48D3-94BB-B930B0E441D1}">
      <dgm:prSet/>
      <dgm:spPr/>
      <dgm:t>
        <a:bodyPr/>
        <a:lstStyle/>
        <a:p>
          <a:endParaRPr lang="en-US"/>
        </a:p>
      </dgm:t>
    </dgm:pt>
    <dgm:pt modelId="{CEA6CDB5-8E36-403A-A7A0-36B04364279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Products that could be promoted</a:t>
          </a:r>
          <a:endParaRPr lang="en-US"/>
        </a:p>
      </dgm:t>
    </dgm:pt>
    <dgm:pt modelId="{85FED8AC-D5B7-409A-973D-955880C77AFB}" type="parTrans" cxnId="{DBE741C9-946B-4079-BA2C-4BFB6A5B8020}">
      <dgm:prSet/>
      <dgm:spPr/>
      <dgm:t>
        <a:bodyPr/>
        <a:lstStyle/>
        <a:p>
          <a:endParaRPr lang="en-US"/>
        </a:p>
      </dgm:t>
    </dgm:pt>
    <dgm:pt modelId="{B5D3F5FE-DE23-4452-9DDE-84D89657FB14}" type="sibTrans" cxnId="{DBE741C9-946B-4079-BA2C-4BFB6A5B8020}">
      <dgm:prSet/>
      <dgm:spPr/>
      <dgm:t>
        <a:bodyPr/>
        <a:lstStyle/>
        <a:p>
          <a:endParaRPr lang="en-US"/>
        </a:p>
      </dgm:t>
    </dgm:pt>
    <dgm:pt modelId="{A474B914-3F54-4488-BE42-5AB1EB42B324}" type="pres">
      <dgm:prSet presAssocID="{33C8D02F-1DA1-45BF-933E-08F2A97BD5AF}" presName="root" presStyleCnt="0">
        <dgm:presLayoutVars>
          <dgm:dir/>
          <dgm:resizeHandles val="exact"/>
        </dgm:presLayoutVars>
      </dgm:prSet>
      <dgm:spPr/>
    </dgm:pt>
    <dgm:pt modelId="{66AC4B35-0AC3-4D49-B99F-8124C79F3D71}" type="pres">
      <dgm:prSet presAssocID="{E679B1F7-0672-43C7-B6C0-51BDB1060758}" presName="compNode" presStyleCnt="0"/>
      <dgm:spPr/>
    </dgm:pt>
    <dgm:pt modelId="{99D84748-A6B2-4CB0-94F6-424AE912877D}" type="pres">
      <dgm:prSet presAssocID="{E679B1F7-0672-43C7-B6C0-51BDB106075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urtle"/>
        </a:ext>
      </dgm:extLst>
    </dgm:pt>
    <dgm:pt modelId="{C7A79301-5596-4E9E-A9AB-DDBECCF37631}" type="pres">
      <dgm:prSet presAssocID="{E679B1F7-0672-43C7-B6C0-51BDB1060758}" presName="spaceRect" presStyleCnt="0"/>
      <dgm:spPr/>
    </dgm:pt>
    <dgm:pt modelId="{603552C0-92DF-4C68-8175-7958F5D68F58}" type="pres">
      <dgm:prSet presAssocID="{E679B1F7-0672-43C7-B6C0-51BDB1060758}" presName="textRect" presStyleLbl="revTx" presStyleIdx="0" presStyleCnt="3">
        <dgm:presLayoutVars>
          <dgm:chMax val="1"/>
          <dgm:chPref val="1"/>
        </dgm:presLayoutVars>
      </dgm:prSet>
      <dgm:spPr/>
    </dgm:pt>
    <dgm:pt modelId="{2637A6EF-BE19-4A66-84B2-DAACA350190F}" type="pres">
      <dgm:prSet presAssocID="{49DB2145-F16B-45BD-ADE4-B2DCED5B6F80}" presName="sibTrans" presStyleCnt="0"/>
      <dgm:spPr/>
    </dgm:pt>
    <dgm:pt modelId="{B5A539F2-7979-4E42-88B6-DE27B99CBAC2}" type="pres">
      <dgm:prSet presAssocID="{6A0C710F-F063-4825-8B3A-DEBCBF8D13DB}" presName="compNode" presStyleCnt="0"/>
      <dgm:spPr/>
    </dgm:pt>
    <dgm:pt modelId="{69BB4C63-EB94-43B1-90C3-02B702F65F5D}" type="pres">
      <dgm:prSet presAssocID="{6A0C710F-F063-4825-8B3A-DEBCBF8D13D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574E9464-1384-4021-99E1-5D120BC6A476}" type="pres">
      <dgm:prSet presAssocID="{6A0C710F-F063-4825-8B3A-DEBCBF8D13DB}" presName="spaceRect" presStyleCnt="0"/>
      <dgm:spPr/>
    </dgm:pt>
    <dgm:pt modelId="{CA083A7F-0785-48A6-9F53-6BF3FCDE506E}" type="pres">
      <dgm:prSet presAssocID="{6A0C710F-F063-4825-8B3A-DEBCBF8D13DB}" presName="textRect" presStyleLbl="revTx" presStyleIdx="1" presStyleCnt="3">
        <dgm:presLayoutVars>
          <dgm:chMax val="1"/>
          <dgm:chPref val="1"/>
        </dgm:presLayoutVars>
      </dgm:prSet>
      <dgm:spPr/>
    </dgm:pt>
    <dgm:pt modelId="{6EFEA5FF-7F67-46F2-AE4D-7F798910AEB9}" type="pres">
      <dgm:prSet presAssocID="{26D08FCE-DC8E-4088-B913-C27FB3C6B14B}" presName="sibTrans" presStyleCnt="0"/>
      <dgm:spPr/>
    </dgm:pt>
    <dgm:pt modelId="{18FBF50F-AE5F-455C-9298-A29A75E028E3}" type="pres">
      <dgm:prSet presAssocID="{CEA6CDB5-8E36-403A-A7A0-36B043642799}" presName="compNode" presStyleCnt="0"/>
      <dgm:spPr/>
    </dgm:pt>
    <dgm:pt modelId="{A6AF087A-45A6-4EB7-A1BB-85298C307CEB}" type="pres">
      <dgm:prSet presAssocID="{CEA6CDB5-8E36-403A-A7A0-36B04364279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9A6B7320-93D4-41A8-8978-21DFF537BA94}" type="pres">
      <dgm:prSet presAssocID="{CEA6CDB5-8E36-403A-A7A0-36B043642799}" presName="spaceRect" presStyleCnt="0"/>
      <dgm:spPr/>
    </dgm:pt>
    <dgm:pt modelId="{A2E5BCCA-EDCB-4C11-B8D1-CB6372045DD9}" type="pres">
      <dgm:prSet presAssocID="{CEA6CDB5-8E36-403A-A7A0-36B04364279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E8E2226-DCC9-4F8B-BD11-E50BAE8033FB}" srcId="{33C8D02F-1DA1-45BF-933E-08F2A97BD5AF}" destId="{E679B1F7-0672-43C7-B6C0-51BDB1060758}" srcOrd="0" destOrd="0" parTransId="{15D0DF8A-2864-4185-85A5-195FE7E437CA}" sibTransId="{49DB2145-F16B-45BD-ADE4-B2DCED5B6F80}"/>
    <dgm:cxn modelId="{17FE9D50-5ED3-4749-B029-138B8953E0BC}" type="presOf" srcId="{CEA6CDB5-8E36-403A-A7A0-36B043642799}" destId="{A2E5BCCA-EDCB-4C11-B8D1-CB6372045DD9}" srcOrd="0" destOrd="0" presId="urn:microsoft.com/office/officeart/2018/2/layout/IconLabelList"/>
    <dgm:cxn modelId="{F05B1D79-14FD-4863-9760-928BF9C28FE1}" type="presOf" srcId="{33C8D02F-1DA1-45BF-933E-08F2A97BD5AF}" destId="{A474B914-3F54-4488-BE42-5AB1EB42B324}" srcOrd="0" destOrd="0" presId="urn:microsoft.com/office/officeart/2018/2/layout/IconLabelList"/>
    <dgm:cxn modelId="{514C2EA0-3FA4-4478-AB47-0D5CA16D6D22}" type="presOf" srcId="{6A0C710F-F063-4825-8B3A-DEBCBF8D13DB}" destId="{CA083A7F-0785-48A6-9F53-6BF3FCDE506E}" srcOrd="0" destOrd="0" presId="urn:microsoft.com/office/officeart/2018/2/layout/IconLabelList"/>
    <dgm:cxn modelId="{2A83E7A0-C7EF-49AB-893B-5DD1FABB7650}" type="presOf" srcId="{E679B1F7-0672-43C7-B6C0-51BDB1060758}" destId="{603552C0-92DF-4C68-8175-7958F5D68F58}" srcOrd="0" destOrd="0" presId="urn:microsoft.com/office/officeart/2018/2/layout/IconLabelList"/>
    <dgm:cxn modelId="{DBE741C9-946B-4079-BA2C-4BFB6A5B8020}" srcId="{33C8D02F-1DA1-45BF-933E-08F2A97BD5AF}" destId="{CEA6CDB5-8E36-403A-A7A0-36B043642799}" srcOrd="2" destOrd="0" parTransId="{85FED8AC-D5B7-409A-973D-955880C77AFB}" sibTransId="{B5D3F5FE-DE23-4452-9DDE-84D89657FB14}"/>
    <dgm:cxn modelId="{C4DEE7D2-8195-48D3-94BB-B930B0E441D1}" srcId="{33C8D02F-1DA1-45BF-933E-08F2A97BD5AF}" destId="{6A0C710F-F063-4825-8B3A-DEBCBF8D13DB}" srcOrd="1" destOrd="0" parTransId="{25CEA7C6-A39C-4477-9873-CBA4AB1054D8}" sibTransId="{26D08FCE-DC8E-4088-B913-C27FB3C6B14B}"/>
    <dgm:cxn modelId="{4A56701C-3A02-41F1-BB45-E39EAAF53067}" type="presParOf" srcId="{A474B914-3F54-4488-BE42-5AB1EB42B324}" destId="{66AC4B35-0AC3-4D49-B99F-8124C79F3D71}" srcOrd="0" destOrd="0" presId="urn:microsoft.com/office/officeart/2018/2/layout/IconLabelList"/>
    <dgm:cxn modelId="{EDF3C26A-323A-40F5-89D6-9CF3A2375F90}" type="presParOf" srcId="{66AC4B35-0AC3-4D49-B99F-8124C79F3D71}" destId="{99D84748-A6B2-4CB0-94F6-424AE912877D}" srcOrd="0" destOrd="0" presId="urn:microsoft.com/office/officeart/2018/2/layout/IconLabelList"/>
    <dgm:cxn modelId="{01F64E38-2793-47DF-8B8F-F510178F3F3F}" type="presParOf" srcId="{66AC4B35-0AC3-4D49-B99F-8124C79F3D71}" destId="{C7A79301-5596-4E9E-A9AB-DDBECCF37631}" srcOrd="1" destOrd="0" presId="urn:microsoft.com/office/officeart/2018/2/layout/IconLabelList"/>
    <dgm:cxn modelId="{78B697FB-92BE-45D9-9C26-E911896A9C89}" type="presParOf" srcId="{66AC4B35-0AC3-4D49-B99F-8124C79F3D71}" destId="{603552C0-92DF-4C68-8175-7958F5D68F58}" srcOrd="2" destOrd="0" presId="urn:microsoft.com/office/officeart/2018/2/layout/IconLabelList"/>
    <dgm:cxn modelId="{6E37FB1C-25BA-4DEA-A7EE-7C3B50A023AF}" type="presParOf" srcId="{A474B914-3F54-4488-BE42-5AB1EB42B324}" destId="{2637A6EF-BE19-4A66-84B2-DAACA350190F}" srcOrd="1" destOrd="0" presId="urn:microsoft.com/office/officeart/2018/2/layout/IconLabelList"/>
    <dgm:cxn modelId="{9463DCBC-D56B-40CC-ABC0-32C018D22E8A}" type="presParOf" srcId="{A474B914-3F54-4488-BE42-5AB1EB42B324}" destId="{B5A539F2-7979-4E42-88B6-DE27B99CBAC2}" srcOrd="2" destOrd="0" presId="urn:microsoft.com/office/officeart/2018/2/layout/IconLabelList"/>
    <dgm:cxn modelId="{297CF930-7F8B-4CBF-A1BA-B2C2146824AD}" type="presParOf" srcId="{B5A539F2-7979-4E42-88B6-DE27B99CBAC2}" destId="{69BB4C63-EB94-43B1-90C3-02B702F65F5D}" srcOrd="0" destOrd="0" presId="urn:microsoft.com/office/officeart/2018/2/layout/IconLabelList"/>
    <dgm:cxn modelId="{08C027CA-AB18-4BC5-A4EF-91A592CD7812}" type="presParOf" srcId="{B5A539F2-7979-4E42-88B6-DE27B99CBAC2}" destId="{574E9464-1384-4021-99E1-5D120BC6A476}" srcOrd="1" destOrd="0" presId="urn:microsoft.com/office/officeart/2018/2/layout/IconLabelList"/>
    <dgm:cxn modelId="{7D8F2494-DF86-499D-A3CA-30DF971FA3E2}" type="presParOf" srcId="{B5A539F2-7979-4E42-88B6-DE27B99CBAC2}" destId="{CA083A7F-0785-48A6-9F53-6BF3FCDE506E}" srcOrd="2" destOrd="0" presId="urn:microsoft.com/office/officeart/2018/2/layout/IconLabelList"/>
    <dgm:cxn modelId="{1618A29E-AA1D-4DF2-AFF2-81970C558476}" type="presParOf" srcId="{A474B914-3F54-4488-BE42-5AB1EB42B324}" destId="{6EFEA5FF-7F67-46F2-AE4D-7F798910AEB9}" srcOrd="3" destOrd="0" presId="urn:microsoft.com/office/officeart/2018/2/layout/IconLabelList"/>
    <dgm:cxn modelId="{25823F22-4894-478B-B59A-094A36184A7A}" type="presParOf" srcId="{A474B914-3F54-4488-BE42-5AB1EB42B324}" destId="{18FBF50F-AE5F-455C-9298-A29A75E028E3}" srcOrd="4" destOrd="0" presId="urn:microsoft.com/office/officeart/2018/2/layout/IconLabelList"/>
    <dgm:cxn modelId="{D2B3D0EB-7655-47FB-A19B-8104361794BD}" type="presParOf" srcId="{18FBF50F-AE5F-455C-9298-A29A75E028E3}" destId="{A6AF087A-45A6-4EB7-A1BB-85298C307CEB}" srcOrd="0" destOrd="0" presId="urn:microsoft.com/office/officeart/2018/2/layout/IconLabelList"/>
    <dgm:cxn modelId="{B8609DAC-6626-45F1-B4A5-2E9EABECA096}" type="presParOf" srcId="{18FBF50F-AE5F-455C-9298-A29A75E028E3}" destId="{9A6B7320-93D4-41A8-8978-21DFF537BA94}" srcOrd="1" destOrd="0" presId="urn:microsoft.com/office/officeart/2018/2/layout/IconLabelList"/>
    <dgm:cxn modelId="{4E5E0DB3-7771-4E3C-90FD-094AC1621295}" type="presParOf" srcId="{18FBF50F-AE5F-455C-9298-A29A75E028E3}" destId="{A2E5BCCA-EDCB-4C11-B8D1-CB6372045DD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1FEEAB-5288-44DC-9EF1-EC02B455ECC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F29B44E-323B-4944-8CC8-AEDFA60A462E}">
      <dgm:prSet/>
      <dgm:spPr/>
      <dgm:t>
        <a:bodyPr/>
        <a:lstStyle/>
        <a:p>
          <a:pPr>
            <a:defRPr cap="all"/>
          </a:pPr>
          <a:r>
            <a:rPr lang="en-IN" b="0" i="0"/>
            <a:t>Layouts Store</a:t>
          </a:r>
          <a:endParaRPr lang="en-US"/>
        </a:p>
      </dgm:t>
    </dgm:pt>
    <dgm:pt modelId="{97662F85-3512-42DE-A9AF-B52C9974753D}" type="parTrans" cxnId="{D50CED0E-4FFB-47F2-A805-83D424B8E4D1}">
      <dgm:prSet/>
      <dgm:spPr/>
      <dgm:t>
        <a:bodyPr/>
        <a:lstStyle/>
        <a:p>
          <a:endParaRPr lang="en-US"/>
        </a:p>
      </dgm:t>
    </dgm:pt>
    <dgm:pt modelId="{A61863D0-7182-496C-862A-38200969A7BC}" type="sibTrans" cxnId="{D50CED0E-4FFB-47F2-A805-83D424B8E4D1}">
      <dgm:prSet/>
      <dgm:spPr/>
      <dgm:t>
        <a:bodyPr/>
        <a:lstStyle/>
        <a:p>
          <a:endParaRPr lang="en-US"/>
        </a:p>
      </dgm:t>
    </dgm:pt>
    <dgm:pt modelId="{F403A84F-670F-459F-8C58-052AE6A98CF5}">
      <dgm:prSet/>
      <dgm:spPr/>
      <dgm:t>
        <a:bodyPr/>
        <a:lstStyle/>
        <a:p>
          <a:pPr>
            <a:defRPr cap="all"/>
          </a:pPr>
          <a:r>
            <a:rPr lang="en-IN" b="0" i="0"/>
            <a:t>What special products, promotions, coupons.</a:t>
          </a:r>
          <a:endParaRPr lang="en-US"/>
        </a:p>
      </dgm:t>
    </dgm:pt>
    <dgm:pt modelId="{39B87BA2-217C-4643-A675-DDE60135D7AC}" type="parTrans" cxnId="{788604E7-177D-470C-8E87-526D589A1D7E}">
      <dgm:prSet/>
      <dgm:spPr/>
      <dgm:t>
        <a:bodyPr/>
        <a:lstStyle/>
        <a:p>
          <a:endParaRPr lang="en-US"/>
        </a:p>
      </dgm:t>
    </dgm:pt>
    <dgm:pt modelId="{8A953F0C-502A-41F2-A408-E79B1CBD3470}" type="sibTrans" cxnId="{788604E7-177D-470C-8E87-526D589A1D7E}">
      <dgm:prSet/>
      <dgm:spPr/>
      <dgm:t>
        <a:bodyPr/>
        <a:lstStyle/>
        <a:p>
          <a:endParaRPr lang="en-US"/>
        </a:p>
      </dgm:t>
    </dgm:pt>
    <dgm:pt modelId="{24A5086B-F195-4383-B67D-BD4E358B020A}" type="pres">
      <dgm:prSet presAssocID="{391FEEAB-5288-44DC-9EF1-EC02B455ECC2}" presName="root" presStyleCnt="0">
        <dgm:presLayoutVars>
          <dgm:dir/>
          <dgm:resizeHandles val="exact"/>
        </dgm:presLayoutVars>
      </dgm:prSet>
      <dgm:spPr/>
    </dgm:pt>
    <dgm:pt modelId="{B306831C-2CCD-4F11-A5C2-5DC7E4733CF8}" type="pres">
      <dgm:prSet presAssocID="{1F29B44E-323B-4944-8CC8-AEDFA60A462E}" presName="compNode" presStyleCnt="0"/>
      <dgm:spPr/>
    </dgm:pt>
    <dgm:pt modelId="{A5D76231-38A1-4851-8583-A07CB38F5796}" type="pres">
      <dgm:prSet presAssocID="{1F29B44E-323B-4944-8CC8-AEDFA60A462E}" presName="iconBgRect" presStyleLbl="bgShp" presStyleIdx="0" presStyleCnt="2"/>
      <dgm:spPr/>
    </dgm:pt>
    <dgm:pt modelId="{08458B27-71C4-44F3-9E5A-4CE7FC0A1E78}" type="pres">
      <dgm:prSet presAssocID="{1F29B44E-323B-4944-8CC8-AEDFA60A462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DFD23A74-95DA-493B-A099-BE57CB893065}" type="pres">
      <dgm:prSet presAssocID="{1F29B44E-323B-4944-8CC8-AEDFA60A462E}" presName="spaceRect" presStyleCnt="0"/>
      <dgm:spPr/>
    </dgm:pt>
    <dgm:pt modelId="{BBCAAA77-DC41-4685-A623-2C4396931CD7}" type="pres">
      <dgm:prSet presAssocID="{1F29B44E-323B-4944-8CC8-AEDFA60A462E}" presName="textRect" presStyleLbl="revTx" presStyleIdx="0" presStyleCnt="2">
        <dgm:presLayoutVars>
          <dgm:chMax val="1"/>
          <dgm:chPref val="1"/>
        </dgm:presLayoutVars>
      </dgm:prSet>
      <dgm:spPr/>
    </dgm:pt>
    <dgm:pt modelId="{8DC03C74-6EFB-43EC-AD41-09B76FAAF2C5}" type="pres">
      <dgm:prSet presAssocID="{A61863D0-7182-496C-862A-38200969A7BC}" presName="sibTrans" presStyleCnt="0"/>
      <dgm:spPr/>
    </dgm:pt>
    <dgm:pt modelId="{41A556F2-B2A9-40CA-A6BD-37899FBD182E}" type="pres">
      <dgm:prSet presAssocID="{F403A84F-670F-459F-8C58-052AE6A98CF5}" presName="compNode" presStyleCnt="0"/>
      <dgm:spPr/>
    </dgm:pt>
    <dgm:pt modelId="{597F1BEF-D5C3-4344-B1EA-E93688225E91}" type="pres">
      <dgm:prSet presAssocID="{F403A84F-670F-459F-8C58-052AE6A98CF5}" presName="iconBgRect" presStyleLbl="bgShp" presStyleIdx="1" presStyleCnt="2"/>
      <dgm:spPr/>
    </dgm:pt>
    <dgm:pt modelId="{8402B8D3-A870-4002-8918-D3364E53DE42}" type="pres">
      <dgm:prSet presAssocID="{F403A84F-670F-459F-8C58-052AE6A98CF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g"/>
        </a:ext>
      </dgm:extLst>
    </dgm:pt>
    <dgm:pt modelId="{12258BB3-1632-498D-BD9C-1233CAFB9F73}" type="pres">
      <dgm:prSet presAssocID="{F403A84F-670F-459F-8C58-052AE6A98CF5}" presName="spaceRect" presStyleCnt="0"/>
      <dgm:spPr/>
    </dgm:pt>
    <dgm:pt modelId="{DCE13C5F-CE8E-4D2B-8A9C-D55521521623}" type="pres">
      <dgm:prSet presAssocID="{F403A84F-670F-459F-8C58-052AE6A98CF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50CED0E-4FFB-47F2-A805-83D424B8E4D1}" srcId="{391FEEAB-5288-44DC-9EF1-EC02B455ECC2}" destId="{1F29B44E-323B-4944-8CC8-AEDFA60A462E}" srcOrd="0" destOrd="0" parTransId="{97662F85-3512-42DE-A9AF-B52C9974753D}" sibTransId="{A61863D0-7182-496C-862A-38200969A7BC}"/>
    <dgm:cxn modelId="{BC824AB3-B4A8-4E6C-8E13-28945387E66A}" type="presOf" srcId="{391FEEAB-5288-44DC-9EF1-EC02B455ECC2}" destId="{24A5086B-F195-4383-B67D-BD4E358B020A}" srcOrd="0" destOrd="0" presId="urn:microsoft.com/office/officeart/2018/5/layout/IconCircleLabelList"/>
    <dgm:cxn modelId="{6FB6C1BF-BAFB-4A64-A6B5-32C3F41FFF6B}" type="presOf" srcId="{1F29B44E-323B-4944-8CC8-AEDFA60A462E}" destId="{BBCAAA77-DC41-4685-A623-2C4396931CD7}" srcOrd="0" destOrd="0" presId="urn:microsoft.com/office/officeart/2018/5/layout/IconCircleLabelList"/>
    <dgm:cxn modelId="{5D04BDD2-B4F6-4031-8A8A-664AA72738F0}" type="presOf" srcId="{F403A84F-670F-459F-8C58-052AE6A98CF5}" destId="{DCE13C5F-CE8E-4D2B-8A9C-D55521521623}" srcOrd="0" destOrd="0" presId="urn:microsoft.com/office/officeart/2018/5/layout/IconCircleLabelList"/>
    <dgm:cxn modelId="{788604E7-177D-470C-8E87-526D589A1D7E}" srcId="{391FEEAB-5288-44DC-9EF1-EC02B455ECC2}" destId="{F403A84F-670F-459F-8C58-052AE6A98CF5}" srcOrd="1" destOrd="0" parTransId="{39B87BA2-217C-4643-A675-DDE60135D7AC}" sibTransId="{8A953F0C-502A-41F2-A408-E79B1CBD3470}"/>
    <dgm:cxn modelId="{644D2930-0A03-4293-BF9F-2132C20903B4}" type="presParOf" srcId="{24A5086B-F195-4383-B67D-BD4E358B020A}" destId="{B306831C-2CCD-4F11-A5C2-5DC7E4733CF8}" srcOrd="0" destOrd="0" presId="urn:microsoft.com/office/officeart/2018/5/layout/IconCircleLabelList"/>
    <dgm:cxn modelId="{B8EEE87E-AEF2-45BA-936F-8FA9760CF07F}" type="presParOf" srcId="{B306831C-2CCD-4F11-A5C2-5DC7E4733CF8}" destId="{A5D76231-38A1-4851-8583-A07CB38F5796}" srcOrd="0" destOrd="0" presId="urn:microsoft.com/office/officeart/2018/5/layout/IconCircleLabelList"/>
    <dgm:cxn modelId="{589B2567-3F72-4880-A98A-906221E9F46E}" type="presParOf" srcId="{B306831C-2CCD-4F11-A5C2-5DC7E4733CF8}" destId="{08458B27-71C4-44F3-9E5A-4CE7FC0A1E78}" srcOrd="1" destOrd="0" presId="urn:microsoft.com/office/officeart/2018/5/layout/IconCircleLabelList"/>
    <dgm:cxn modelId="{491633E0-7B1B-47E6-80DB-8D12F579B328}" type="presParOf" srcId="{B306831C-2CCD-4F11-A5C2-5DC7E4733CF8}" destId="{DFD23A74-95DA-493B-A099-BE57CB893065}" srcOrd="2" destOrd="0" presId="urn:microsoft.com/office/officeart/2018/5/layout/IconCircleLabelList"/>
    <dgm:cxn modelId="{1E02660C-0C8F-410B-B56D-62AAD11758A3}" type="presParOf" srcId="{B306831C-2CCD-4F11-A5C2-5DC7E4733CF8}" destId="{BBCAAA77-DC41-4685-A623-2C4396931CD7}" srcOrd="3" destOrd="0" presId="urn:microsoft.com/office/officeart/2018/5/layout/IconCircleLabelList"/>
    <dgm:cxn modelId="{FD3239CC-B57E-455C-B0F3-5F599A5F8FAE}" type="presParOf" srcId="{24A5086B-F195-4383-B67D-BD4E358B020A}" destId="{8DC03C74-6EFB-43EC-AD41-09B76FAAF2C5}" srcOrd="1" destOrd="0" presId="urn:microsoft.com/office/officeart/2018/5/layout/IconCircleLabelList"/>
    <dgm:cxn modelId="{958EA272-5D47-45A9-8C97-4E06C3C00147}" type="presParOf" srcId="{24A5086B-F195-4383-B67D-BD4E358B020A}" destId="{41A556F2-B2A9-40CA-A6BD-37899FBD182E}" srcOrd="2" destOrd="0" presId="urn:microsoft.com/office/officeart/2018/5/layout/IconCircleLabelList"/>
    <dgm:cxn modelId="{AD16C093-DF2D-4055-893A-4E0C45AA3922}" type="presParOf" srcId="{41A556F2-B2A9-40CA-A6BD-37899FBD182E}" destId="{597F1BEF-D5C3-4344-B1EA-E93688225E91}" srcOrd="0" destOrd="0" presId="urn:microsoft.com/office/officeart/2018/5/layout/IconCircleLabelList"/>
    <dgm:cxn modelId="{A77BAB70-017A-423A-ACBD-21B29ECD9925}" type="presParOf" srcId="{41A556F2-B2A9-40CA-A6BD-37899FBD182E}" destId="{8402B8D3-A870-4002-8918-D3364E53DE42}" srcOrd="1" destOrd="0" presId="urn:microsoft.com/office/officeart/2018/5/layout/IconCircleLabelList"/>
    <dgm:cxn modelId="{1C271045-1FD8-4AA5-8AE6-48A538784DFE}" type="presParOf" srcId="{41A556F2-B2A9-40CA-A6BD-37899FBD182E}" destId="{12258BB3-1632-498D-BD9C-1233CAFB9F73}" srcOrd="2" destOrd="0" presId="urn:microsoft.com/office/officeart/2018/5/layout/IconCircleLabelList"/>
    <dgm:cxn modelId="{CCAA4174-7AC1-4C8C-B3A5-32BF0861E129}" type="presParOf" srcId="{41A556F2-B2A9-40CA-A6BD-37899FBD182E}" destId="{DCE13C5F-CE8E-4D2B-8A9C-D5552152162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929534E-088A-4D0F-B181-30F2AC3F11F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682EEB5-2BA9-4EF4-A87E-F8B13359232B}">
      <dgm:prSet/>
      <dgm:spPr/>
      <dgm:t>
        <a:bodyPr/>
        <a:lstStyle/>
        <a:p>
          <a:pPr>
            <a:defRPr cap="all"/>
          </a:pPr>
          <a:r>
            <a:rPr lang="en-IN" b="0" i="0"/>
            <a:t>What products are purchased jointly?</a:t>
          </a:r>
          <a:endParaRPr lang="en-US"/>
        </a:p>
      </dgm:t>
    </dgm:pt>
    <dgm:pt modelId="{B67C5B4A-EEC9-4342-9452-A74F44D55948}" type="parTrans" cxnId="{589C2BC8-3071-40ED-A8D4-92557BD599DB}">
      <dgm:prSet/>
      <dgm:spPr/>
      <dgm:t>
        <a:bodyPr/>
        <a:lstStyle/>
        <a:p>
          <a:endParaRPr lang="en-US"/>
        </a:p>
      </dgm:t>
    </dgm:pt>
    <dgm:pt modelId="{4441C4F2-0155-4E4E-B13E-38FF756073B4}" type="sibTrans" cxnId="{589C2BC8-3071-40ED-A8D4-92557BD599DB}">
      <dgm:prSet/>
      <dgm:spPr/>
      <dgm:t>
        <a:bodyPr/>
        <a:lstStyle/>
        <a:p>
          <a:endParaRPr lang="en-US"/>
        </a:p>
      </dgm:t>
    </dgm:pt>
    <dgm:pt modelId="{E24F743C-97CA-4229-82BD-C3427EECA91F}">
      <dgm:prSet/>
      <dgm:spPr/>
      <dgm:t>
        <a:bodyPr/>
        <a:lstStyle/>
        <a:p>
          <a:pPr>
            <a:defRPr cap="all"/>
          </a:pPr>
          <a:r>
            <a:rPr lang="en-IN" b="0" i="0"/>
            <a:t>Which products could be promoted?</a:t>
          </a:r>
          <a:endParaRPr lang="en-US"/>
        </a:p>
      </dgm:t>
    </dgm:pt>
    <dgm:pt modelId="{2E6245AA-A3A2-45AF-8A44-651D85588DBD}" type="parTrans" cxnId="{80A24E56-6362-413E-A45D-A910DD239523}">
      <dgm:prSet/>
      <dgm:spPr/>
      <dgm:t>
        <a:bodyPr/>
        <a:lstStyle/>
        <a:p>
          <a:endParaRPr lang="en-US"/>
        </a:p>
      </dgm:t>
    </dgm:pt>
    <dgm:pt modelId="{7801909A-BEB9-409A-91A8-A482D6F9FBF7}" type="sibTrans" cxnId="{80A24E56-6362-413E-A45D-A910DD239523}">
      <dgm:prSet/>
      <dgm:spPr/>
      <dgm:t>
        <a:bodyPr/>
        <a:lstStyle/>
        <a:p>
          <a:endParaRPr lang="en-US"/>
        </a:p>
      </dgm:t>
    </dgm:pt>
    <dgm:pt modelId="{AD84D5F0-94E1-455B-85AE-8EB85B5372BB}">
      <dgm:prSet/>
      <dgm:spPr/>
      <dgm:t>
        <a:bodyPr/>
        <a:lstStyle/>
        <a:p>
          <a:pPr>
            <a:defRPr cap="all"/>
          </a:pPr>
          <a:r>
            <a:rPr lang="en-IN" b="0" i="0"/>
            <a:t>What are the best opportunities for cross-selling?</a:t>
          </a:r>
          <a:endParaRPr lang="en-US"/>
        </a:p>
      </dgm:t>
    </dgm:pt>
    <dgm:pt modelId="{5FA5A820-67A4-474F-A108-C5A9801D8E9E}" type="parTrans" cxnId="{4611BCC4-CB07-471C-B6A3-315A6A3BF682}">
      <dgm:prSet/>
      <dgm:spPr/>
      <dgm:t>
        <a:bodyPr/>
        <a:lstStyle/>
        <a:p>
          <a:endParaRPr lang="en-US"/>
        </a:p>
      </dgm:t>
    </dgm:pt>
    <dgm:pt modelId="{F461AC35-2843-4E0A-A2CB-5BDC2AFB87B8}" type="sibTrans" cxnId="{4611BCC4-CB07-471C-B6A3-315A6A3BF682}">
      <dgm:prSet/>
      <dgm:spPr/>
      <dgm:t>
        <a:bodyPr/>
        <a:lstStyle/>
        <a:p>
          <a:endParaRPr lang="en-US"/>
        </a:p>
      </dgm:t>
    </dgm:pt>
    <dgm:pt modelId="{078322B6-7798-4DCE-9CE1-1A2DB232C160}" type="pres">
      <dgm:prSet presAssocID="{D929534E-088A-4D0F-B181-30F2AC3F11F8}" presName="root" presStyleCnt="0">
        <dgm:presLayoutVars>
          <dgm:dir/>
          <dgm:resizeHandles val="exact"/>
        </dgm:presLayoutVars>
      </dgm:prSet>
      <dgm:spPr/>
    </dgm:pt>
    <dgm:pt modelId="{858BD27C-1CAD-432D-A0C3-31C7F04653E9}" type="pres">
      <dgm:prSet presAssocID="{2682EEB5-2BA9-4EF4-A87E-F8B13359232B}" presName="compNode" presStyleCnt="0"/>
      <dgm:spPr/>
    </dgm:pt>
    <dgm:pt modelId="{FAE16850-4BB9-488A-931A-7EE0655231B6}" type="pres">
      <dgm:prSet presAssocID="{2682EEB5-2BA9-4EF4-A87E-F8B13359232B}" presName="iconBgRect" presStyleLbl="bgShp" presStyleIdx="0" presStyleCnt="3"/>
      <dgm:spPr/>
    </dgm:pt>
    <dgm:pt modelId="{9D5D54DD-9051-4BC0-A691-05D18EFA5F37}" type="pres">
      <dgm:prSet presAssocID="{2682EEB5-2BA9-4EF4-A87E-F8B13359232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38417EA3-ECE3-4DBD-8E66-3A6F3E4D1D58}" type="pres">
      <dgm:prSet presAssocID="{2682EEB5-2BA9-4EF4-A87E-F8B13359232B}" presName="spaceRect" presStyleCnt="0"/>
      <dgm:spPr/>
    </dgm:pt>
    <dgm:pt modelId="{DD549E67-0C94-4C2E-BCB4-D52D1909F86E}" type="pres">
      <dgm:prSet presAssocID="{2682EEB5-2BA9-4EF4-A87E-F8B13359232B}" presName="textRect" presStyleLbl="revTx" presStyleIdx="0" presStyleCnt="3">
        <dgm:presLayoutVars>
          <dgm:chMax val="1"/>
          <dgm:chPref val="1"/>
        </dgm:presLayoutVars>
      </dgm:prSet>
      <dgm:spPr/>
    </dgm:pt>
    <dgm:pt modelId="{165F9517-54DD-44BB-84ED-52017A88412F}" type="pres">
      <dgm:prSet presAssocID="{4441C4F2-0155-4E4E-B13E-38FF756073B4}" presName="sibTrans" presStyleCnt="0"/>
      <dgm:spPr/>
    </dgm:pt>
    <dgm:pt modelId="{35892B0F-D310-4927-B7CC-8CFB26A8D008}" type="pres">
      <dgm:prSet presAssocID="{E24F743C-97CA-4229-82BD-C3427EECA91F}" presName="compNode" presStyleCnt="0"/>
      <dgm:spPr/>
    </dgm:pt>
    <dgm:pt modelId="{E4C9E237-D8EE-41F7-8978-D1FBFFD82935}" type="pres">
      <dgm:prSet presAssocID="{E24F743C-97CA-4229-82BD-C3427EECA91F}" presName="iconBgRect" presStyleLbl="bgShp" presStyleIdx="1" presStyleCnt="3"/>
      <dgm:spPr/>
    </dgm:pt>
    <dgm:pt modelId="{A12A060D-F6A7-4834-AB66-153EE09AE2BD}" type="pres">
      <dgm:prSet presAssocID="{E24F743C-97CA-4229-82BD-C3427EECA91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17890BD6-8FC2-4E64-BAF4-C4FF07179002}" type="pres">
      <dgm:prSet presAssocID="{E24F743C-97CA-4229-82BD-C3427EECA91F}" presName="spaceRect" presStyleCnt="0"/>
      <dgm:spPr/>
    </dgm:pt>
    <dgm:pt modelId="{B608129A-84B2-4ABA-8CB1-58618EA8D9D6}" type="pres">
      <dgm:prSet presAssocID="{E24F743C-97CA-4229-82BD-C3427EECA91F}" presName="textRect" presStyleLbl="revTx" presStyleIdx="1" presStyleCnt="3">
        <dgm:presLayoutVars>
          <dgm:chMax val="1"/>
          <dgm:chPref val="1"/>
        </dgm:presLayoutVars>
      </dgm:prSet>
      <dgm:spPr/>
    </dgm:pt>
    <dgm:pt modelId="{A834B7B2-96C3-4F00-9892-21975AB57450}" type="pres">
      <dgm:prSet presAssocID="{7801909A-BEB9-409A-91A8-A482D6F9FBF7}" presName="sibTrans" presStyleCnt="0"/>
      <dgm:spPr/>
    </dgm:pt>
    <dgm:pt modelId="{C771D8DF-8FC2-4AF8-ACE5-FA11BCC9EBDA}" type="pres">
      <dgm:prSet presAssocID="{AD84D5F0-94E1-455B-85AE-8EB85B5372BB}" presName="compNode" presStyleCnt="0"/>
      <dgm:spPr/>
    </dgm:pt>
    <dgm:pt modelId="{1EF6CE13-A6A1-467B-B961-9020BF862325}" type="pres">
      <dgm:prSet presAssocID="{AD84D5F0-94E1-455B-85AE-8EB85B5372BB}" presName="iconBgRect" presStyleLbl="bgShp" presStyleIdx="2" presStyleCnt="3"/>
      <dgm:spPr/>
    </dgm:pt>
    <dgm:pt modelId="{E4DF5899-B42F-4BAC-922D-571E00DD2071}" type="pres">
      <dgm:prSet presAssocID="{AD84D5F0-94E1-455B-85AE-8EB85B5372B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mond"/>
        </a:ext>
      </dgm:extLst>
    </dgm:pt>
    <dgm:pt modelId="{E29B39F0-7B5D-49E7-9F9F-6DAABD646DE4}" type="pres">
      <dgm:prSet presAssocID="{AD84D5F0-94E1-455B-85AE-8EB85B5372BB}" presName="spaceRect" presStyleCnt="0"/>
      <dgm:spPr/>
    </dgm:pt>
    <dgm:pt modelId="{0A00C9EA-38A6-453B-AD66-B512A950603F}" type="pres">
      <dgm:prSet presAssocID="{AD84D5F0-94E1-455B-85AE-8EB85B5372B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426FD55-1D0C-4C51-9576-1BF468DC812F}" type="presOf" srcId="{AD84D5F0-94E1-455B-85AE-8EB85B5372BB}" destId="{0A00C9EA-38A6-453B-AD66-B512A950603F}" srcOrd="0" destOrd="0" presId="urn:microsoft.com/office/officeart/2018/5/layout/IconCircleLabelList"/>
    <dgm:cxn modelId="{80A24E56-6362-413E-A45D-A910DD239523}" srcId="{D929534E-088A-4D0F-B181-30F2AC3F11F8}" destId="{E24F743C-97CA-4229-82BD-C3427EECA91F}" srcOrd="1" destOrd="0" parTransId="{2E6245AA-A3A2-45AF-8A44-651D85588DBD}" sibTransId="{7801909A-BEB9-409A-91A8-A482D6F9FBF7}"/>
    <dgm:cxn modelId="{CF45B978-24D4-4554-A928-B63B03AAB170}" type="presOf" srcId="{D929534E-088A-4D0F-B181-30F2AC3F11F8}" destId="{078322B6-7798-4DCE-9CE1-1A2DB232C160}" srcOrd="0" destOrd="0" presId="urn:microsoft.com/office/officeart/2018/5/layout/IconCircleLabelList"/>
    <dgm:cxn modelId="{BE11D7A4-6AAA-490D-8CCA-BD7E0730E26A}" type="presOf" srcId="{2682EEB5-2BA9-4EF4-A87E-F8B13359232B}" destId="{DD549E67-0C94-4C2E-BCB4-D52D1909F86E}" srcOrd="0" destOrd="0" presId="urn:microsoft.com/office/officeart/2018/5/layout/IconCircleLabelList"/>
    <dgm:cxn modelId="{A84388C0-5E62-44D8-A631-D3396F4F0FF7}" type="presOf" srcId="{E24F743C-97CA-4229-82BD-C3427EECA91F}" destId="{B608129A-84B2-4ABA-8CB1-58618EA8D9D6}" srcOrd="0" destOrd="0" presId="urn:microsoft.com/office/officeart/2018/5/layout/IconCircleLabelList"/>
    <dgm:cxn modelId="{4611BCC4-CB07-471C-B6A3-315A6A3BF682}" srcId="{D929534E-088A-4D0F-B181-30F2AC3F11F8}" destId="{AD84D5F0-94E1-455B-85AE-8EB85B5372BB}" srcOrd="2" destOrd="0" parTransId="{5FA5A820-67A4-474F-A108-C5A9801D8E9E}" sibTransId="{F461AC35-2843-4E0A-A2CB-5BDC2AFB87B8}"/>
    <dgm:cxn modelId="{589C2BC8-3071-40ED-A8D4-92557BD599DB}" srcId="{D929534E-088A-4D0F-B181-30F2AC3F11F8}" destId="{2682EEB5-2BA9-4EF4-A87E-F8B13359232B}" srcOrd="0" destOrd="0" parTransId="{B67C5B4A-EEC9-4342-9452-A74F44D55948}" sibTransId="{4441C4F2-0155-4E4E-B13E-38FF756073B4}"/>
    <dgm:cxn modelId="{5207E935-BD8A-4CE9-9EFD-6A2B4FF45248}" type="presParOf" srcId="{078322B6-7798-4DCE-9CE1-1A2DB232C160}" destId="{858BD27C-1CAD-432D-A0C3-31C7F04653E9}" srcOrd="0" destOrd="0" presId="urn:microsoft.com/office/officeart/2018/5/layout/IconCircleLabelList"/>
    <dgm:cxn modelId="{95E5AE60-C10A-4E24-92D7-D3EAA3192B62}" type="presParOf" srcId="{858BD27C-1CAD-432D-A0C3-31C7F04653E9}" destId="{FAE16850-4BB9-488A-931A-7EE0655231B6}" srcOrd="0" destOrd="0" presId="urn:microsoft.com/office/officeart/2018/5/layout/IconCircleLabelList"/>
    <dgm:cxn modelId="{11B04584-D47B-42E6-97FC-76BD4D35372E}" type="presParOf" srcId="{858BD27C-1CAD-432D-A0C3-31C7F04653E9}" destId="{9D5D54DD-9051-4BC0-A691-05D18EFA5F37}" srcOrd="1" destOrd="0" presId="urn:microsoft.com/office/officeart/2018/5/layout/IconCircleLabelList"/>
    <dgm:cxn modelId="{0972E991-15DD-48A9-A1B7-274210C16682}" type="presParOf" srcId="{858BD27C-1CAD-432D-A0C3-31C7F04653E9}" destId="{38417EA3-ECE3-4DBD-8E66-3A6F3E4D1D58}" srcOrd="2" destOrd="0" presId="urn:microsoft.com/office/officeart/2018/5/layout/IconCircleLabelList"/>
    <dgm:cxn modelId="{5AAF3F45-3DCC-415C-B14F-E92695B065B5}" type="presParOf" srcId="{858BD27C-1CAD-432D-A0C3-31C7F04653E9}" destId="{DD549E67-0C94-4C2E-BCB4-D52D1909F86E}" srcOrd="3" destOrd="0" presId="urn:microsoft.com/office/officeart/2018/5/layout/IconCircleLabelList"/>
    <dgm:cxn modelId="{93482EE5-04FA-4E7E-BFEE-E0A0A9688713}" type="presParOf" srcId="{078322B6-7798-4DCE-9CE1-1A2DB232C160}" destId="{165F9517-54DD-44BB-84ED-52017A88412F}" srcOrd="1" destOrd="0" presId="urn:microsoft.com/office/officeart/2018/5/layout/IconCircleLabelList"/>
    <dgm:cxn modelId="{E39E22A6-6B85-4F7F-BF56-5DCD84AB30FE}" type="presParOf" srcId="{078322B6-7798-4DCE-9CE1-1A2DB232C160}" destId="{35892B0F-D310-4927-B7CC-8CFB26A8D008}" srcOrd="2" destOrd="0" presId="urn:microsoft.com/office/officeart/2018/5/layout/IconCircleLabelList"/>
    <dgm:cxn modelId="{3172775B-FAB7-4BA7-B84C-9FD0D09B99D7}" type="presParOf" srcId="{35892B0F-D310-4927-B7CC-8CFB26A8D008}" destId="{E4C9E237-D8EE-41F7-8978-D1FBFFD82935}" srcOrd="0" destOrd="0" presId="urn:microsoft.com/office/officeart/2018/5/layout/IconCircleLabelList"/>
    <dgm:cxn modelId="{13920139-1119-44FB-A6B3-A8A4846FDC88}" type="presParOf" srcId="{35892B0F-D310-4927-B7CC-8CFB26A8D008}" destId="{A12A060D-F6A7-4834-AB66-153EE09AE2BD}" srcOrd="1" destOrd="0" presId="urn:microsoft.com/office/officeart/2018/5/layout/IconCircleLabelList"/>
    <dgm:cxn modelId="{42BD0880-0B99-46C5-A5EC-2834C5E44465}" type="presParOf" srcId="{35892B0F-D310-4927-B7CC-8CFB26A8D008}" destId="{17890BD6-8FC2-4E64-BAF4-C4FF07179002}" srcOrd="2" destOrd="0" presId="urn:microsoft.com/office/officeart/2018/5/layout/IconCircleLabelList"/>
    <dgm:cxn modelId="{63AACC72-0133-4D65-B164-F147C60D5681}" type="presParOf" srcId="{35892B0F-D310-4927-B7CC-8CFB26A8D008}" destId="{B608129A-84B2-4ABA-8CB1-58618EA8D9D6}" srcOrd="3" destOrd="0" presId="urn:microsoft.com/office/officeart/2018/5/layout/IconCircleLabelList"/>
    <dgm:cxn modelId="{87F771BE-7A5A-4DF6-928C-8DF994B1BA23}" type="presParOf" srcId="{078322B6-7798-4DCE-9CE1-1A2DB232C160}" destId="{A834B7B2-96C3-4F00-9892-21975AB57450}" srcOrd="3" destOrd="0" presId="urn:microsoft.com/office/officeart/2018/5/layout/IconCircleLabelList"/>
    <dgm:cxn modelId="{E52230B1-6C12-407A-A674-B595D03E8B2D}" type="presParOf" srcId="{078322B6-7798-4DCE-9CE1-1A2DB232C160}" destId="{C771D8DF-8FC2-4AF8-ACE5-FA11BCC9EBDA}" srcOrd="4" destOrd="0" presId="urn:microsoft.com/office/officeart/2018/5/layout/IconCircleLabelList"/>
    <dgm:cxn modelId="{B2EFDD43-72A3-4654-9AAB-078DDAF34EC3}" type="presParOf" srcId="{C771D8DF-8FC2-4AF8-ACE5-FA11BCC9EBDA}" destId="{1EF6CE13-A6A1-467B-B961-9020BF862325}" srcOrd="0" destOrd="0" presId="urn:microsoft.com/office/officeart/2018/5/layout/IconCircleLabelList"/>
    <dgm:cxn modelId="{E5A37F5E-77DB-431F-BD81-A4EE35C65C18}" type="presParOf" srcId="{C771D8DF-8FC2-4AF8-ACE5-FA11BCC9EBDA}" destId="{E4DF5899-B42F-4BAC-922D-571E00DD2071}" srcOrd="1" destOrd="0" presId="urn:microsoft.com/office/officeart/2018/5/layout/IconCircleLabelList"/>
    <dgm:cxn modelId="{E7976E8A-529E-43F7-8E70-8119A4C14B65}" type="presParOf" srcId="{C771D8DF-8FC2-4AF8-ACE5-FA11BCC9EBDA}" destId="{E29B39F0-7B5D-49E7-9F9F-6DAABD646DE4}" srcOrd="2" destOrd="0" presId="urn:microsoft.com/office/officeart/2018/5/layout/IconCircleLabelList"/>
    <dgm:cxn modelId="{9A4A9182-47FB-44AF-99F5-2E93B8FC5384}" type="presParOf" srcId="{C771D8DF-8FC2-4AF8-ACE5-FA11BCC9EBDA}" destId="{0A00C9EA-38A6-453B-AD66-B512A950603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7BCFF6D-CC1A-4344-8473-A2CE8F74E003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F64BE0-EFF2-4CEA-9F26-02FB3D4294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Questions?</a:t>
          </a:r>
        </a:p>
      </dgm:t>
    </dgm:pt>
    <dgm:pt modelId="{08833B42-6430-4CF8-9064-3A5A262794CC}" type="parTrans" cxnId="{20F36AB2-BDD0-4648-85BF-03E1E6D451AE}">
      <dgm:prSet/>
      <dgm:spPr/>
      <dgm:t>
        <a:bodyPr/>
        <a:lstStyle/>
        <a:p>
          <a:endParaRPr lang="en-US"/>
        </a:p>
      </dgm:t>
    </dgm:pt>
    <dgm:pt modelId="{B7C3FFD9-863E-40DD-B354-FF82D4702A6F}" type="sibTrans" cxnId="{20F36AB2-BDD0-4648-85BF-03E1E6D451A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D5348DB-6847-4ACC-894D-FED2C362EB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Rajesh.19435@lpu.co.in</a:t>
          </a:r>
        </a:p>
      </dgm:t>
    </dgm:pt>
    <dgm:pt modelId="{26029F70-2FB9-447D-B106-EA4AB7A25D4D}" type="parTrans" cxnId="{23C08060-6FF7-4C78-B553-BF827D645500}">
      <dgm:prSet/>
      <dgm:spPr/>
      <dgm:t>
        <a:bodyPr/>
        <a:lstStyle/>
        <a:p>
          <a:endParaRPr lang="en-US"/>
        </a:p>
      </dgm:t>
    </dgm:pt>
    <dgm:pt modelId="{1E27C569-FD02-4DC4-AE84-40F39779E17C}" type="sibTrans" cxnId="{23C08060-6FF7-4C78-B553-BF827D645500}">
      <dgm:prSet/>
      <dgm:spPr/>
      <dgm:t>
        <a:bodyPr/>
        <a:lstStyle/>
        <a:p>
          <a:endParaRPr lang="en-US"/>
        </a:p>
      </dgm:t>
    </dgm:pt>
    <dgm:pt modelId="{0BCBD745-6ECD-4403-AA4D-FA41154BD06F}" type="pres">
      <dgm:prSet presAssocID="{67BCFF6D-CC1A-4344-8473-A2CE8F74E003}" presName="root" presStyleCnt="0">
        <dgm:presLayoutVars>
          <dgm:dir/>
          <dgm:resizeHandles val="exact"/>
        </dgm:presLayoutVars>
      </dgm:prSet>
      <dgm:spPr/>
    </dgm:pt>
    <dgm:pt modelId="{7E33F014-521B-437A-BE26-00A71B249900}" type="pres">
      <dgm:prSet presAssocID="{67BCFF6D-CC1A-4344-8473-A2CE8F74E003}" presName="container" presStyleCnt="0">
        <dgm:presLayoutVars>
          <dgm:dir/>
          <dgm:resizeHandles val="exact"/>
        </dgm:presLayoutVars>
      </dgm:prSet>
      <dgm:spPr/>
    </dgm:pt>
    <dgm:pt modelId="{ADF0459C-5B54-4B34-84E4-2B2A5914987E}" type="pres">
      <dgm:prSet presAssocID="{BCF64BE0-EFF2-4CEA-9F26-02FB3D42949A}" presName="compNode" presStyleCnt="0"/>
      <dgm:spPr/>
    </dgm:pt>
    <dgm:pt modelId="{E4D3C325-9EFE-4AF4-883A-A53C3EDCFE55}" type="pres">
      <dgm:prSet presAssocID="{BCF64BE0-EFF2-4CEA-9F26-02FB3D42949A}" presName="iconBgRect" presStyleLbl="bgShp" presStyleIdx="0" presStyleCnt="2"/>
      <dgm:spPr/>
    </dgm:pt>
    <dgm:pt modelId="{997E5B48-C2E8-490C-A1FF-517A2D04724E}" type="pres">
      <dgm:prSet presAssocID="{BCF64BE0-EFF2-4CEA-9F26-02FB3D42949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8CE1664D-1EDD-45FA-BADA-D033D49B552E}" type="pres">
      <dgm:prSet presAssocID="{BCF64BE0-EFF2-4CEA-9F26-02FB3D42949A}" presName="spaceRect" presStyleCnt="0"/>
      <dgm:spPr/>
    </dgm:pt>
    <dgm:pt modelId="{8633038A-D5FF-456B-9F9D-5702800581A9}" type="pres">
      <dgm:prSet presAssocID="{BCF64BE0-EFF2-4CEA-9F26-02FB3D42949A}" presName="textRect" presStyleLbl="revTx" presStyleIdx="0" presStyleCnt="2">
        <dgm:presLayoutVars>
          <dgm:chMax val="1"/>
          <dgm:chPref val="1"/>
        </dgm:presLayoutVars>
      </dgm:prSet>
      <dgm:spPr/>
    </dgm:pt>
    <dgm:pt modelId="{ABC5D03C-313B-4DD3-95F6-2FBE1805AD8E}" type="pres">
      <dgm:prSet presAssocID="{B7C3FFD9-863E-40DD-B354-FF82D4702A6F}" presName="sibTrans" presStyleLbl="sibTrans2D1" presStyleIdx="0" presStyleCnt="0"/>
      <dgm:spPr/>
    </dgm:pt>
    <dgm:pt modelId="{3403016E-D6C8-4658-AF8D-002A177B7031}" type="pres">
      <dgm:prSet presAssocID="{CD5348DB-6847-4ACC-894D-FED2C362EB0D}" presName="compNode" presStyleCnt="0"/>
      <dgm:spPr/>
    </dgm:pt>
    <dgm:pt modelId="{7AB7451F-9025-4FAF-8494-A24BACA9B0D4}" type="pres">
      <dgm:prSet presAssocID="{CD5348DB-6847-4ACC-894D-FED2C362EB0D}" presName="iconBgRect" presStyleLbl="bgShp" presStyleIdx="1" presStyleCnt="2"/>
      <dgm:spPr/>
    </dgm:pt>
    <dgm:pt modelId="{D854E551-73FB-4EE8-8BC7-CBEE37B22E2D}" type="pres">
      <dgm:prSet presAssocID="{CD5348DB-6847-4ACC-894D-FED2C362EB0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2C574758-54EC-4E4F-A1DD-83D1D80A56AF}" type="pres">
      <dgm:prSet presAssocID="{CD5348DB-6847-4ACC-894D-FED2C362EB0D}" presName="spaceRect" presStyleCnt="0"/>
      <dgm:spPr/>
    </dgm:pt>
    <dgm:pt modelId="{4D04C8BA-2E11-4224-B7A1-B05EAA29E218}" type="pres">
      <dgm:prSet presAssocID="{CD5348DB-6847-4ACC-894D-FED2C362EB0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8016B2F-9735-4569-9D25-7552BFD6E1CC}" type="presOf" srcId="{67BCFF6D-CC1A-4344-8473-A2CE8F74E003}" destId="{0BCBD745-6ECD-4403-AA4D-FA41154BD06F}" srcOrd="0" destOrd="0" presId="urn:microsoft.com/office/officeart/2018/2/layout/IconCircleList"/>
    <dgm:cxn modelId="{1D6A3A52-9435-4B7A-91F5-3FA85AB04F92}" type="presOf" srcId="{B7C3FFD9-863E-40DD-B354-FF82D4702A6F}" destId="{ABC5D03C-313B-4DD3-95F6-2FBE1805AD8E}" srcOrd="0" destOrd="0" presId="urn:microsoft.com/office/officeart/2018/2/layout/IconCircleList"/>
    <dgm:cxn modelId="{23C08060-6FF7-4C78-B553-BF827D645500}" srcId="{67BCFF6D-CC1A-4344-8473-A2CE8F74E003}" destId="{CD5348DB-6847-4ACC-894D-FED2C362EB0D}" srcOrd="1" destOrd="0" parTransId="{26029F70-2FB9-447D-B106-EA4AB7A25D4D}" sibTransId="{1E27C569-FD02-4DC4-AE84-40F39779E17C}"/>
    <dgm:cxn modelId="{9D1D866C-14F5-4023-9B9A-09E305BADD56}" type="presOf" srcId="{BCF64BE0-EFF2-4CEA-9F26-02FB3D42949A}" destId="{8633038A-D5FF-456B-9F9D-5702800581A9}" srcOrd="0" destOrd="0" presId="urn:microsoft.com/office/officeart/2018/2/layout/IconCircleList"/>
    <dgm:cxn modelId="{AB71C795-A900-4586-82A9-322B7FC30FE1}" type="presOf" srcId="{CD5348DB-6847-4ACC-894D-FED2C362EB0D}" destId="{4D04C8BA-2E11-4224-B7A1-B05EAA29E218}" srcOrd="0" destOrd="0" presId="urn:microsoft.com/office/officeart/2018/2/layout/IconCircleList"/>
    <dgm:cxn modelId="{20F36AB2-BDD0-4648-85BF-03E1E6D451AE}" srcId="{67BCFF6D-CC1A-4344-8473-A2CE8F74E003}" destId="{BCF64BE0-EFF2-4CEA-9F26-02FB3D42949A}" srcOrd="0" destOrd="0" parTransId="{08833B42-6430-4CF8-9064-3A5A262794CC}" sibTransId="{B7C3FFD9-863E-40DD-B354-FF82D4702A6F}"/>
    <dgm:cxn modelId="{8D7F6EC3-0ADD-4EA2-91F0-5D4936B41355}" type="presParOf" srcId="{0BCBD745-6ECD-4403-AA4D-FA41154BD06F}" destId="{7E33F014-521B-437A-BE26-00A71B249900}" srcOrd="0" destOrd="0" presId="urn:microsoft.com/office/officeart/2018/2/layout/IconCircleList"/>
    <dgm:cxn modelId="{4C83B49E-156B-49BB-973B-D5D1B96490D2}" type="presParOf" srcId="{7E33F014-521B-437A-BE26-00A71B249900}" destId="{ADF0459C-5B54-4B34-84E4-2B2A5914987E}" srcOrd="0" destOrd="0" presId="urn:microsoft.com/office/officeart/2018/2/layout/IconCircleList"/>
    <dgm:cxn modelId="{8A72DC2A-80E3-49DF-929F-22362F0EA0C9}" type="presParOf" srcId="{ADF0459C-5B54-4B34-84E4-2B2A5914987E}" destId="{E4D3C325-9EFE-4AF4-883A-A53C3EDCFE55}" srcOrd="0" destOrd="0" presId="urn:microsoft.com/office/officeart/2018/2/layout/IconCircleList"/>
    <dgm:cxn modelId="{A4A57460-95D2-4023-9B61-023D14E85F79}" type="presParOf" srcId="{ADF0459C-5B54-4B34-84E4-2B2A5914987E}" destId="{997E5B48-C2E8-490C-A1FF-517A2D04724E}" srcOrd="1" destOrd="0" presId="urn:microsoft.com/office/officeart/2018/2/layout/IconCircleList"/>
    <dgm:cxn modelId="{4D243187-8DA1-40B7-B195-F6A924939961}" type="presParOf" srcId="{ADF0459C-5B54-4B34-84E4-2B2A5914987E}" destId="{8CE1664D-1EDD-45FA-BADA-D033D49B552E}" srcOrd="2" destOrd="0" presId="urn:microsoft.com/office/officeart/2018/2/layout/IconCircleList"/>
    <dgm:cxn modelId="{DB2091EA-AED7-4529-83D6-9DC2E5B0005F}" type="presParOf" srcId="{ADF0459C-5B54-4B34-84E4-2B2A5914987E}" destId="{8633038A-D5FF-456B-9F9D-5702800581A9}" srcOrd="3" destOrd="0" presId="urn:microsoft.com/office/officeart/2018/2/layout/IconCircleList"/>
    <dgm:cxn modelId="{C895E242-65CD-4419-8A42-56E58EC56FFA}" type="presParOf" srcId="{7E33F014-521B-437A-BE26-00A71B249900}" destId="{ABC5D03C-313B-4DD3-95F6-2FBE1805AD8E}" srcOrd="1" destOrd="0" presId="urn:microsoft.com/office/officeart/2018/2/layout/IconCircleList"/>
    <dgm:cxn modelId="{6431A26E-DBBA-4643-9F37-93F615FC8F14}" type="presParOf" srcId="{7E33F014-521B-437A-BE26-00A71B249900}" destId="{3403016E-D6C8-4658-AF8D-002A177B7031}" srcOrd="2" destOrd="0" presId="urn:microsoft.com/office/officeart/2018/2/layout/IconCircleList"/>
    <dgm:cxn modelId="{B4E681EE-291A-4D59-82CF-F577046FD65F}" type="presParOf" srcId="{3403016E-D6C8-4658-AF8D-002A177B7031}" destId="{7AB7451F-9025-4FAF-8494-A24BACA9B0D4}" srcOrd="0" destOrd="0" presId="urn:microsoft.com/office/officeart/2018/2/layout/IconCircleList"/>
    <dgm:cxn modelId="{F1EAF62D-7F58-450D-B7D5-A9882988463C}" type="presParOf" srcId="{3403016E-D6C8-4658-AF8D-002A177B7031}" destId="{D854E551-73FB-4EE8-8BC7-CBEE37B22E2D}" srcOrd="1" destOrd="0" presId="urn:microsoft.com/office/officeart/2018/2/layout/IconCircleList"/>
    <dgm:cxn modelId="{9BB24D6E-B9A3-4B4C-B6CF-3BC74E393167}" type="presParOf" srcId="{3403016E-D6C8-4658-AF8D-002A177B7031}" destId="{2C574758-54EC-4E4F-A1DD-83D1D80A56AF}" srcOrd="2" destOrd="0" presId="urn:microsoft.com/office/officeart/2018/2/layout/IconCircleList"/>
    <dgm:cxn modelId="{8E62581F-484D-4B34-8FBC-1C7A3F1E5AB5}" type="presParOf" srcId="{3403016E-D6C8-4658-AF8D-002A177B7031}" destId="{4D04C8BA-2E11-4224-B7A1-B05EAA29E21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8F9A3F-825A-4AE3-8E12-5F2525BEA587}">
      <dsp:nvSpPr>
        <dsp:cNvPr id="0" name=""/>
        <dsp:cNvSpPr/>
      </dsp:nvSpPr>
      <dsp:spPr>
        <a:xfrm>
          <a:off x="134825" y="275313"/>
          <a:ext cx="1295909" cy="129590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3F2D80-62FE-4A95-8C4C-BCC954AA792A}">
      <dsp:nvSpPr>
        <dsp:cNvPr id="0" name=""/>
        <dsp:cNvSpPr/>
      </dsp:nvSpPr>
      <dsp:spPr>
        <a:xfrm>
          <a:off x="406966" y="547454"/>
          <a:ext cx="751627" cy="7516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0E369E-8622-4AF3-A939-3760BCD95922}">
      <dsp:nvSpPr>
        <dsp:cNvPr id="0" name=""/>
        <dsp:cNvSpPr/>
      </dsp:nvSpPr>
      <dsp:spPr>
        <a:xfrm>
          <a:off x="1708430" y="275313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/>
            <a:t>Market Basket Analysis is one of the key techniques used to uncover links between items by large retailers. </a:t>
          </a:r>
          <a:endParaRPr lang="en-US" sz="1800" kern="1200"/>
        </a:p>
      </dsp:txBody>
      <dsp:txXfrm>
        <a:off x="1708430" y="275313"/>
        <a:ext cx="3054644" cy="1295909"/>
      </dsp:txXfrm>
    </dsp:sp>
    <dsp:sp modelId="{F4F9EAF3-4CF0-4106-9123-8752A0FF80F4}">
      <dsp:nvSpPr>
        <dsp:cNvPr id="0" name=""/>
        <dsp:cNvSpPr/>
      </dsp:nvSpPr>
      <dsp:spPr>
        <a:xfrm>
          <a:off x="5295324" y="275313"/>
          <a:ext cx="1295909" cy="129590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E56937-3831-4BF4-A5E7-C30B6F38AA74}">
      <dsp:nvSpPr>
        <dsp:cNvPr id="0" name=""/>
        <dsp:cNvSpPr/>
      </dsp:nvSpPr>
      <dsp:spPr>
        <a:xfrm>
          <a:off x="5567465" y="547454"/>
          <a:ext cx="751627" cy="7516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BFD15C-4C41-4495-A326-E0F309CCB8D3}">
      <dsp:nvSpPr>
        <dsp:cNvPr id="0" name=""/>
        <dsp:cNvSpPr/>
      </dsp:nvSpPr>
      <dsp:spPr>
        <a:xfrm>
          <a:off x="6868929" y="275313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/>
            <a:t>It works by searching for combinations of items that often happen in transactions together. </a:t>
          </a:r>
          <a:endParaRPr lang="en-US" sz="1800" kern="1200"/>
        </a:p>
      </dsp:txBody>
      <dsp:txXfrm>
        <a:off x="6868929" y="275313"/>
        <a:ext cx="3054644" cy="1295909"/>
      </dsp:txXfrm>
    </dsp:sp>
    <dsp:sp modelId="{8083ACEC-DAA4-4C8E-9CEA-D600D7F888F4}">
      <dsp:nvSpPr>
        <dsp:cNvPr id="0" name=""/>
        <dsp:cNvSpPr/>
      </dsp:nvSpPr>
      <dsp:spPr>
        <a:xfrm>
          <a:off x="134825" y="2214856"/>
          <a:ext cx="1295909" cy="129590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3E09AD-8E0C-473F-BCBB-F99113DE120B}">
      <dsp:nvSpPr>
        <dsp:cNvPr id="0" name=""/>
        <dsp:cNvSpPr/>
      </dsp:nvSpPr>
      <dsp:spPr>
        <a:xfrm>
          <a:off x="406966" y="2486997"/>
          <a:ext cx="751627" cy="7516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5A8D1F-E129-427C-AE0E-7F3FF072FE36}">
      <dsp:nvSpPr>
        <dsp:cNvPr id="0" name=""/>
        <dsp:cNvSpPr/>
      </dsp:nvSpPr>
      <dsp:spPr>
        <a:xfrm>
          <a:off x="1708430" y="2214856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/>
            <a:t>In a different way, retailers can identify relations among the items they buy.</a:t>
          </a:r>
          <a:endParaRPr lang="en-US" sz="1800" kern="1200"/>
        </a:p>
      </dsp:txBody>
      <dsp:txXfrm>
        <a:off x="1708430" y="2214856"/>
        <a:ext cx="3054644" cy="1295909"/>
      </dsp:txXfrm>
    </dsp:sp>
    <dsp:sp modelId="{D071B0CE-5B52-4670-AEB1-5E12FDC2F2AC}">
      <dsp:nvSpPr>
        <dsp:cNvPr id="0" name=""/>
        <dsp:cNvSpPr/>
      </dsp:nvSpPr>
      <dsp:spPr>
        <a:xfrm>
          <a:off x="5295324" y="2214856"/>
          <a:ext cx="1295909" cy="129590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E08739-E7EC-4DFE-A0AE-6F47FCFD64FE}">
      <dsp:nvSpPr>
        <dsp:cNvPr id="0" name=""/>
        <dsp:cNvSpPr/>
      </dsp:nvSpPr>
      <dsp:spPr>
        <a:xfrm>
          <a:off x="5567465" y="2486997"/>
          <a:ext cx="751627" cy="7516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BBBCDE-3922-42B1-BDAF-56D94498F54E}">
      <dsp:nvSpPr>
        <dsp:cNvPr id="0" name=""/>
        <dsp:cNvSpPr/>
      </dsp:nvSpPr>
      <dsp:spPr>
        <a:xfrm>
          <a:off x="6868929" y="2214856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/>
            <a:t>It is a method of identifying object associations that “go together” in a commercial context.</a:t>
          </a:r>
          <a:endParaRPr lang="en-US" sz="1800" kern="1200"/>
        </a:p>
      </dsp:txBody>
      <dsp:txXfrm>
        <a:off x="6868929" y="2214856"/>
        <a:ext cx="3054644" cy="12959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388EA8-1254-4AAB-A493-25D6FAF209F6}">
      <dsp:nvSpPr>
        <dsp:cNvPr id="0" name=""/>
        <dsp:cNvSpPr/>
      </dsp:nvSpPr>
      <dsp:spPr>
        <a:xfrm>
          <a:off x="458193" y="1355712"/>
          <a:ext cx="1235250" cy="1235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F2FF26-DF2C-425F-913A-503E4D886D8A}">
      <dsp:nvSpPr>
        <dsp:cNvPr id="0" name=""/>
        <dsp:cNvSpPr/>
      </dsp:nvSpPr>
      <dsp:spPr>
        <a:xfrm>
          <a:off x="721443" y="1618962"/>
          <a:ext cx="708750" cy="708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55D7C4-54B2-4040-889B-25DF994CB03C}">
      <dsp:nvSpPr>
        <dsp:cNvPr id="0" name=""/>
        <dsp:cNvSpPr/>
      </dsp:nvSpPr>
      <dsp:spPr>
        <a:xfrm>
          <a:off x="63318" y="2975712"/>
          <a:ext cx="20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300" b="0" i="0" kern="1200"/>
            <a:t>Capable of recognizing customer purchasing patterns</a:t>
          </a:r>
          <a:endParaRPr lang="en-US" sz="1300" kern="1200"/>
        </a:p>
      </dsp:txBody>
      <dsp:txXfrm>
        <a:off x="63318" y="2975712"/>
        <a:ext cx="2025000" cy="720000"/>
      </dsp:txXfrm>
    </dsp:sp>
    <dsp:sp modelId="{28685C17-2F61-434C-96DB-96C4F04AC6F3}">
      <dsp:nvSpPr>
        <dsp:cNvPr id="0" name=""/>
        <dsp:cNvSpPr/>
      </dsp:nvSpPr>
      <dsp:spPr>
        <a:xfrm>
          <a:off x="2837568" y="1355712"/>
          <a:ext cx="1235250" cy="1235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8F5892-AC6E-488C-A720-8F05B677133D}">
      <dsp:nvSpPr>
        <dsp:cNvPr id="0" name=""/>
        <dsp:cNvSpPr/>
      </dsp:nvSpPr>
      <dsp:spPr>
        <a:xfrm>
          <a:off x="3100818" y="1618962"/>
          <a:ext cx="708750" cy="708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C99F3E-FF39-49F9-BE40-680060F6F4E7}">
      <dsp:nvSpPr>
        <dsp:cNvPr id="0" name=""/>
        <dsp:cNvSpPr/>
      </dsp:nvSpPr>
      <dsp:spPr>
        <a:xfrm>
          <a:off x="2442693" y="2975712"/>
          <a:ext cx="20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300" b="0" i="0" kern="1200"/>
            <a:t>To identify who customers are(not by name)</a:t>
          </a:r>
          <a:endParaRPr lang="en-US" sz="1300" kern="1200"/>
        </a:p>
      </dsp:txBody>
      <dsp:txXfrm>
        <a:off x="2442693" y="2975712"/>
        <a:ext cx="2025000" cy="720000"/>
      </dsp:txXfrm>
    </dsp:sp>
    <dsp:sp modelId="{351183B0-11E3-49F3-AA24-FDE459B46852}">
      <dsp:nvSpPr>
        <dsp:cNvPr id="0" name=""/>
        <dsp:cNvSpPr/>
      </dsp:nvSpPr>
      <dsp:spPr>
        <a:xfrm>
          <a:off x="5216943" y="1355712"/>
          <a:ext cx="1235250" cy="1235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01C170-909A-4D2B-9B33-280783A2CE9F}">
      <dsp:nvSpPr>
        <dsp:cNvPr id="0" name=""/>
        <dsp:cNvSpPr/>
      </dsp:nvSpPr>
      <dsp:spPr>
        <a:xfrm>
          <a:off x="5480193" y="1618962"/>
          <a:ext cx="708750" cy="708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784663-56B0-4307-9C9C-D067CAE8DD8D}">
      <dsp:nvSpPr>
        <dsp:cNvPr id="0" name=""/>
        <dsp:cNvSpPr/>
      </dsp:nvSpPr>
      <dsp:spPr>
        <a:xfrm>
          <a:off x="4822068" y="2975712"/>
          <a:ext cx="20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300" b="0" i="0" kern="1200"/>
            <a:t>Understand why you buy certain items</a:t>
          </a:r>
          <a:endParaRPr lang="en-US" sz="1300" kern="1200"/>
        </a:p>
      </dsp:txBody>
      <dsp:txXfrm>
        <a:off x="4822068" y="2975712"/>
        <a:ext cx="2025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D84748-A6B2-4CB0-94F6-424AE912877D}">
      <dsp:nvSpPr>
        <dsp:cNvPr id="0" name=""/>
        <dsp:cNvSpPr/>
      </dsp:nvSpPr>
      <dsp:spPr>
        <a:xfrm>
          <a:off x="1063980" y="707106"/>
          <a:ext cx="1274535" cy="127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3552C0-92DF-4C68-8175-7958F5D68F58}">
      <dsp:nvSpPr>
        <dsp:cNvPr id="0" name=""/>
        <dsp:cNvSpPr/>
      </dsp:nvSpPr>
      <dsp:spPr>
        <a:xfrm>
          <a:off x="285097" y="2333784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0" i="0" kern="1200"/>
            <a:t>Slow movements fast and slow</a:t>
          </a:r>
          <a:endParaRPr lang="en-US" sz="2300" kern="1200"/>
        </a:p>
      </dsp:txBody>
      <dsp:txXfrm>
        <a:off x="285097" y="2333784"/>
        <a:ext cx="2832300" cy="720000"/>
      </dsp:txXfrm>
    </dsp:sp>
    <dsp:sp modelId="{69BB4C63-EB94-43B1-90C3-02B702F65F5D}">
      <dsp:nvSpPr>
        <dsp:cNvPr id="0" name=""/>
        <dsp:cNvSpPr/>
      </dsp:nvSpPr>
      <dsp:spPr>
        <a:xfrm>
          <a:off x="4391932" y="707106"/>
          <a:ext cx="1274535" cy="127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083A7F-0785-48A6-9F53-6BF3FCDE506E}">
      <dsp:nvSpPr>
        <dsp:cNvPr id="0" name=""/>
        <dsp:cNvSpPr/>
      </dsp:nvSpPr>
      <dsp:spPr>
        <a:xfrm>
          <a:off x="3613050" y="2333784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0" i="0" kern="1200"/>
            <a:t>Products that are jointly purchased</a:t>
          </a:r>
          <a:endParaRPr lang="en-US" sz="2300" kern="1200"/>
        </a:p>
      </dsp:txBody>
      <dsp:txXfrm>
        <a:off x="3613050" y="2333784"/>
        <a:ext cx="2832300" cy="720000"/>
      </dsp:txXfrm>
    </dsp:sp>
    <dsp:sp modelId="{A6AF087A-45A6-4EB7-A1BB-85298C307CEB}">
      <dsp:nvSpPr>
        <dsp:cNvPr id="0" name=""/>
        <dsp:cNvSpPr/>
      </dsp:nvSpPr>
      <dsp:spPr>
        <a:xfrm>
          <a:off x="7719885" y="707106"/>
          <a:ext cx="1274535" cy="127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E5BCCA-EDCB-4C11-B8D1-CB6372045DD9}">
      <dsp:nvSpPr>
        <dsp:cNvPr id="0" name=""/>
        <dsp:cNvSpPr/>
      </dsp:nvSpPr>
      <dsp:spPr>
        <a:xfrm>
          <a:off x="6941002" y="2333784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0" i="0" kern="1200"/>
            <a:t>Products that could be promoted</a:t>
          </a:r>
          <a:endParaRPr lang="en-US" sz="2300" kern="1200"/>
        </a:p>
      </dsp:txBody>
      <dsp:txXfrm>
        <a:off x="6941002" y="2333784"/>
        <a:ext cx="28323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D76231-38A1-4851-8583-A07CB38F5796}">
      <dsp:nvSpPr>
        <dsp:cNvPr id="0" name=""/>
        <dsp:cNvSpPr/>
      </dsp:nvSpPr>
      <dsp:spPr>
        <a:xfrm>
          <a:off x="643818" y="905712"/>
          <a:ext cx="1921500" cy="19215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458B27-71C4-44F3-9E5A-4CE7FC0A1E78}">
      <dsp:nvSpPr>
        <dsp:cNvPr id="0" name=""/>
        <dsp:cNvSpPr/>
      </dsp:nvSpPr>
      <dsp:spPr>
        <a:xfrm>
          <a:off x="1053318" y="1315212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CAAA77-DC41-4685-A623-2C4396931CD7}">
      <dsp:nvSpPr>
        <dsp:cNvPr id="0" name=""/>
        <dsp:cNvSpPr/>
      </dsp:nvSpPr>
      <dsp:spPr>
        <a:xfrm>
          <a:off x="29568" y="342571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900" b="0" i="0" kern="1200"/>
            <a:t>Layouts Store</a:t>
          </a:r>
          <a:endParaRPr lang="en-US" sz="1900" kern="1200"/>
        </a:p>
      </dsp:txBody>
      <dsp:txXfrm>
        <a:off x="29568" y="3425712"/>
        <a:ext cx="3150000" cy="720000"/>
      </dsp:txXfrm>
    </dsp:sp>
    <dsp:sp modelId="{597F1BEF-D5C3-4344-B1EA-E93688225E91}">
      <dsp:nvSpPr>
        <dsp:cNvPr id="0" name=""/>
        <dsp:cNvSpPr/>
      </dsp:nvSpPr>
      <dsp:spPr>
        <a:xfrm>
          <a:off x="4345068" y="905712"/>
          <a:ext cx="1921500" cy="19215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02B8D3-A870-4002-8918-D3364E53DE42}">
      <dsp:nvSpPr>
        <dsp:cNvPr id="0" name=""/>
        <dsp:cNvSpPr/>
      </dsp:nvSpPr>
      <dsp:spPr>
        <a:xfrm>
          <a:off x="4754568" y="1315212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E13C5F-CE8E-4D2B-8A9C-D55521521623}">
      <dsp:nvSpPr>
        <dsp:cNvPr id="0" name=""/>
        <dsp:cNvSpPr/>
      </dsp:nvSpPr>
      <dsp:spPr>
        <a:xfrm>
          <a:off x="3730818" y="342571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900" b="0" i="0" kern="1200"/>
            <a:t>What special products, promotions, coupons.</a:t>
          </a:r>
          <a:endParaRPr lang="en-US" sz="1900" kern="1200"/>
        </a:p>
      </dsp:txBody>
      <dsp:txXfrm>
        <a:off x="3730818" y="3425712"/>
        <a:ext cx="315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16850-4BB9-488A-931A-7EE0655231B6}">
      <dsp:nvSpPr>
        <dsp:cNvPr id="0" name=""/>
        <dsp:cNvSpPr/>
      </dsp:nvSpPr>
      <dsp:spPr>
        <a:xfrm>
          <a:off x="458193" y="1355712"/>
          <a:ext cx="1235250" cy="12352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5D54DD-9051-4BC0-A691-05D18EFA5F37}">
      <dsp:nvSpPr>
        <dsp:cNvPr id="0" name=""/>
        <dsp:cNvSpPr/>
      </dsp:nvSpPr>
      <dsp:spPr>
        <a:xfrm>
          <a:off x="721443" y="1618962"/>
          <a:ext cx="708750" cy="708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549E67-0C94-4C2E-BCB4-D52D1909F86E}">
      <dsp:nvSpPr>
        <dsp:cNvPr id="0" name=""/>
        <dsp:cNvSpPr/>
      </dsp:nvSpPr>
      <dsp:spPr>
        <a:xfrm>
          <a:off x="63318" y="2975712"/>
          <a:ext cx="20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600" b="0" i="0" kern="1200"/>
            <a:t>What products are purchased jointly?</a:t>
          </a:r>
          <a:endParaRPr lang="en-US" sz="1600" kern="1200"/>
        </a:p>
      </dsp:txBody>
      <dsp:txXfrm>
        <a:off x="63318" y="2975712"/>
        <a:ext cx="2025000" cy="720000"/>
      </dsp:txXfrm>
    </dsp:sp>
    <dsp:sp modelId="{E4C9E237-D8EE-41F7-8978-D1FBFFD82935}">
      <dsp:nvSpPr>
        <dsp:cNvPr id="0" name=""/>
        <dsp:cNvSpPr/>
      </dsp:nvSpPr>
      <dsp:spPr>
        <a:xfrm>
          <a:off x="2837568" y="1355712"/>
          <a:ext cx="1235250" cy="12352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2A060D-F6A7-4834-AB66-153EE09AE2BD}">
      <dsp:nvSpPr>
        <dsp:cNvPr id="0" name=""/>
        <dsp:cNvSpPr/>
      </dsp:nvSpPr>
      <dsp:spPr>
        <a:xfrm>
          <a:off x="3100818" y="1618962"/>
          <a:ext cx="708750" cy="708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08129A-84B2-4ABA-8CB1-58618EA8D9D6}">
      <dsp:nvSpPr>
        <dsp:cNvPr id="0" name=""/>
        <dsp:cNvSpPr/>
      </dsp:nvSpPr>
      <dsp:spPr>
        <a:xfrm>
          <a:off x="2442693" y="2975712"/>
          <a:ext cx="20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600" b="0" i="0" kern="1200"/>
            <a:t>Which products could be promoted?</a:t>
          </a:r>
          <a:endParaRPr lang="en-US" sz="1600" kern="1200"/>
        </a:p>
      </dsp:txBody>
      <dsp:txXfrm>
        <a:off x="2442693" y="2975712"/>
        <a:ext cx="2025000" cy="720000"/>
      </dsp:txXfrm>
    </dsp:sp>
    <dsp:sp modelId="{1EF6CE13-A6A1-467B-B961-9020BF862325}">
      <dsp:nvSpPr>
        <dsp:cNvPr id="0" name=""/>
        <dsp:cNvSpPr/>
      </dsp:nvSpPr>
      <dsp:spPr>
        <a:xfrm>
          <a:off x="5216943" y="1355712"/>
          <a:ext cx="1235250" cy="12352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F5899-B42F-4BAC-922D-571E00DD2071}">
      <dsp:nvSpPr>
        <dsp:cNvPr id="0" name=""/>
        <dsp:cNvSpPr/>
      </dsp:nvSpPr>
      <dsp:spPr>
        <a:xfrm>
          <a:off x="5480193" y="1618962"/>
          <a:ext cx="708750" cy="708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00C9EA-38A6-453B-AD66-B512A950603F}">
      <dsp:nvSpPr>
        <dsp:cNvPr id="0" name=""/>
        <dsp:cNvSpPr/>
      </dsp:nvSpPr>
      <dsp:spPr>
        <a:xfrm>
          <a:off x="4822068" y="2975712"/>
          <a:ext cx="20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600" b="0" i="0" kern="1200"/>
            <a:t>What are the best opportunities for cross-selling?</a:t>
          </a:r>
          <a:endParaRPr lang="en-US" sz="1600" kern="1200"/>
        </a:p>
      </dsp:txBody>
      <dsp:txXfrm>
        <a:off x="4822068" y="2975712"/>
        <a:ext cx="2025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3C325-9EFE-4AF4-883A-A53C3EDCFE55}">
      <dsp:nvSpPr>
        <dsp:cNvPr id="0" name=""/>
        <dsp:cNvSpPr/>
      </dsp:nvSpPr>
      <dsp:spPr>
        <a:xfrm>
          <a:off x="134825" y="1232490"/>
          <a:ext cx="1295909" cy="12959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7E5B48-C2E8-490C-A1FF-517A2D04724E}">
      <dsp:nvSpPr>
        <dsp:cNvPr id="0" name=""/>
        <dsp:cNvSpPr/>
      </dsp:nvSpPr>
      <dsp:spPr>
        <a:xfrm>
          <a:off x="406966" y="1504631"/>
          <a:ext cx="751627" cy="7516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33038A-D5FF-456B-9F9D-5702800581A9}">
      <dsp:nvSpPr>
        <dsp:cNvPr id="0" name=""/>
        <dsp:cNvSpPr/>
      </dsp:nvSpPr>
      <dsp:spPr>
        <a:xfrm>
          <a:off x="1708430" y="1232490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Questions?</a:t>
          </a:r>
        </a:p>
      </dsp:txBody>
      <dsp:txXfrm>
        <a:off x="1708430" y="1232490"/>
        <a:ext cx="3054644" cy="1295909"/>
      </dsp:txXfrm>
    </dsp:sp>
    <dsp:sp modelId="{7AB7451F-9025-4FAF-8494-A24BACA9B0D4}">
      <dsp:nvSpPr>
        <dsp:cNvPr id="0" name=""/>
        <dsp:cNvSpPr/>
      </dsp:nvSpPr>
      <dsp:spPr>
        <a:xfrm>
          <a:off x="5295324" y="1232490"/>
          <a:ext cx="1295909" cy="12959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54E551-73FB-4EE8-8BC7-CBEE37B22E2D}">
      <dsp:nvSpPr>
        <dsp:cNvPr id="0" name=""/>
        <dsp:cNvSpPr/>
      </dsp:nvSpPr>
      <dsp:spPr>
        <a:xfrm>
          <a:off x="5567465" y="1504631"/>
          <a:ext cx="751627" cy="7516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4C8BA-2E11-4224-B7A1-B05EAA29E218}">
      <dsp:nvSpPr>
        <dsp:cNvPr id="0" name=""/>
        <dsp:cNvSpPr/>
      </dsp:nvSpPr>
      <dsp:spPr>
        <a:xfrm>
          <a:off x="6868929" y="1232490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Rajesh.19435@lpu.co.in</a:t>
          </a:r>
        </a:p>
      </dsp:txBody>
      <dsp:txXfrm>
        <a:off x="6868929" y="1232490"/>
        <a:ext cx="3054644" cy="12959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12/20/22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090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12/20/22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92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12/20/22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24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12/20/22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98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12/20/22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160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12/20/22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66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12/20/22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8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12/20/22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637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12/20/22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803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65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839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10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14C34-F582-4EEF-86CE-F88761E52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hopping cart with boxes">
            <a:extLst>
              <a:ext uri="{FF2B5EF4-FFF2-40B4-BE49-F238E27FC236}">
                <a16:creationId xmlns:a16="http://schemas.microsoft.com/office/drawing/2014/main" id="{0EF79055-6853-42C8-6674-BCE9AAF47F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09" b="6321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CE4750-9113-4CF8-1D33-9D6502F7B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tx1"/>
                </a:solidFill>
              </a:rPr>
              <a:t>Market Basket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A32BDB-46F1-3A03-EB29-F94969026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>
            <a:normAutofit/>
          </a:bodyPr>
          <a:lstStyle/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!!footer rectangle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05327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8" name="Rectangle 307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89" name="Straight Connector 308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90" name="Rectangle 3082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F0359F-B835-DBD9-CC44-9B7DAA2E7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tx1">
                    <a:lumMod val="85000"/>
                    <a:lumOff val="15000"/>
                  </a:schemeClr>
                </a:solidFill>
              </a:rPr>
              <a:t>Applications</a:t>
            </a:r>
          </a:p>
        </p:txBody>
      </p:sp>
      <p:pic>
        <p:nvPicPr>
          <p:cNvPr id="3074" name="Picture 2" descr="Application of Market Basket Analysis">
            <a:extLst>
              <a:ext uri="{FF2B5EF4-FFF2-40B4-BE49-F238E27FC236}">
                <a16:creationId xmlns:a16="http://schemas.microsoft.com/office/drawing/2014/main" id="{B201C9EB-0099-40DF-E4BA-31DCF12851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835" y="118534"/>
            <a:ext cx="8042275" cy="628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91" name="Straight Connector 3084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8119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105" name="Straight Connector 410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77A2BD-9F7C-DD29-EC09-C8F0D72D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A Little Bit of Math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9C6E048-843A-D49D-28E4-D3FA680A87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0"/>
            <a:ext cx="7941732" cy="6231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09" name="Straight Connector 4108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1" name="Rectangle 4110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1431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B865D-788C-8E59-DA4B-1F1C1F855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92159C-F8BB-3CEF-9D30-A1E82D95867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1752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F6F1E82-F603-49E4-9641-09EEA98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3FDFC-A556-2AF5-91BF-04C7B8701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 sz="5100" b="1" i="0">
                <a:effectLst/>
                <a:latin typeface="Lato" panose="020F0502020204030203" pitchFamily="34" charset="0"/>
              </a:rPr>
              <a:t>What is Market Basket Analysis?</a:t>
            </a:r>
            <a:endParaRPr lang="en-US" sz="51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1CFD00-FC30-4AFB-A61F-3127B2C9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D1595AB-90F6-488F-B5E3-F8CFCC8F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6F9013-8168-0B0E-BC80-C9EC12050B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28692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5166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8322C5-0073-6381-0ABA-2D428CDB9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Objective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3179B-E7AB-62AB-89FC-A901D1DCC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3342747"/>
          </a:xfrm>
        </p:spPr>
        <p:txBody>
          <a:bodyPr>
            <a:normAutofit/>
          </a:bodyPr>
          <a:lstStyle/>
          <a:p>
            <a:r>
              <a:rPr lang="en-IN" b="0" i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Association rules are widely used to analyse retail basket or transaction data, with the objective of establishing strong rules based on a strong transaction information rules concept.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EA01B85D-6BA3-D34C-0F8B-BFE51AF783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05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870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C61115-3F71-D391-B26B-1A81FF1DF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IN" sz="4700" b="1" i="0">
                <a:effectLst/>
                <a:latin typeface="Lato" panose="020F0502020204030203" pitchFamily="34" charset="0"/>
              </a:rPr>
              <a:t>Market Basket Analysis uses the information to:</a:t>
            </a:r>
            <a:endParaRPr lang="en-US" sz="47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479B1C-DA35-2BFF-A5B9-FBA7FCD4E5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4391628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0758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0A06A-DC04-686B-0138-696887B08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Learn about your goods (products):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CD9A0C-A0F1-D422-0213-A937488A13A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4877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FEBD0D2-AA2A-4936-A509-D629383EF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B1472-E173-05A6-75BE-E45EA3F3C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IN" b="1" i="0">
                <a:effectLst/>
                <a:latin typeface="Lato" panose="020F0502020204030203" pitchFamily="34" charset="0"/>
              </a:rPr>
              <a:t>Action to take: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6506110-E6E1-4309-83FA-C6B068FA3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A34146-E7A8-1833-D0E9-B544FE2A67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8317367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5132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FEBD0D2-AA2A-4936-A509-D629383EF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426E74-D6CD-24FC-8B17-08FB35FFB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IN" b="1" i="0">
                <a:effectLst/>
                <a:latin typeface="Lato" panose="020F0502020204030203" pitchFamily="34" charset="0"/>
              </a:rPr>
              <a:t>We would like to respond ideally to questions such as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6506110-E6E1-4309-83FA-C6B068FA3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7F5A81-6FEE-4147-7AE3-05C2148478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0527898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5419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54A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3E0661-0421-92B4-69CE-EC373CB60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i="0">
                <a:solidFill>
                  <a:srgbClr val="FFFFFF"/>
                </a:solidFill>
                <a:effectLst/>
              </a:rPr>
              <a:t>How is Market Basket Analysis used?</a:t>
            </a:r>
            <a:endParaRPr lang="en-US" sz="4400">
              <a:solidFill>
                <a:srgbClr val="FFFFFF"/>
              </a:solidFill>
            </a:endParaRPr>
          </a:p>
        </p:txBody>
      </p: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llustration of Market Basket Analysis">
            <a:extLst>
              <a:ext uri="{FF2B5EF4-FFF2-40B4-BE49-F238E27FC236}">
                <a16:creationId xmlns:a16="http://schemas.microsoft.com/office/drawing/2014/main" id="{A58DEE04-4D9E-ED70-ED16-D51FBF83AC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8967" y="0"/>
            <a:ext cx="7567867" cy="663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106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Rectangle 2067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70" name="Rectangle 2069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" name="Rectangle 2071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" name="Rectangle 2073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Example of Association Rules | Market Basket Analysis">
            <a:extLst>
              <a:ext uri="{FF2B5EF4-FFF2-40B4-BE49-F238E27FC236}">
                <a16:creationId xmlns:a16="http://schemas.microsoft.com/office/drawing/2014/main" id="{C0A4F8FB-CD86-72B6-393A-119ABECD996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1368" y="905933"/>
            <a:ext cx="10181268" cy="503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524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_2SEEDS">
      <a:dk1>
        <a:srgbClr val="000000"/>
      </a:dk1>
      <a:lt1>
        <a:srgbClr val="FFFFFF"/>
      </a:lt1>
      <a:dk2>
        <a:srgbClr val="412424"/>
      </a:dk2>
      <a:lt2>
        <a:srgbClr val="E2E8E8"/>
      </a:lt2>
      <a:accent1>
        <a:srgbClr val="DA5F5F"/>
      </a:accent1>
      <a:accent2>
        <a:srgbClr val="E17CA6"/>
      </a:accent2>
      <a:accent3>
        <a:srgbClr val="DA925F"/>
      </a:accent3>
      <a:accent4>
        <a:srgbClr val="4EB4AA"/>
      </a:accent4>
      <a:accent5>
        <a:srgbClr val="54AED8"/>
      </a:accent5>
      <a:accent6>
        <a:srgbClr val="5F7FDA"/>
      </a:accent6>
      <a:hlink>
        <a:srgbClr val="558D8D"/>
      </a:hlink>
      <a:folHlink>
        <a:srgbClr val="7F7F7F"/>
      </a:folHlink>
    </a:clrScheme>
    <a:fontScheme name="Retrospect">
      <a:majorFont>
        <a:latin typeface="Bembo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 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226</Words>
  <Application>Microsoft Macintosh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Nova Light</vt:lpstr>
      <vt:lpstr>Bembo</vt:lpstr>
      <vt:lpstr>Calibri</vt:lpstr>
      <vt:lpstr>Lato</vt:lpstr>
      <vt:lpstr>RetrospectVTI</vt:lpstr>
      <vt:lpstr>Market Basket Analysis</vt:lpstr>
      <vt:lpstr>What is Market Basket Analysis?</vt:lpstr>
      <vt:lpstr>Objective</vt:lpstr>
      <vt:lpstr>Market Basket Analysis uses the information to:</vt:lpstr>
      <vt:lpstr>Learn about your goods (products):</vt:lpstr>
      <vt:lpstr>Action to take:</vt:lpstr>
      <vt:lpstr>We would like to respond ideally to questions such as</vt:lpstr>
      <vt:lpstr>How is Market Basket Analysis used?</vt:lpstr>
      <vt:lpstr>PowerPoint Presentation</vt:lpstr>
      <vt:lpstr>Applications</vt:lpstr>
      <vt:lpstr>A Little Bit of Math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Basket Analysis</dc:title>
  <dc:creator>Sunil Sharma</dc:creator>
  <cp:lastModifiedBy>Sunil Sharma</cp:lastModifiedBy>
  <cp:revision>2</cp:revision>
  <dcterms:created xsi:type="dcterms:W3CDTF">2022-12-20T16:01:58Z</dcterms:created>
  <dcterms:modified xsi:type="dcterms:W3CDTF">2022-12-20T17:12:06Z</dcterms:modified>
</cp:coreProperties>
</file>