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5"/>
    <p:restoredTop sz="95741"/>
  </p:normalViewPr>
  <p:slideViewPr>
    <p:cSldViewPr snapToGrid="0">
      <p:cViewPr varScale="1">
        <p:scale>
          <a:sx n="106" d="100"/>
          <a:sy n="106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20A6C9-3DB7-4485-AF77-1362A85D61E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BCCF61-A391-4DA0-8183-AD46C44AE69D}">
      <dgm:prSet/>
      <dgm:spPr/>
      <dgm:t>
        <a:bodyPr/>
        <a:lstStyle/>
        <a:p>
          <a:pPr>
            <a:defRPr cap="all"/>
          </a:pPr>
          <a:r>
            <a:rPr lang="en-US"/>
            <a:t>QUESTIONS?</a:t>
          </a:r>
        </a:p>
      </dgm:t>
    </dgm:pt>
    <dgm:pt modelId="{798BFF28-B79D-4244-B53C-FC5EB0953171}" type="parTrans" cxnId="{45799D51-E138-455D-A6E2-45259B678E05}">
      <dgm:prSet/>
      <dgm:spPr/>
      <dgm:t>
        <a:bodyPr/>
        <a:lstStyle/>
        <a:p>
          <a:endParaRPr lang="en-US"/>
        </a:p>
      </dgm:t>
    </dgm:pt>
    <dgm:pt modelId="{21D8F010-196A-4D5E-867E-B71D602919C1}" type="sibTrans" cxnId="{45799D51-E138-455D-A6E2-45259B678E05}">
      <dgm:prSet/>
      <dgm:spPr/>
      <dgm:t>
        <a:bodyPr/>
        <a:lstStyle/>
        <a:p>
          <a:endParaRPr lang="en-US"/>
        </a:p>
      </dgm:t>
    </dgm:pt>
    <dgm:pt modelId="{C47AC782-6E2E-41AF-9512-67DC02BEE792}">
      <dgm:prSet/>
      <dgm:spPr/>
      <dgm:t>
        <a:bodyPr/>
        <a:lstStyle/>
        <a:p>
          <a:pPr>
            <a:defRPr cap="all"/>
          </a:pPr>
          <a:r>
            <a:rPr lang="en-US"/>
            <a:t>rajesh.19435@lpu.co.in</a:t>
          </a:r>
        </a:p>
      </dgm:t>
    </dgm:pt>
    <dgm:pt modelId="{62E0163A-CA77-4AEF-BA93-555FA19E9357}" type="parTrans" cxnId="{EC4A5FB9-BA3B-4A2B-9049-7BEAF468FC98}">
      <dgm:prSet/>
      <dgm:spPr/>
      <dgm:t>
        <a:bodyPr/>
        <a:lstStyle/>
        <a:p>
          <a:endParaRPr lang="en-US"/>
        </a:p>
      </dgm:t>
    </dgm:pt>
    <dgm:pt modelId="{69D2684A-FF98-4FD1-9F58-EFE195050BA1}" type="sibTrans" cxnId="{EC4A5FB9-BA3B-4A2B-9049-7BEAF468FC98}">
      <dgm:prSet/>
      <dgm:spPr/>
      <dgm:t>
        <a:bodyPr/>
        <a:lstStyle/>
        <a:p>
          <a:endParaRPr lang="en-US"/>
        </a:p>
      </dgm:t>
    </dgm:pt>
    <dgm:pt modelId="{124FC73F-CC80-4E72-B169-CF57AE8C623C}" type="pres">
      <dgm:prSet presAssocID="{3A20A6C9-3DB7-4485-AF77-1362A85D61EA}" presName="root" presStyleCnt="0">
        <dgm:presLayoutVars>
          <dgm:dir/>
          <dgm:resizeHandles val="exact"/>
        </dgm:presLayoutVars>
      </dgm:prSet>
      <dgm:spPr/>
    </dgm:pt>
    <dgm:pt modelId="{AD152DC5-899A-41A5-AA79-AA906BA05E2E}" type="pres">
      <dgm:prSet presAssocID="{A0BCCF61-A391-4DA0-8183-AD46C44AE69D}" presName="compNode" presStyleCnt="0"/>
      <dgm:spPr/>
    </dgm:pt>
    <dgm:pt modelId="{FDCA01BA-D3F0-46B2-8DB6-3EA3D144C6F1}" type="pres">
      <dgm:prSet presAssocID="{A0BCCF61-A391-4DA0-8183-AD46C44AE69D}" presName="iconBgRect" presStyleLbl="bgShp" presStyleIdx="0" presStyleCnt="2"/>
      <dgm:spPr/>
    </dgm:pt>
    <dgm:pt modelId="{E57D4C02-0D8E-4563-8FA8-164404B9683C}" type="pres">
      <dgm:prSet presAssocID="{A0BCCF61-A391-4DA0-8183-AD46C44AE6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9DB414E-47DE-4D9F-B162-6F62AA406EEF}" type="pres">
      <dgm:prSet presAssocID="{A0BCCF61-A391-4DA0-8183-AD46C44AE69D}" presName="spaceRect" presStyleCnt="0"/>
      <dgm:spPr/>
    </dgm:pt>
    <dgm:pt modelId="{D67A8F6C-A9CC-4387-AD66-EA9572086D8C}" type="pres">
      <dgm:prSet presAssocID="{A0BCCF61-A391-4DA0-8183-AD46C44AE69D}" presName="textRect" presStyleLbl="revTx" presStyleIdx="0" presStyleCnt="2">
        <dgm:presLayoutVars>
          <dgm:chMax val="1"/>
          <dgm:chPref val="1"/>
        </dgm:presLayoutVars>
      </dgm:prSet>
      <dgm:spPr/>
    </dgm:pt>
    <dgm:pt modelId="{AA84A53A-4C9C-4DAA-9F33-FDDC997863A7}" type="pres">
      <dgm:prSet presAssocID="{21D8F010-196A-4D5E-867E-B71D602919C1}" presName="sibTrans" presStyleCnt="0"/>
      <dgm:spPr/>
    </dgm:pt>
    <dgm:pt modelId="{DE53F44D-94CE-4902-A247-6F13CFB8C5D7}" type="pres">
      <dgm:prSet presAssocID="{C47AC782-6E2E-41AF-9512-67DC02BEE792}" presName="compNode" presStyleCnt="0"/>
      <dgm:spPr/>
    </dgm:pt>
    <dgm:pt modelId="{4ECDD131-C5B9-4819-8765-96AC3C841E5C}" type="pres">
      <dgm:prSet presAssocID="{C47AC782-6E2E-41AF-9512-67DC02BEE792}" presName="iconBgRect" presStyleLbl="bgShp" presStyleIdx="1" presStyleCnt="2"/>
      <dgm:spPr/>
    </dgm:pt>
    <dgm:pt modelId="{703A54C9-CA9B-4BE0-B258-A8CE93A61A22}" type="pres">
      <dgm:prSet presAssocID="{C47AC782-6E2E-41AF-9512-67DC02BEE7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0F9B7D69-A3A5-4363-B500-7679FF2177BA}" type="pres">
      <dgm:prSet presAssocID="{C47AC782-6E2E-41AF-9512-67DC02BEE792}" presName="spaceRect" presStyleCnt="0"/>
      <dgm:spPr/>
    </dgm:pt>
    <dgm:pt modelId="{AB14B263-D7F5-45D7-AC18-E6AB76AC9C07}" type="pres">
      <dgm:prSet presAssocID="{C47AC782-6E2E-41AF-9512-67DC02BEE79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3C84D1C-0A65-4755-8D19-CAE836685B21}" type="presOf" srcId="{3A20A6C9-3DB7-4485-AF77-1362A85D61EA}" destId="{124FC73F-CC80-4E72-B169-CF57AE8C623C}" srcOrd="0" destOrd="0" presId="urn:microsoft.com/office/officeart/2018/5/layout/IconCircleLabelList"/>
    <dgm:cxn modelId="{AA90313A-3A51-47D0-BCCD-CF7C860F458A}" type="presOf" srcId="{A0BCCF61-A391-4DA0-8183-AD46C44AE69D}" destId="{D67A8F6C-A9CC-4387-AD66-EA9572086D8C}" srcOrd="0" destOrd="0" presId="urn:microsoft.com/office/officeart/2018/5/layout/IconCircleLabelList"/>
    <dgm:cxn modelId="{565F8B3F-EAF0-48DB-BF37-4DF95FB8FB59}" type="presOf" srcId="{C47AC782-6E2E-41AF-9512-67DC02BEE792}" destId="{AB14B263-D7F5-45D7-AC18-E6AB76AC9C07}" srcOrd="0" destOrd="0" presId="urn:microsoft.com/office/officeart/2018/5/layout/IconCircleLabelList"/>
    <dgm:cxn modelId="{45799D51-E138-455D-A6E2-45259B678E05}" srcId="{3A20A6C9-3DB7-4485-AF77-1362A85D61EA}" destId="{A0BCCF61-A391-4DA0-8183-AD46C44AE69D}" srcOrd="0" destOrd="0" parTransId="{798BFF28-B79D-4244-B53C-FC5EB0953171}" sibTransId="{21D8F010-196A-4D5E-867E-B71D602919C1}"/>
    <dgm:cxn modelId="{EC4A5FB9-BA3B-4A2B-9049-7BEAF468FC98}" srcId="{3A20A6C9-3DB7-4485-AF77-1362A85D61EA}" destId="{C47AC782-6E2E-41AF-9512-67DC02BEE792}" srcOrd="1" destOrd="0" parTransId="{62E0163A-CA77-4AEF-BA93-555FA19E9357}" sibTransId="{69D2684A-FF98-4FD1-9F58-EFE195050BA1}"/>
    <dgm:cxn modelId="{C52ED428-0D49-4142-A7A0-0F1863DE0A1E}" type="presParOf" srcId="{124FC73F-CC80-4E72-B169-CF57AE8C623C}" destId="{AD152DC5-899A-41A5-AA79-AA906BA05E2E}" srcOrd="0" destOrd="0" presId="urn:microsoft.com/office/officeart/2018/5/layout/IconCircleLabelList"/>
    <dgm:cxn modelId="{5C6EBB8D-E8AF-416D-A593-C1D767777265}" type="presParOf" srcId="{AD152DC5-899A-41A5-AA79-AA906BA05E2E}" destId="{FDCA01BA-D3F0-46B2-8DB6-3EA3D144C6F1}" srcOrd="0" destOrd="0" presId="urn:microsoft.com/office/officeart/2018/5/layout/IconCircleLabelList"/>
    <dgm:cxn modelId="{333EF87E-FB08-4612-AE3C-4DB8FAEAB3AB}" type="presParOf" srcId="{AD152DC5-899A-41A5-AA79-AA906BA05E2E}" destId="{E57D4C02-0D8E-4563-8FA8-164404B9683C}" srcOrd="1" destOrd="0" presId="urn:microsoft.com/office/officeart/2018/5/layout/IconCircleLabelList"/>
    <dgm:cxn modelId="{D355F5E8-76BE-4A40-A96B-94B9E6A45DE7}" type="presParOf" srcId="{AD152DC5-899A-41A5-AA79-AA906BA05E2E}" destId="{99DB414E-47DE-4D9F-B162-6F62AA406EEF}" srcOrd="2" destOrd="0" presId="urn:microsoft.com/office/officeart/2018/5/layout/IconCircleLabelList"/>
    <dgm:cxn modelId="{BDB99866-5830-4D5B-8D06-40091E7DE513}" type="presParOf" srcId="{AD152DC5-899A-41A5-AA79-AA906BA05E2E}" destId="{D67A8F6C-A9CC-4387-AD66-EA9572086D8C}" srcOrd="3" destOrd="0" presId="urn:microsoft.com/office/officeart/2018/5/layout/IconCircleLabelList"/>
    <dgm:cxn modelId="{F353DC4D-100A-4E9C-A2BD-0832F3A9D352}" type="presParOf" srcId="{124FC73F-CC80-4E72-B169-CF57AE8C623C}" destId="{AA84A53A-4C9C-4DAA-9F33-FDDC997863A7}" srcOrd="1" destOrd="0" presId="urn:microsoft.com/office/officeart/2018/5/layout/IconCircleLabelList"/>
    <dgm:cxn modelId="{41188EDF-8575-44A5-8EB7-611B5A391260}" type="presParOf" srcId="{124FC73F-CC80-4E72-B169-CF57AE8C623C}" destId="{DE53F44D-94CE-4902-A247-6F13CFB8C5D7}" srcOrd="2" destOrd="0" presId="urn:microsoft.com/office/officeart/2018/5/layout/IconCircleLabelList"/>
    <dgm:cxn modelId="{65B997C6-45C0-4F90-9326-BD1FA425167C}" type="presParOf" srcId="{DE53F44D-94CE-4902-A247-6F13CFB8C5D7}" destId="{4ECDD131-C5B9-4819-8765-96AC3C841E5C}" srcOrd="0" destOrd="0" presId="urn:microsoft.com/office/officeart/2018/5/layout/IconCircleLabelList"/>
    <dgm:cxn modelId="{AF536F14-284B-4D4B-ACBF-937282CBF577}" type="presParOf" srcId="{DE53F44D-94CE-4902-A247-6F13CFB8C5D7}" destId="{703A54C9-CA9B-4BE0-B258-A8CE93A61A22}" srcOrd="1" destOrd="0" presId="urn:microsoft.com/office/officeart/2018/5/layout/IconCircleLabelList"/>
    <dgm:cxn modelId="{28026C46-1F24-4875-8EA0-5575324E2D17}" type="presParOf" srcId="{DE53F44D-94CE-4902-A247-6F13CFB8C5D7}" destId="{0F9B7D69-A3A5-4363-B500-7679FF2177BA}" srcOrd="2" destOrd="0" presId="urn:microsoft.com/office/officeart/2018/5/layout/IconCircleLabelList"/>
    <dgm:cxn modelId="{97E85D0B-254E-4DEC-91B2-C0FFBEC5EB92}" type="presParOf" srcId="{DE53F44D-94CE-4902-A247-6F13CFB8C5D7}" destId="{AB14B263-D7F5-45D7-AC18-E6AB76AC9C0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A01BA-D3F0-46B2-8DB6-3EA3D144C6F1}">
      <dsp:nvSpPr>
        <dsp:cNvPr id="0" name=""/>
        <dsp:cNvSpPr/>
      </dsp:nvSpPr>
      <dsp:spPr>
        <a:xfrm>
          <a:off x="2273400" y="21771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D4C02-0D8E-4563-8FA8-164404B9683C}">
      <dsp:nvSpPr>
        <dsp:cNvPr id="0" name=""/>
        <dsp:cNvSpPr/>
      </dsp:nvSpPr>
      <dsp:spPr>
        <a:xfrm>
          <a:off x="2741400" y="68571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A8F6C-A9CC-4387-AD66-EA9572086D8C}">
      <dsp:nvSpPr>
        <dsp:cNvPr id="0" name=""/>
        <dsp:cNvSpPr/>
      </dsp:nvSpPr>
      <dsp:spPr>
        <a:xfrm>
          <a:off x="1571400" y="309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QUESTIONS?</a:t>
          </a:r>
        </a:p>
      </dsp:txBody>
      <dsp:txXfrm>
        <a:off x="1571400" y="3097712"/>
        <a:ext cx="3600000" cy="720000"/>
      </dsp:txXfrm>
    </dsp:sp>
    <dsp:sp modelId="{4ECDD131-C5B9-4819-8765-96AC3C841E5C}">
      <dsp:nvSpPr>
        <dsp:cNvPr id="0" name=""/>
        <dsp:cNvSpPr/>
      </dsp:nvSpPr>
      <dsp:spPr>
        <a:xfrm>
          <a:off x="6503400" y="21771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A54C9-CA9B-4BE0-B258-A8CE93A61A22}">
      <dsp:nvSpPr>
        <dsp:cNvPr id="0" name=""/>
        <dsp:cNvSpPr/>
      </dsp:nvSpPr>
      <dsp:spPr>
        <a:xfrm>
          <a:off x="6971400" y="68571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4B263-D7F5-45D7-AC18-E6AB76AC9C07}">
      <dsp:nvSpPr>
        <dsp:cNvPr id="0" name=""/>
        <dsp:cNvSpPr/>
      </dsp:nvSpPr>
      <dsp:spPr>
        <a:xfrm>
          <a:off x="5801400" y="309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rajesh.19435@lpu.co.in</a:t>
          </a:r>
        </a:p>
      </dsp:txBody>
      <dsp:txXfrm>
        <a:off x="5801400" y="309771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9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3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9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6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6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4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6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6B58C-6CEC-1439-406A-61696CF23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Social Media Audit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1BB1C-9555-21FF-C617-AD2B63F45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B5B0E56-C130-3B1E-23AD-CC8B85CF8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2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27945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CDADA-1271-D586-DA30-B94F5F8A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60916"/>
            <a:ext cx="5480813" cy="1282667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F7EB2E7C-FA61-C0EE-104F-75309D8AB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04" r="1" b="1"/>
          <a:stretch/>
        </p:blipFill>
        <p:spPr>
          <a:xfrm>
            <a:off x="-1" y="1"/>
            <a:ext cx="5242562" cy="4293415"/>
          </a:xfrm>
          <a:custGeom>
            <a:avLst/>
            <a:gdLst/>
            <a:ahLst/>
            <a:cxnLst/>
            <a:rect l="l" t="t" r="r" b="b"/>
            <a:pathLst>
              <a:path w="6734174" h="5514977">
                <a:moveTo>
                  <a:pt x="1077007" y="4987440"/>
                </a:moveTo>
                <a:cubicBezTo>
                  <a:pt x="1094537" y="4990273"/>
                  <a:pt x="1112073" y="4996453"/>
                  <a:pt x="1128635" y="5006199"/>
                </a:cubicBezTo>
                <a:cubicBezTo>
                  <a:pt x="1194883" y="5045182"/>
                  <a:pt x="1220457" y="5126442"/>
                  <a:pt x="1185757" y="5187698"/>
                </a:cubicBezTo>
                <a:cubicBezTo>
                  <a:pt x="1151058" y="5248954"/>
                  <a:pt x="1069223" y="5267011"/>
                  <a:pt x="1002975" y="5228028"/>
                </a:cubicBezTo>
                <a:cubicBezTo>
                  <a:pt x="936728" y="5189045"/>
                  <a:pt x="911153" y="5107785"/>
                  <a:pt x="945853" y="5046529"/>
                </a:cubicBezTo>
                <a:cubicBezTo>
                  <a:pt x="963203" y="5015901"/>
                  <a:pt x="992337" y="4996072"/>
                  <a:pt x="1025413" y="4988775"/>
                </a:cubicBezTo>
                <a:cubicBezTo>
                  <a:pt x="1041952" y="4985125"/>
                  <a:pt x="1059476" y="4984609"/>
                  <a:pt x="1077007" y="4987440"/>
                </a:cubicBezTo>
                <a:close/>
                <a:moveTo>
                  <a:pt x="474762" y="4590962"/>
                </a:moveTo>
                <a:cubicBezTo>
                  <a:pt x="500491" y="4587824"/>
                  <a:pt x="527063" y="4588310"/>
                  <a:pt x="553642" y="4592604"/>
                </a:cubicBezTo>
                <a:cubicBezTo>
                  <a:pt x="589081" y="4598329"/>
                  <a:pt x="624531" y="4610823"/>
                  <a:pt x="658012" y="4630525"/>
                </a:cubicBezTo>
                <a:cubicBezTo>
                  <a:pt x="791935" y="4709331"/>
                  <a:pt x="843635" y="4873604"/>
                  <a:pt x="773488" y="4997438"/>
                </a:cubicBezTo>
                <a:cubicBezTo>
                  <a:pt x="703339" y="5121271"/>
                  <a:pt x="537907" y="5157774"/>
                  <a:pt x="403983" y="5078968"/>
                </a:cubicBezTo>
                <a:cubicBezTo>
                  <a:pt x="270060" y="5000162"/>
                  <a:pt x="218360" y="4835889"/>
                  <a:pt x="288508" y="4712055"/>
                </a:cubicBezTo>
                <a:cubicBezTo>
                  <a:pt x="327966" y="4642398"/>
                  <a:pt x="397573" y="4600375"/>
                  <a:pt x="474762" y="4590962"/>
                </a:cubicBezTo>
                <a:close/>
                <a:moveTo>
                  <a:pt x="0" y="0"/>
                </a:moveTo>
                <a:lnTo>
                  <a:pt x="952983" y="0"/>
                </a:lnTo>
                <a:lnTo>
                  <a:pt x="2081055" y="0"/>
                </a:lnTo>
                <a:lnTo>
                  <a:pt x="2263577" y="150988"/>
                </a:lnTo>
                <a:cubicBezTo>
                  <a:pt x="2504052" y="338565"/>
                  <a:pt x="2728791" y="577550"/>
                  <a:pt x="2992530" y="694885"/>
                </a:cubicBezTo>
                <a:cubicBezTo>
                  <a:pt x="3318395" y="839609"/>
                  <a:pt x="3657608" y="716866"/>
                  <a:pt x="3970058" y="592698"/>
                </a:cubicBezTo>
                <a:cubicBezTo>
                  <a:pt x="4331373" y="448982"/>
                  <a:pt x="4690914" y="359985"/>
                  <a:pt x="5084944" y="488161"/>
                </a:cubicBezTo>
                <a:cubicBezTo>
                  <a:pt x="5565424" y="644433"/>
                  <a:pt x="5733507" y="1009888"/>
                  <a:pt x="5669311" y="1444982"/>
                </a:cubicBezTo>
                <a:cubicBezTo>
                  <a:pt x="5633326" y="1688985"/>
                  <a:pt x="5552663" y="1922553"/>
                  <a:pt x="5493314" y="2161331"/>
                </a:cubicBezTo>
                <a:cubicBezTo>
                  <a:pt x="5439656" y="2378561"/>
                  <a:pt x="5495983" y="2579198"/>
                  <a:pt x="5660990" y="2721315"/>
                </a:cubicBezTo>
                <a:cubicBezTo>
                  <a:pt x="5835491" y="2871524"/>
                  <a:pt x="6009868" y="3023606"/>
                  <a:pt x="6194694" y="3156288"/>
                </a:cubicBezTo>
                <a:cubicBezTo>
                  <a:pt x="6992820" y="3729094"/>
                  <a:pt x="6788369" y="4727029"/>
                  <a:pt x="6332492" y="5124196"/>
                </a:cubicBezTo>
                <a:cubicBezTo>
                  <a:pt x="5760173" y="5622336"/>
                  <a:pt x="5107042" y="5619729"/>
                  <a:pt x="4441677" y="5255068"/>
                </a:cubicBezTo>
                <a:cubicBezTo>
                  <a:pt x="4173482" y="5108729"/>
                  <a:pt x="3929482" y="4905798"/>
                  <a:pt x="3670848" y="4735132"/>
                </a:cubicBezTo>
                <a:cubicBezTo>
                  <a:pt x="3306542" y="4495539"/>
                  <a:pt x="2914030" y="4470019"/>
                  <a:pt x="2584477" y="4836478"/>
                </a:cubicBezTo>
                <a:cubicBezTo>
                  <a:pt x="2461558" y="4973117"/>
                  <a:pt x="2326491" y="5118013"/>
                  <a:pt x="2168844" y="5190252"/>
                </a:cubicBezTo>
                <a:cubicBezTo>
                  <a:pt x="1762360" y="5376523"/>
                  <a:pt x="1372544" y="5223527"/>
                  <a:pt x="1038433" y="4794945"/>
                </a:cubicBezTo>
                <a:cubicBezTo>
                  <a:pt x="904350" y="4623011"/>
                  <a:pt x="765802" y="4432532"/>
                  <a:pt x="552043" y="4416221"/>
                </a:cubicBezTo>
                <a:cubicBezTo>
                  <a:pt x="379074" y="4403135"/>
                  <a:pt x="204522" y="4409418"/>
                  <a:pt x="31608" y="4426144"/>
                </a:cubicBezTo>
                <a:lnTo>
                  <a:pt x="0" y="442979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7DED-B723-A555-4402-8CBF81D89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350" y="810562"/>
            <a:ext cx="5353050" cy="503302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Take Action: Update Your Social Media Strategy</a:t>
            </a:r>
          </a:p>
        </p:txBody>
      </p:sp>
    </p:spTree>
    <p:extLst>
      <p:ext uri="{BB962C8B-B14F-4D97-AF65-F5344CB8AC3E}">
        <p14:creationId xmlns:p14="http://schemas.microsoft.com/office/powerpoint/2010/main" val="364297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874C4-CF1D-E5D6-9FCC-8345C1A9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F8D764-E216-9598-44C5-31BDA4FBC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977707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607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4CCE7A-BF63-4F34-A790-506292F4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66AA63-76B1-4DA5-BDFB-DB2FD4E0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9C45F-B76F-E4AC-1822-A206E25F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70986"/>
          </a:xfrm>
        </p:spPr>
        <p:txBody>
          <a:bodyPr>
            <a:normAutofit/>
          </a:bodyPr>
          <a:lstStyle/>
          <a:p>
            <a:r>
              <a:rPr lang="en-US" dirty="0"/>
              <a:t>What is Social Media Audit?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3EFD-82AF-7B6D-CE6B-5D2610331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636159"/>
          </a:xfrm>
        </p:spPr>
        <p:txBody>
          <a:bodyPr anchor="t">
            <a:normAutofit/>
          </a:bodyPr>
          <a:lstStyle/>
          <a:p>
            <a:r>
              <a:rPr lang="en-IN" b="0" i="0" dirty="0">
                <a:effectLst/>
                <a:latin typeface="Montserrat" panose="020F0502020204030204" pitchFamily="34" charset="0"/>
              </a:rPr>
              <a:t>A social media audit is </a:t>
            </a:r>
            <a:r>
              <a:rPr lang="en-IN" b="1" i="0" dirty="0">
                <a:effectLst/>
                <a:latin typeface="Montserrat" panose="020F0502020204030204" pitchFamily="34" charset="0"/>
              </a:rPr>
              <a:t>a process used to measure the success of your social strategy across accounts and networks</a:t>
            </a:r>
            <a:r>
              <a:rPr lang="en-IN" b="0" i="0" dirty="0">
                <a:effectLst/>
                <a:latin typeface="Montserrat" panose="020F0502020204030204" pitchFamily="34" charset="0"/>
              </a:rPr>
              <a:t>. An audit identifies your strengths, weaknesses, and the next steps needed to improve.</a:t>
            </a:r>
            <a:endParaRPr lang="en-US" dirty="0"/>
          </a:p>
        </p:txBody>
      </p:sp>
      <p:pic>
        <p:nvPicPr>
          <p:cNvPr id="7" name="Graphic 6" descr="Social Network">
            <a:extLst>
              <a:ext uri="{FF2B5EF4-FFF2-40B4-BE49-F238E27FC236}">
                <a16:creationId xmlns:a16="http://schemas.microsoft.com/office/drawing/2014/main" id="{81AE6CE0-803F-2453-535A-066DDC897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7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4CCE7A-BF63-4F34-A790-506292F4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66AA63-76B1-4DA5-BDFB-DB2FD4E0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1464A-4099-F410-20D9-4057976D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70986"/>
          </a:xfrm>
        </p:spPr>
        <p:txBody>
          <a:bodyPr>
            <a:normAutofit/>
          </a:bodyPr>
          <a:lstStyle/>
          <a:p>
            <a:r>
              <a:rPr lang="en-US" dirty="0"/>
              <a:t>What do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B17B-2045-B1AD-C224-2CD9AE151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2356598"/>
            <a:ext cx="5745993" cy="414580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Montserrat" pitchFamily="2" charset="77"/>
              </a:rPr>
              <a:t>Your most effective platforms,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Montserrat" pitchFamily="2" charset="77"/>
              </a:rPr>
              <a:t>What your audience wants to see on each network,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Montserrat" pitchFamily="2" charset="77"/>
              </a:rPr>
              <a:t>Who your audience is (demographics and more),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Montserrat" pitchFamily="2" charset="77"/>
              </a:rPr>
              <a:t>What’s helping grow your audience (and what’s not),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Montserrat" pitchFamily="2" charset="77"/>
              </a:rPr>
              <a:t>How each platform contributes to your goals,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Montserrat" pitchFamily="2" charset="77"/>
              </a:rPr>
              <a:t>Which new ideas will help you grow,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Montserrat" pitchFamily="2" charset="77"/>
              </a:rPr>
              <a:t>And where to focus your attention next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60914301-6D7B-C3FA-B92F-42828B733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2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4" descr="Scribbles on a notebook">
            <a:extLst>
              <a:ext uri="{FF2B5EF4-FFF2-40B4-BE49-F238E27FC236}">
                <a16:creationId xmlns:a16="http://schemas.microsoft.com/office/drawing/2014/main" id="{FDB2B3A1-95F9-47A1-8768-640183774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2" r="17223" b="-2"/>
          <a:stretch/>
        </p:blipFill>
        <p:spPr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C3D9-E895-02C7-05D8-2E8D1DE98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9208" y="1210543"/>
            <a:ext cx="5792792" cy="310835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7 STEPS TO CONDUCT SOCIAL MEDIA AUDIT</a:t>
            </a:r>
          </a:p>
        </p:txBody>
      </p:sp>
    </p:spTree>
    <p:extLst>
      <p:ext uri="{BB962C8B-B14F-4D97-AF65-F5344CB8AC3E}">
        <p14:creationId xmlns:p14="http://schemas.microsoft.com/office/powerpoint/2010/main" val="143171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9861C-33D2-D4ED-82F7-9606B340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6364-0B7B-CF54-3E9A-5C8F113E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Create a List of All your Social Media Accounts</a:t>
            </a:r>
          </a:p>
        </p:txBody>
      </p:sp>
      <p:pic>
        <p:nvPicPr>
          <p:cNvPr id="7" name="Graphic 6" descr="Password Field">
            <a:extLst>
              <a:ext uri="{FF2B5EF4-FFF2-40B4-BE49-F238E27FC236}">
                <a16:creationId xmlns:a16="http://schemas.microsoft.com/office/drawing/2014/main" id="{76DD1A6A-2D03-0469-F27F-839D30582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046" y="2636356"/>
            <a:ext cx="3445892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7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423AB-514A-B617-9A84-16620EA5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Stethoscope">
            <a:extLst>
              <a:ext uri="{FF2B5EF4-FFF2-40B4-BE49-F238E27FC236}">
                <a16:creationId xmlns:a16="http://schemas.microsoft.com/office/drawing/2014/main" id="{D3A46ECB-FD4F-1B29-98D2-F7F14B1A7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85" r="11693" b="-1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3FBE-B57C-B3B9-9EC3-776B795B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92" y="2391995"/>
            <a:ext cx="5355276" cy="3174788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Check in on your Branding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D25A7-13F1-65DB-31C8-3CD685D3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3C623EE1-3D9B-1C8C-A83F-C0D515AAA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73" r="34452" b="1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AC91-89DB-677B-2E82-26D3EA7A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355276" cy="3174788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Identify your Top-Performing Social Media Content</a:t>
            </a:r>
          </a:p>
        </p:txBody>
      </p:sp>
    </p:spTree>
    <p:extLst>
      <p:ext uri="{BB962C8B-B14F-4D97-AF65-F5344CB8AC3E}">
        <p14:creationId xmlns:p14="http://schemas.microsoft.com/office/powerpoint/2010/main" val="113195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D726F-86CD-272F-F182-320EFA7E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57527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4CDD-1F1B-18B1-9F3B-CA354A64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Evaluate Each Channel’s Performance</a:t>
            </a:r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460BE08E-23FA-B465-1223-5F7215E0C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5" r="11594" b="-2"/>
          <a:stretch/>
        </p:blipFill>
        <p:spPr>
          <a:xfrm>
            <a:off x="6599498" y="2"/>
            <a:ext cx="5592502" cy="6218525"/>
          </a:xfrm>
          <a:custGeom>
            <a:avLst/>
            <a:gdLst/>
            <a:ahLst/>
            <a:cxnLst/>
            <a:rect l="l" t="t" r="r" b="b"/>
            <a:pathLst>
              <a:path w="5592502" h="6218525">
                <a:moveTo>
                  <a:pt x="2549391" y="5657612"/>
                </a:moveTo>
                <a:cubicBezTo>
                  <a:pt x="2568895" y="5660359"/>
                  <a:pt x="2588012" y="5665853"/>
                  <a:pt x="2606158" y="5674005"/>
                </a:cubicBezTo>
                <a:cubicBezTo>
                  <a:pt x="2690694" y="5711355"/>
                  <a:pt x="2743699" y="5803287"/>
                  <a:pt x="2734722" y="5897877"/>
                </a:cubicBezTo>
                <a:cubicBezTo>
                  <a:pt x="2720716" y="6045476"/>
                  <a:pt x="2578003" y="6136188"/>
                  <a:pt x="2445921" y="6086557"/>
                </a:cubicBezTo>
                <a:cubicBezTo>
                  <a:pt x="2352551" y="6051652"/>
                  <a:pt x="2293727" y="5951889"/>
                  <a:pt x="2306440" y="5850621"/>
                </a:cubicBezTo>
                <a:cubicBezTo>
                  <a:pt x="2319512" y="5745685"/>
                  <a:pt x="2398158" y="5671063"/>
                  <a:pt x="2490307" y="5657701"/>
                </a:cubicBezTo>
                <a:cubicBezTo>
                  <a:pt x="2509998" y="5654864"/>
                  <a:pt x="2529887" y="5654864"/>
                  <a:pt x="2549391" y="5657612"/>
                </a:cubicBezTo>
                <a:close/>
                <a:moveTo>
                  <a:pt x="708303" y="494981"/>
                </a:moveTo>
                <a:cubicBezTo>
                  <a:pt x="758766" y="498141"/>
                  <a:pt x="808381" y="509490"/>
                  <a:pt x="855181" y="528594"/>
                </a:cubicBezTo>
                <a:cubicBezTo>
                  <a:pt x="1052623" y="608676"/>
                  <a:pt x="1174866" y="823069"/>
                  <a:pt x="1146999" y="1039903"/>
                </a:cubicBezTo>
                <a:cubicBezTo>
                  <a:pt x="1106562" y="1357577"/>
                  <a:pt x="789750" y="1547407"/>
                  <a:pt x="502601" y="1427029"/>
                </a:cubicBezTo>
                <a:cubicBezTo>
                  <a:pt x="303292" y="1343573"/>
                  <a:pt x="183634" y="1123578"/>
                  <a:pt x="217535" y="904373"/>
                </a:cubicBezTo>
                <a:cubicBezTo>
                  <a:pt x="256894" y="649831"/>
                  <a:pt x="474662" y="481046"/>
                  <a:pt x="708303" y="494981"/>
                </a:cubicBezTo>
                <a:close/>
                <a:moveTo>
                  <a:pt x="2580518" y="186644"/>
                </a:moveTo>
                <a:cubicBezTo>
                  <a:pt x="2602438" y="187938"/>
                  <a:pt x="2623999" y="192821"/>
                  <a:pt x="2644369" y="201008"/>
                </a:cubicBezTo>
                <a:cubicBezTo>
                  <a:pt x="2730556" y="235843"/>
                  <a:pt x="2783562" y="328998"/>
                  <a:pt x="2771424" y="423660"/>
                </a:cubicBezTo>
                <a:cubicBezTo>
                  <a:pt x="2753683" y="561920"/>
                  <a:pt x="2615927" y="644516"/>
                  <a:pt x="2491026" y="592159"/>
                </a:cubicBezTo>
                <a:cubicBezTo>
                  <a:pt x="2404264" y="555816"/>
                  <a:pt x="2352192" y="460147"/>
                  <a:pt x="2366987" y="364694"/>
                </a:cubicBezTo>
                <a:cubicBezTo>
                  <a:pt x="2384081" y="253943"/>
                  <a:pt x="2478888" y="180540"/>
                  <a:pt x="2580518" y="186644"/>
                </a:cubicBezTo>
                <a:close/>
                <a:moveTo>
                  <a:pt x="3406298" y="0"/>
                </a:moveTo>
                <a:lnTo>
                  <a:pt x="4023898" y="0"/>
                </a:lnTo>
                <a:lnTo>
                  <a:pt x="4039485" y="16440"/>
                </a:lnTo>
                <a:cubicBezTo>
                  <a:pt x="4112899" y="107670"/>
                  <a:pt x="4150006" y="228832"/>
                  <a:pt x="4134340" y="350976"/>
                </a:cubicBezTo>
                <a:cubicBezTo>
                  <a:pt x="4097638" y="636402"/>
                  <a:pt x="3812859" y="806910"/>
                  <a:pt x="3554440" y="699175"/>
                </a:cubicBezTo>
                <a:cubicBezTo>
                  <a:pt x="3374882" y="624048"/>
                  <a:pt x="3267147" y="426247"/>
                  <a:pt x="3297887" y="228805"/>
                </a:cubicBezTo>
                <a:cubicBezTo>
                  <a:pt x="3311165" y="142914"/>
                  <a:pt x="3347028" y="67910"/>
                  <a:pt x="3397755" y="8363"/>
                </a:cubicBezTo>
                <a:close/>
                <a:moveTo>
                  <a:pt x="1503015" y="0"/>
                </a:moveTo>
                <a:lnTo>
                  <a:pt x="1857869" y="0"/>
                </a:lnTo>
                <a:lnTo>
                  <a:pt x="1875734" y="7199"/>
                </a:lnTo>
                <a:cubicBezTo>
                  <a:pt x="1972792" y="53203"/>
                  <a:pt x="2044088" y="119768"/>
                  <a:pt x="2073805" y="147644"/>
                </a:cubicBezTo>
                <a:cubicBezTo>
                  <a:pt x="2298899" y="357871"/>
                  <a:pt x="2120777" y="615502"/>
                  <a:pt x="2304070" y="931092"/>
                </a:cubicBezTo>
                <a:cubicBezTo>
                  <a:pt x="2332548" y="977849"/>
                  <a:pt x="2365220" y="1021948"/>
                  <a:pt x="2401678" y="1062815"/>
                </a:cubicBezTo>
                <a:cubicBezTo>
                  <a:pt x="2473501" y="1144478"/>
                  <a:pt x="2607307" y="1130114"/>
                  <a:pt x="2658732" y="1035092"/>
                </a:cubicBezTo>
                <a:cubicBezTo>
                  <a:pt x="2743699" y="878014"/>
                  <a:pt x="2824931" y="701903"/>
                  <a:pt x="2989622" y="656081"/>
                </a:cubicBezTo>
                <a:cubicBezTo>
                  <a:pt x="3309810" y="566949"/>
                  <a:pt x="3500428" y="1096285"/>
                  <a:pt x="3832251" y="1033009"/>
                </a:cubicBezTo>
                <a:cubicBezTo>
                  <a:pt x="3970008" y="1006722"/>
                  <a:pt x="4049875" y="893816"/>
                  <a:pt x="4122489" y="753905"/>
                </a:cubicBezTo>
                <a:cubicBezTo>
                  <a:pt x="4142671" y="714904"/>
                  <a:pt x="4162351" y="673821"/>
                  <a:pt x="4182533" y="631806"/>
                </a:cubicBezTo>
                <a:cubicBezTo>
                  <a:pt x="4229290" y="465301"/>
                  <a:pt x="4292692" y="172828"/>
                  <a:pt x="4600355" y="8334"/>
                </a:cubicBezTo>
                <a:lnTo>
                  <a:pt x="4621097" y="0"/>
                </a:lnTo>
                <a:lnTo>
                  <a:pt x="5592502" y="0"/>
                </a:lnTo>
                <a:lnTo>
                  <a:pt x="5592502" y="6214998"/>
                </a:lnTo>
                <a:lnTo>
                  <a:pt x="5570190" y="6214772"/>
                </a:lnTo>
                <a:cubicBezTo>
                  <a:pt x="5484588" y="6205588"/>
                  <a:pt x="5403563" y="6179480"/>
                  <a:pt x="5336013" y="6134537"/>
                </a:cubicBezTo>
                <a:cubicBezTo>
                  <a:pt x="5329154" y="6129869"/>
                  <a:pt x="5322654" y="6124696"/>
                  <a:pt x="5316549" y="6119095"/>
                </a:cubicBezTo>
                <a:cubicBezTo>
                  <a:pt x="5197251" y="6026083"/>
                  <a:pt x="4557234" y="5546951"/>
                  <a:pt x="4161920" y="5655261"/>
                </a:cubicBezTo>
                <a:cubicBezTo>
                  <a:pt x="3724588" y="5774990"/>
                  <a:pt x="3364683" y="6051365"/>
                  <a:pt x="3163578" y="5852918"/>
                </a:cubicBezTo>
                <a:cubicBezTo>
                  <a:pt x="3116533" y="5806591"/>
                  <a:pt x="3049235" y="5739436"/>
                  <a:pt x="2973749" y="5663664"/>
                </a:cubicBezTo>
                <a:cubicBezTo>
                  <a:pt x="2851650" y="5565913"/>
                  <a:pt x="2725959" y="5472256"/>
                  <a:pt x="2569025" y="5499547"/>
                </a:cubicBezTo>
                <a:cubicBezTo>
                  <a:pt x="2209910" y="5562035"/>
                  <a:pt x="2237849" y="5993549"/>
                  <a:pt x="1769490" y="6169659"/>
                </a:cubicBezTo>
                <a:cubicBezTo>
                  <a:pt x="1527877" y="6260515"/>
                  <a:pt x="1178242" y="6229415"/>
                  <a:pt x="1004789" y="6036355"/>
                </a:cubicBezTo>
                <a:cubicBezTo>
                  <a:pt x="724104" y="5723780"/>
                  <a:pt x="1106993" y="5230642"/>
                  <a:pt x="804905" y="4851273"/>
                </a:cubicBezTo>
                <a:cubicBezTo>
                  <a:pt x="628292" y="4629698"/>
                  <a:pt x="441120" y="4729173"/>
                  <a:pt x="243535" y="4461846"/>
                </a:cubicBezTo>
                <a:cubicBezTo>
                  <a:pt x="97446" y="4264262"/>
                  <a:pt x="-23647" y="4082765"/>
                  <a:pt x="35822" y="3819891"/>
                </a:cubicBezTo>
                <a:cubicBezTo>
                  <a:pt x="115402" y="3468316"/>
                  <a:pt x="419645" y="3331136"/>
                  <a:pt x="416485" y="3077311"/>
                </a:cubicBezTo>
                <a:cubicBezTo>
                  <a:pt x="412894" y="2772206"/>
                  <a:pt x="39413" y="2711086"/>
                  <a:pt x="2855" y="2363246"/>
                </a:cubicBezTo>
                <a:cubicBezTo>
                  <a:pt x="-20990" y="2136357"/>
                  <a:pt x="106640" y="1864649"/>
                  <a:pt x="308319" y="1738959"/>
                </a:cubicBezTo>
                <a:cubicBezTo>
                  <a:pt x="680004" y="1507042"/>
                  <a:pt x="1099021" y="1898408"/>
                  <a:pt x="1384015" y="1665772"/>
                </a:cubicBezTo>
                <a:cubicBezTo>
                  <a:pt x="1554236" y="1526793"/>
                  <a:pt x="1581960" y="1242948"/>
                  <a:pt x="1548849" y="1064181"/>
                </a:cubicBezTo>
                <a:cubicBezTo>
                  <a:pt x="1485717" y="723810"/>
                  <a:pt x="1206612" y="668075"/>
                  <a:pt x="1216954" y="408794"/>
                </a:cubicBezTo>
                <a:cubicBezTo>
                  <a:pt x="1222664" y="264268"/>
                  <a:pt x="1316043" y="114328"/>
                  <a:pt x="1447763" y="2945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016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7060B-A192-59AA-0BB2-C79676A1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21D4-699E-F1D0-4231-C6F923045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Understand Your Audience on Each Platform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ACD27BC7-D4AA-3289-94B1-19B348057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046" y="2636356"/>
            <a:ext cx="3445892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7529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7"/>
      </a:lt2>
      <a:accent1>
        <a:srgbClr val="E72941"/>
      </a:accent1>
      <a:accent2>
        <a:srgbClr val="D54F17"/>
      </a:accent2>
      <a:accent3>
        <a:srgbClr val="CD9C24"/>
      </a:accent3>
      <a:accent4>
        <a:srgbClr val="9AAD13"/>
      </a:accent4>
      <a:accent5>
        <a:srgbClr val="66B721"/>
      </a:accent5>
      <a:accent6>
        <a:srgbClr val="1BBD15"/>
      </a:accent6>
      <a:hlink>
        <a:srgbClr val="309286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166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Montserrat</vt:lpstr>
      <vt:lpstr>Posterama</vt:lpstr>
      <vt:lpstr>SplashVTI</vt:lpstr>
      <vt:lpstr>Social Media Audit</vt:lpstr>
      <vt:lpstr>What is Social Media Audit?</vt:lpstr>
      <vt:lpstr>What do You Need to Know?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Audit</dc:title>
  <dc:creator>Sunil Sharma</dc:creator>
  <cp:lastModifiedBy>Sunil Sharma</cp:lastModifiedBy>
  <cp:revision>2</cp:revision>
  <dcterms:created xsi:type="dcterms:W3CDTF">2022-12-12T03:26:20Z</dcterms:created>
  <dcterms:modified xsi:type="dcterms:W3CDTF">2022-12-12T08:54:34Z</dcterms:modified>
</cp:coreProperties>
</file>