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066800"/>
            <a:ext cx="19621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7340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066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Here to Add Title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fld id="{0B02909D-4A9D-4A01-B4FB-7711A4A01E73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87388" y="152400"/>
          <a:ext cx="1903412" cy="609600"/>
        </p:xfrm>
        <a:graphic>
          <a:graphicData uri="http://schemas.openxmlformats.org/presentationml/2006/ole">
            <p:oleObj spid="_x0000_s2050" name="Clip" r:id="rId15" imgW="3180952" imgH="1019048" progId="">
              <p:embed/>
            </p:oleObj>
          </a:graphicData>
        </a:graphic>
      </p:graphicFrame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4286250" y="304800"/>
            <a:ext cx="4532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>
              <a:defRPr/>
            </a:pPr>
            <a:r>
              <a:rPr lang="en-US" sz="1600" b="1">
                <a:latin typeface="Arial" charset="0"/>
              </a:rPr>
              <a:t> Engineering H192  - Computer Programming</a:t>
            </a: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3048000" y="6169025"/>
            <a:ext cx="3213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>
              <a:defRPr/>
            </a:pPr>
            <a:r>
              <a:rPr lang="en-US" sz="1200" b="1">
                <a:latin typeface="Arial" charset="0"/>
              </a:rPr>
              <a:t>Gateway Engineering Education Coalition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Scrapping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Web Scraping</a:t>
            </a:r>
            <a:r>
              <a:rPr lang="en-IN" dirty="0" smtClean="0"/>
              <a:t> (also termed Screen </a:t>
            </a:r>
            <a:r>
              <a:rPr lang="en-IN" b="1" dirty="0" smtClean="0"/>
              <a:t>Scraping</a:t>
            </a:r>
            <a:r>
              <a:rPr lang="en-IN" dirty="0" smtClean="0"/>
              <a:t>, </a:t>
            </a:r>
            <a:r>
              <a:rPr lang="en-IN" b="1" dirty="0" smtClean="0"/>
              <a:t>Web</a:t>
            </a:r>
            <a:r>
              <a:rPr lang="en-IN" dirty="0" smtClean="0"/>
              <a:t> Data Extraction, </a:t>
            </a:r>
            <a:r>
              <a:rPr lang="en-IN" b="1" dirty="0" smtClean="0"/>
              <a:t>Web</a:t>
            </a:r>
            <a:r>
              <a:rPr lang="en-IN" dirty="0" smtClean="0"/>
              <a:t> Harvesting etc.) is a technique employed to extract large amounts of data from websites whereby the data is extracted and saved to a local file in your computer or to a database in table (spreadsheet) format.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799288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Web scraping is a technique for </a:t>
            </a:r>
            <a:r>
              <a:rPr lang="en-IN" b="1" dirty="0" smtClean="0"/>
              <a:t>targeted, automated extraction of information from websites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Similar extraction can be done manually but it is usually faster, more efficient and less error-prone to automate the task.</a:t>
            </a:r>
          </a:p>
          <a:p>
            <a:pPr algn="just"/>
            <a:r>
              <a:rPr lang="en-IN" dirty="0" smtClean="0"/>
              <a:t>Web scraping allows you to acquire non-tabular or poorly structured data from websites and convert it into a usable, structured format, such as a .</a:t>
            </a:r>
            <a:r>
              <a:rPr lang="en-IN" dirty="0" err="1" smtClean="0"/>
              <a:t>csv</a:t>
            </a:r>
            <a:r>
              <a:rPr lang="en-IN" dirty="0" smtClean="0"/>
              <a:t> file or spreadsheet.</a:t>
            </a:r>
          </a:p>
          <a:p>
            <a:pPr algn="just"/>
            <a:r>
              <a:rPr lang="en-IN" dirty="0" smtClean="0"/>
              <a:t>Scraping is about more than just acquiring data: it can also help you archive data and track changes to data online.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 example: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Online stores will periodically scour the publicly available pages of their competitors, scrape </a:t>
            </a:r>
            <a:r>
              <a:rPr lang="en-IN" b="1" dirty="0" smtClean="0"/>
              <a:t>item names and prices</a:t>
            </a:r>
            <a:r>
              <a:rPr lang="en-IN" dirty="0" smtClean="0"/>
              <a:t> and then use this information to adjust their own prices.</a:t>
            </a:r>
          </a:p>
          <a:p>
            <a:pPr algn="just"/>
            <a:r>
              <a:rPr lang="en-IN" dirty="0" smtClean="0"/>
              <a:t>Marketing databases may be compiled by scraping </a:t>
            </a:r>
            <a:r>
              <a:rPr lang="en-IN" b="1" dirty="0" smtClean="0"/>
              <a:t>contact information</a:t>
            </a:r>
            <a:r>
              <a:rPr lang="en-IN" dirty="0" smtClean="0"/>
              <a:t> such as email addresses.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Applications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tracking trends in the real estate market by scraping data from real estate web sites</a:t>
            </a:r>
          </a:p>
          <a:p>
            <a:pPr algn="just"/>
            <a:r>
              <a:rPr lang="en-IN" dirty="0" smtClean="0"/>
              <a:t>collecting online article comments and other discourse for analysis (e.g. using text mining)</a:t>
            </a:r>
          </a:p>
          <a:p>
            <a:pPr algn="just"/>
            <a:r>
              <a:rPr lang="en-IN" dirty="0" smtClean="0"/>
              <a:t>gathering data on membership and activity of online organisations</a:t>
            </a:r>
          </a:p>
          <a:p>
            <a:pPr algn="just"/>
            <a:r>
              <a:rPr lang="en-IN" dirty="0" smtClean="0"/>
              <a:t>collecting archives of reports from many web pages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1_Blank Presentation 9">
      <a:dk1>
        <a:srgbClr val="000000"/>
      </a:dk1>
      <a:lt1>
        <a:srgbClr val="FFFFFF"/>
      </a:lt1>
      <a:dk2>
        <a:srgbClr val="0000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3399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000000"/>
        </a:dk1>
        <a:lt1>
          <a:srgbClr val="FFFFFF"/>
        </a:lt1>
        <a:dk2>
          <a:srgbClr val="0000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242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Theme1</vt:lpstr>
      <vt:lpstr>Clip</vt:lpstr>
      <vt:lpstr>Web Scrapping</vt:lpstr>
      <vt:lpstr>Slide 2</vt:lpstr>
      <vt:lpstr>Slide 3</vt:lpstr>
      <vt:lpstr>Slide 4</vt:lpstr>
      <vt:lpstr>For example: </vt:lpstr>
      <vt:lpstr>Applications 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</dc:title>
  <dc:creator>dell</dc:creator>
  <cp:lastModifiedBy>dell</cp:lastModifiedBy>
  <cp:revision>1</cp:revision>
  <dcterms:created xsi:type="dcterms:W3CDTF">2020-08-26T07:18:32Z</dcterms:created>
  <dcterms:modified xsi:type="dcterms:W3CDTF">2020-08-26T07:29:05Z</dcterms:modified>
</cp:coreProperties>
</file>