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2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6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5A96-D306-41C4-8198-D738584F243F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874A-707B-4A85-8A21-A44E07AF07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Management Techniques of capital Budgeting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16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altLang="en-US" sz="2800" dirty="0"/>
              <a:t>Risk assessment is not done on a single variable basis.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GB" altLang="en-US" sz="2800" dirty="0"/>
              <a:t>NPV is calculated for all scenarios and we arrive at  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expected NPV, </a:t>
            </a:r>
          </a:p>
          <a:p>
            <a:pPr lvl="1">
              <a:lnSpc>
                <a:spcPct val="110000"/>
              </a:lnSpc>
            </a:pPr>
            <a:r>
              <a:rPr lang="en-GB" altLang="en-US" sz="2400" dirty="0"/>
              <a:t>its variance and standard deviations.</a:t>
            </a:r>
          </a:p>
          <a:p>
            <a:pPr>
              <a:lnSpc>
                <a:spcPct val="110000"/>
              </a:lnSpc>
            </a:pPr>
            <a:r>
              <a:rPr lang="en-GB" altLang="en-US" sz="2800" dirty="0"/>
              <a:t>This forms the basis of decision 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3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000" dirty="0"/>
              <a:t>The </a:t>
            </a:r>
            <a:r>
              <a:rPr lang="en-GB" altLang="en-US" sz="2000" b="1" dirty="0"/>
              <a:t>Monte Carlo</a:t>
            </a:r>
            <a:r>
              <a:rPr lang="en-GB" altLang="en-US" sz="2000" dirty="0"/>
              <a:t> simulation or simply the </a:t>
            </a:r>
            <a:r>
              <a:rPr lang="en-GB" altLang="en-US" sz="2000" b="1" dirty="0"/>
              <a:t>simulation analysis</a:t>
            </a:r>
            <a:r>
              <a:rPr lang="en-GB" altLang="en-US" sz="2000" dirty="0"/>
              <a:t> considers the interactions among variables and probabilities of the change in variables. It computes the probability distribution of NPV. </a:t>
            </a:r>
          </a:p>
          <a:p>
            <a:pPr algn="just">
              <a:lnSpc>
                <a:spcPct val="90000"/>
              </a:lnSpc>
            </a:pPr>
            <a:endParaRPr lang="en-GB" altLang="en-US" sz="2000" dirty="0"/>
          </a:p>
          <a:p>
            <a:pPr algn="just">
              <a:lnSpc>
                <a:spcPct val="90000"/>
              </a:lnSpc>
            </a:pPr>
            <a:endParaRPr lang="en-GB" altLang="en-US" sz="2000" dirty="0"/>
          </a:p>
          <a:p>
            <a:pPr algn="just">
              <a:lnSpc>
                <a:spcPct val="90000"/>
              </a:lnSpc>
            </a:pPr>
            <a:r>
              <a:rPr lang="en-GB" altLang="en-US" sz="2000" dirty="0"/>
              <a:t>The simulation analysis involves the following steps: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000" dirty="0"/>
              <a:t>First, you should identify variables that influence cash inflows and outflows.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000" dirty="0"/>
              <a:t>Second, specify the formulae that relate variables. 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000" dirty="0"/>
              <a:t>Third, indicate the probability distribution for each variable.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000" dirty="0"/>
              <a:t>Fourth, develop a computer programme that randomly selects one value from the probability distribution of each variable and uses these values to calculate the project’s NPV.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048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Firms are exposed to different degrees of risk.</a:t>
            </a:r>
          </a:p>
          <a:p>
            <a:pPr algn="just"/>
            <a:r>
              <a:rPr lang="en-US" dirty="0"/>
              <a:t>Risk exists because of the inability of the decision maker to make perfect forecasts.</a:t>
            </a:r>
          </a:p>
          <a:p>
            <a:pPr algn="just"/>
            <a:r>
              <a:rPr lang="en-US" dirty="0"/>
              <a:t>Forecasts can not be made with perfection because future is always uncertain.</a:t>
            </a:r>
          </a:p>
          <a:p>
            <a:pPr algn="just"/>
            <a:r>
              <a:rPr lang="en-US" dirty="0"/>
              <a:t>Forecasting depends upon a number of factors.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1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firm want to invest into a machine, which will help to produce a new product.</a:t>
            </a:r>
          </a:p>
          <a:p>
            <a:pPr algn="just"/>
            <a:r>
              <a:rPr lang="en-US" dirty="0"/>
              <a:t>The demand may be very sensitive to general economic conditions.</a:t>
            </a:r>
          </a:p>
          <a:p>
            <a:pPr algn="just"/>
            <a:r>
              <a:rPr lang="en-US" dirty="0"/>
              <a:t>But, it is difficult to predict the future state of economic conditions.</a:t>
            </a:r>
          </a:p>
          <a:p>
            <a:pPr algn="just"/>
            <a:r>
              <a:rPr lang="en-US" dirty="0"/>
              <a:t>A large no. of events influence forecasts.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Simulation Analysis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1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Sensitivity analysis is a way of analyzing change in the project’s NPV for a given change in one of the variables. </a:t>
            </a:r>
          </a:p>
          <a:p>
            <a:pPr algn="just"/>
            <a:r>
              <a:rPr lang="en-US" dirty="0"/>
              <a:t>It indicates how sensitive a projects NPV or IRR is to changes variables.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0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analysis provides different cash flow estimates under three assumptions:</a:t>
            </a:r>
          </a:p>
          <a:p>
            <a:pPr marL="571500" indent="-571500">
              <a:buAutoNum type="romanLcParenR"/>
            </a:pPr>
            <a:r>
              <a:rPr lang="en-US" dirty="0"/>
              <a:t>The worst or most pessimistic</a:t>
            </a:r>
          </a:p>
          <a:p>
            <a:pPr marL="571500" indent="-571500">
              <a:buAutoNum type="romanLcParenR"/>
            </a:pPr>
            <a:r>
              <a:rPr lang="en-US" dirty="0"/>
              <a:t>The expected  or most likely</a:t>
            </a:r>
          </a:p>
          <a:p>
            <a:pPr marL="571500" indent="-571500">
              <a:buAutoNum type="romanLcParenR"/>
            </a:pPr>
            <a:r>
              <a:rPr lang="en-US" dirty="0"/>
              <a:t>The best or most optimistic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90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sensitivity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Identification of variables which have an influence on the projects NPV or IRR</a:t>
            </a:r>
          </a:p>
          <a:p>
            <a:pPr algn="just"/>
            <a:r>
              <a:rPr lang="en-US" dirty="0"/>
              <a:t>Definition of the underlying relationship between the variables</a:t>
            </a:r>
          </a:p>
          <a:p>
            <a:pPr algn="just"/>
            <a:r>
              <a:rPr lang="en-US" dirty="0"/>
              <a:t>Analysis of the impact of the change in each of the variables on the projects NPV.</a:t>
            </a:r>
          </a:p>
        </p:txBody>
      </p:sp>
    </p:spTree>
    <p:extLst>
      <p:ext uri="{BB962C8B-B14F-4D97-AF65-F5344CB8AC3E}">
        <p14:creationId xmlns:p14="http://schemas.microsoft.com/office/powerpoint/2010/main" val="212515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NPV of the two projects for each of the possible cash flows using sensitivity analysis.</a:t>
            </a:r>
          </a:p>
          <a:p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70751"/>
              </p:ext>
            </p:extLst>
          </p:nvPr>
        </p:nvGraphicFramePr>
        <p:xfrm>
          <a:off x="755576" y="3337804"/>
          <a:ext cx="7659169" cy="347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Initial Investment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 40000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 40000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Cash flow estimates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Most Likely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492">
                <a:tc>
                  <a:txBody>
                    <a:bodyPr/>
                    <a:lstStyle/>
                    <a:p>
                      <a:r>
                        <a:rPr lang="en-US" dirty="0"/>
                        <a:t>Required rate of 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3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0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24986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X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Likely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121696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81696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43651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PVIFA @ 10% for 15 years = 7.606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5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452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Risk Management Techniques of capital Budgeting</vt:lpstr>
      <vt:lpstr>Introduction</vt:lpstr>
      <vt:lpstr>Example</vt:lpstr>
      <vt:lpstr>Techniques</vt:lpstr>
      <vt:lpstr>Sensitivity Analysis</vt:lpstr>
      <vt:lpstr>Continued…</vt:lpstr>
      <vt:lpstr>Steps in sensitivity Analysis</vt:lpstr>
      <vt:lpstr>Example</vt:lpstr>
      <vt:lpstr>Solution</vt:lpstr>
      <vt:lpstr>Scenario Analysis</vt:lpstr>
      <vt:lpstr>Simulation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Techniques of capital Budgeting</dc:title>
  <dc:creator>miniashu</dc:creator>
  <cp:lastModifiedBy>8984</cp:lastModifiedBy>
  <cp:revision>13</cp:revision>
  <dcterms:created xsi:type="dcterms:W3CDTF">2016-03-15T16:42:34Z</dcterms:created>
  <dcterms:modified xsi:type="dcterms:W3CDTF">2022-10-06T06:40:52Z</dcterms:modified>
</cp:coreProperties>
</file>