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85" r:id="rId1"/>
  </p:sldMasterIdLst>
  <p:notesMasterIdLst>
    <p:notesMasterId r:id="rId40"/>
  </p:notesMasterIdLst>
  <p:sldIdLst>
    <p:sldId id="432" r:id="rId2"/>
    <p:sldId id="433" r:id="rId3"/>
    <p:sldId id="408" r:id="rId4"/>
    <p:sldId id="441" r:id="rId5"/>
    <p:sldId id="283" r:id="rId6"/>
    <p:sldId id="284" r:id="rId7"/>
    <p:sldId id="280" r:id="rId8"/>
    <p:sldId id="281" r:id="rId9"/>
    <p:sldId id="488" r:id="rId10"/>
    <p:sldId id="491" r:id="rId11"/>
    <p:sldId id="443" r:id="rId12"/>
    <p:sldId id="444" r:id="rId13"/>
    <p:sldId id="445" r:id="rId14"/>
    <p:sldId id="446" r:id="rId15"/>
    <p:sldId id="489" r:id="rId16"/>
    <p:sldId id="447" r:id="rId17"/>
    <p:sldId id="448" r:id="rId18"/>
    <p:sldId id="449" r:id="rId19"/>
    <p:sldId id="450" r:id="rId20"/>
    <p:sldId id="414" r:id="rId21"/>
    <p:sldId id="415" r:id="rId22"/>
    <p:sldId id="416" r:id="rId23"/>
    <p:sldId id="477" r:id="rId24"/>
    <p:sldId id="473" r:id="rId25"/>
    <p:sldId id="420" r:id="rId26"/>
    <p:sldId id="485" r:id="rId27"/>
    <p:sldId id="451" r:id="rId28"/>
    <p:sldId id="421" r:id="rId29"/>
    <p:sldId id="452" r:id="rId30"/>
    <p:sldId id="453" r:id="rId31"/>
    <p:sldId id="454" r:id="rId32"/>
    <p:sldId id="438" r:id="rId33"/>
    <p:sldId id="439" r:id="rId34"/>
    <p:sldId id="490" r:id="rId35"/>
    <p:sldId id="422" r:id="rId36"/>
    <p:sldId id="471" r:id="rId37"/>
    <p:sldId id="424" r:id="rId38"/>
    <p:sldId id="427" r:id="rId39"/>
  </p:sldIdLst>
  <p:sldSz cx="9144000" cy="6858000" type="screen4x3"/>
  <p:notesSz cx="6858000" cy="9144000"/>
  <p:defaultTextStyle>
    <a:defPPr>
      <a:defRPr lang="en-US"/>
    </a:defPPr>
    <a:lvl1pPr algn="l" rtl="0" eaLnBrk="0" fontAlgn="base" hangingPunct="0">
      <a:spcBef>
        <a:spcPct val="0"/>
      </a:spcBef>
      <a:spcAft>
        <a:spcPct val="0"/>
      </a:spcAft>
      <a:defRPr b="1" kern="1200">
        <a:solidFill>
          <a:schemeClr val="tx1"/>
        </a:solidFill>
        <a:latin typeface="Verdana" pitchFamily="34" charset="0"/>
        <a:ea typeface="MS PGothic" pitchFamily="34" charset="-128"/>
        <a:cs typeface="+mn-cs"/>
      </a:defRPr>
    </a:lvl1pPr>
    <a:lvl2pPr marL="457200" algn="l" rtl="0" eaLnBrk="0" fontAlgn="base" hangingPunct="0">
      <a:spcBef>
        <a:spcPct val="0"/>
      </a:spcBef>
      <a:spcAft>
        <a:spcPct val="0"/>
      </a:spcAft>
      <a:defRPr b="1" kern="1200">
        <a:solidFill>
          <a:schemeClr val="tx1"/>
        </a:solidFill>
        <a:latin typeface="Verdana" pitchFamily="34" charset="0"/>
        <a:ea typeface="MS PGothic" pitchFamily="34" charset="-128"/>
        <a:cs typeface="+mn-cs"/>
      </a:defRPr>
    </a:lvl2pPr>
    <a:lvl3pPr marL="914400" algn="l" rtl="0" eaLnBrk="0" fontAlgn="base" hangingPunct="0">
      <a:spcBef>
        <a:spcPct val="0"/>
      </a:spcBef>
      <a:spcAft>
        <a:spcPct val="0"/>
      </a:spcAft>
      <a:defRPr b="1" kern="1200">
        <a:solidFill>
          <a:schemeClr val="tx1"/>
        </a:solidFill>
        <a:latin typeface="Verdana" pitchFamily="34" charset="0"/>
        <a:ea typeface="MS PGothic" pitchFamily="34" charset="-128"/>
        <a:cs typeface="+mn-cs"/>
      </a:defRPr>
    </a:lvl3pPr>
    <a:lvl4pPr marL="1371600" algn="l" rtl="0" eaLnBrk="0" fontAlgn="base" hangingPunct="0">
      <a:spcBef>
        <a:spcPct val="0"/>
      </a:spcBef>
      <a:spcAft>
        <a:spcPct val="0"/>
      </a:spcAft>
      <a:defRPr b="1" kern="1200">
        <a:solidFill>
          <a:schemeClr val="tx1"/>
        </a:solidFill>
        <a:latin typeface="Verdana" pitchFamily="34" charset="0"/>
        <a:ea typeface="MS PGothic" pitchFamily="34" charset="-128"/>
        <a:cs typeface="+mn-cs"/>
      </a:defRPr>
    </a:lvl4pPr>
    <a:lvl5pPr marL="1828800" algn="l" rtl="0" eaLnBrk="0" fontAlgn="base" hangingPunct="0">
      <a:spcBef>
        <a:spcPct val="0"/>
      </a:spcBef>
      <a:spcAft>
        <a:spcPct val="0"/>
      </a:spcAft>
      <a:defRPr b="1" kern="1200">
        <a:solidFill>
          <a:schemeClr val="tx1"/>
        </a:solidFill>
        <a:latin typeface="Verdana" pitchFamily="34" charset="0"/>
        <a:ea typeface="MS PGothic" pitchFamily="34" charset="-128"/>
        <a:cs typeface="+mn-cs"/>
      </a:defRPr>
    </a:lvl5pPr>
    <a:lvl6pPr marL="2286000" algn="l" defTabSz="914400" rtl="0" eaLnBrk="1" latinLnBrk="0" hangingPunct="1">
      <a:defRPr b="1" kern="1200">
        <a:solidFill>
          <a:schemeClr val="tx1"/>
        </a:solidFill>
        <a:latin typeface="Verdana" pitchFamily="34" charset="0"/>
        <a:ea typeface="MS PGothic" pitchFamily="34" charset="-128"/>
        <a:cs typeface="+mn-cs"/>
      </a:defRPr>
    </a:lvl6pPr>
    <a:lvl7pPr marL="2743200" algn="l" defTabSz="914400" rtl="0" eaLnBrk="1" latinLnBrk="0" hangingPunct="1">
      <a:defRPr b="1" kern="1200">
        <a:solidFill>
          <a:schemeClr val="tx1"/>
        </a:solidFill>
        <a:latin typeface="Verdana" pitchFamily="34" charset="0"/>
        <a:ea typeface="MS PGothic" pitchFamily="34" charset="-128"/>
        <a:cs typeface="+mn-cs"/>
      </a:defRPr>
    </a:lvl7pPr>
    <a:lvl8pPr marL="3200400" algn="l" defTabSz="914400" rtl="0" eaLnBrk="1" latinLnBrk="0" hangingPunct="1">
      <a:defRPr b="1" kern="1200">
        <a:solidFill>
          <a:schemeClr val="tx1"/>
        </a:solidFill>
        <a:latin typeface="Verdana" pitchFamily="34" charset="0"/>
        <a:ea typeface="MS PGothic" pitchFamily="34" charset="-128"/>
        <a:cs typeface="+mn-cs"/>
      </a:defRPr>
    </a:lvl8pPr>
    <a:lvl9pPr marL="3657600" algn="l" defTabSz="914400" rtl="0" eaLnBrk="1" latinLnBrk="0" hangingPunct="1">
      <a:defRPr b="1" kern="1200">
        <a:solidFill>
          <a:schemeClr val="tx1"/>
        </a:solidFill>
        <a:latin typeface="Verdana" pitchFamily="34" charset="0"/>
        <a:ea typeface="MS PGothic"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503" autoAdjust="0"/>
  </p:normalViewPr>
  <p:slideViewPr>
    <p:cSldViewPr>
      <p:cViewPr>
        <p:scale>
          <a:sx n="60" d="100"/>
          <a:sy n="60" d="100"/>
        </p:scale>
        <p:origin x="1686" y="120"/>
      </p:cViewPr>
      <p:guideLst>
        <p:guide orient="horz" pos="2160"/>
        <p:guide pos="2880"/>
      </p:guideLst>
    </p:cSldViewPr>
  </p:slideViewPr>
  <p:notesTextViewPr>
    <p:cViewPr>
      <p:scale>
        <a:sx n="100" d="100"/>
        <a:sy n="100" d="100"/>
      </p:scale>
      <p:origin x="0" y="0"/>
    </p:cViewPr>
  </p:notesTextViewPr>
  <p:notesViewPr>
    <p:cSldViewPr>
      <p:cViewPr>
        <p:scale>
          <a:sx n="75" d="100"/>
          <a:sy n="75" d="100"/>
        </p:scale>
        <p:origin x="-1806" y="94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38B95C4-78FE-4A32-B737-8F9EB4ED3284}"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48A288A1-4928-4D62-8ADC-B864679BF638}">
      <dgm:prSet/>
      <dgm:spPr/>
      <dgm:t>
        <a:bodyPr/>
        <a:lstStyle/>
        <a:p>
          <a:r>
            <a:rPr lang="en-US" dirty="0"/>
            <a:t>To understand the various types of political systems</a:t>
          </a:r>
        </a:p>
      </dgm:t>
    </dgm:pt>
    <dgm:pt modelId="{A4D6C71D-01A1-48FE-AE8F-84173C7087F9}" type="parTrans" cxnId="{3608C1DE-87BD-4C0F-9875-90CA58C2E9F1}">
      <dgm:prSet/>
      <dgm:spPr/>
      <dgm:t>
        <a:bodyPr/>
        <a:lstStyle/>
        <a:p>
          <a:endParaRPr lang="en-US"/>
        </a:p>
      </dgm:t>
    </dgm:pt>
    <dgm:pt modelId="{B5A1F793-67AD-4D6F-8E2E-3934AC21F025}" type="sibTrans" cxnId="{3608C1DE-87BD-4C0F-9875-90CA58C2E9F1}">
      <dgm:prSet/>
      <dgm:spPr/>
      <dgm:t>
        <a:bodyPr/>
        <a:lstStyle/>
        <a:p>
          <a:endParaRPr lang="en-US"/>
        </a:p>
      </dgm:t>
    </dgm:pt>
    <dgm:pt modelId="{0FD28085-FE40-46F4-B79E-51C4D93E8930}">
      <dgm:prSet/>
      <dgm:spPr/>
      <dgm:t>
        <a:bodyPr/>
        <a:lstStyle/>
        <a:p>
          <a:r>
            <a:rPr lang="en-US"/>
            <a:t>To analyse the effect of different political systems on company operations</a:t>
          </a:r>
        </a:p>
      </dgm:t>
    </dgm:pt>
    <dgm:pt modelId="{D2B26C1B-E870-4E08-B4DA-1AABAA44D27A}" type="parTrans" cxnId="{598DEF35-9658-431F-9390-36E3334D881F}">
      <dgm:prSet/>
      <dgm:spPr/>
      <dgm:t>
        <a:bodyPr/>
        <a:lstStyle/>
        <a:p>
          <a:endParaRPr lang="en-US"/>
        </a:p>
      </dgm:t>
    </dgm:pt>
    <dgm:pt modelId="{4E4684F8-8BC9-4E17-8CD1-7ECF0ACBD701}" type="sibTrans" cxnId="{598DEF35-9658-431F-9390-36E3334D881F}">
      <dgm:prSet/>
      <dgm:spPr/>
      <dgm:t>
        <a:bodyPr/>
        <a:lstStyle/>
        <a:p>
          <a:endParaRPr lang="en-US"/>
        </a:p>
      </dgm:t>
    </dgm:pt>
    <dgm:pt modelId="{0D152741-D721-4321-975D-5B58BE300595}">
      <dgm:prSet/>
      <dgm:spPr/>
      <dgm:t>
        <a:bodyPr/>
        <a:lstStyle/>
        <a:p>
          <a:r>
            <a:rPr lang="en-US"/>
            <a:t>To explain legal issues facing international companies</a:t>
          </a:r>
        </a:p>
      </dgm:t>
    </dgm:pt>
    <dgm:pt modelId="{5D65DE77-7831-4BA0-A745-236FEBAA1796}" type="parTrans" cxnId="{11B51B89-6086-4965-9A30-9A156470237F}">
      <dgm:prSet/>
      <dgm:spPr/>
      <dgm:t>
        <a:bodyPr/>
        <a:lstStyle/>
        <a:p>
          <a:endParaRPr lang="en-US"/>
        </a:p>
      </dgm:t>
    </dgm:pt>
    <dgm:pt modelId="{FA1CAB4D-7B2D-49DF-805A-9B342674330D}" type="sibTrans" cxnId="{11B51B89-6086-4965-9A30-9A156470237F}">
      <dgm:prSet/>
      <dgm:spPr/>
      <dgm:t>
        <a:bodyPr/>
        <a:lstStyle/>
        <a:p>
          <a:endParaRPr lang="en-US"/>
        </a:p>
      </dgm:t>
    </dgm:pt>
    <dgm:pt modelId="{467D103D-410C-4309-96E5-35FC427FE911}" type="pres">
      <dgm:prSet presAssocID="{738B95C4-78FE-4A32-B737-8F9EB4ED3284}" presName="vert0" presStyleCnt="0">
        <dgm:presLayoutVars>
          <dgm:dir/>
          <dgm:animOne val="branch"/>
          <dgm:animLvl val="lvl"/>
        </dgm:presLayoutVars>
      </dgm:prSet>
      <dgm:spPr/>
    </dgm:pt>
    <dgm:pt modelId="{DE0C7C8F-0416-466D-80E8-4C33F7DFF4FB}" type="pres">
      <dgm:prSet presAssocID="{48A288A1-4928-4D62-8ADC-B864679BF638}" presName="thickLine" presStyleLbl="alignNode1" presStyleIdx="0" presStyleCnt="3"/>
      <dgm:spPr/>
    </dgm:pt>
    <dgm:pt modelId="{980CF553-8F0D-4CB0-BDC3-6CE0E7283220}" type="pres">
      <dgm:prSet presAssocID="{48A288A1-4928-4D62-8ADC-B864679BF638}" presName="horz1" presStyleCnt="0"/>
      <dgm:spPr/>
    </dgm:pt>
    <dgm:pt modelId="{8DAF2832-2149-4775-8247-69C6D5A45E62}" type="pres">
      <dgm:prSet presAssocID="{48A288A1-4928-4D62-8ADC-B864679BF638}" presName="tx1" presStyleLbl="revTx" presStyleIdx="0" presStyleCnt="3"/>
      <dgm:spPr/>
    </dgm:pt>
    <dgm:pt modelId="{4FB97B00-E788-4293-B7B3-19BC9D7F3F08}" type="pres">
      <dgm:prSet presAssocID="{48A288A1-4928-4D62-8ADC-B864679BF638}" presName="vert1" presStyleCnt="0"/>
      <dgm:spPr/>
    </dgm:pt>
    <dgm:pt modelId="{BABB1C6B-55AB-4396-BE1E-8B1771C8061D}" type="pres">
      <dgm:prSet presAssocID="{0FD28085-FE40-46F4-B79E-51C4D93E8930}" presName="thickLine" presStyleLbl="alignNode1" presStyleIdx="1" presStyleCnt="3"/>
      <dgm:spPr/>
    </dgm:pt>
    <dgm:pt modelId="{CCFF8057-0706-4BE3-A635-6143DE307B54}" type="pres">
      <dgm:prSet presAssocID="{0FD28085-FE40-46F4-B79E-51C4D93E8930}" presName="horz1" presStyleCnt="0"/>
      <dgm:spPr/>
    </dgm:pt>
    <dgm:pt modelId="{D2A7AAA7-02C0-432A-8746-64E7095CA3B0}" type="pres">
      <dgm:prSet presAssocID="{0FD28085-FE40-46F4-B79E-51C4D93E8930}" presName="tx1" presStyleLbl="revTx" presStyleIdx="1" presStyleCnt="3"/>
      <dgm:spPr/>
    </dgm:pt>
    <dgm:pt modelId="{6BFFB01B-AEB9-4255-ADEF-2B00F300E6F6}" type="pres">
      <dgm:prSet presAssocID="{0FD28085-FE40-46F4-B79E-51C4D93E8930}" presName="vert1" presStyleCnt="0"/>
      <dgm:spPr/>
    </dgm:pt>
    <dgm:pt modelId="{883414BE-5716-4E71-889E-D8C7585FA04F}" type="pres">
      <dgm:prSet presAssocID="{0D152741-D721-4321-975D-5B58BE300595}" presName="thickLine" presStyleLbl="alignNode1" presStyleIdx="2" presStyleCnt="3"/>
      <dgm:spPr/>
    </dgm:pt>
    <dgm:pt modelId="{F40AE139-1D98-458D-B446-F2CA5C700DF2}" type="pres">
      <dgm:prSet presAssocID="{0D152741-D721-4321-975D-5B58BE300595}" presName="horz1" presStyleCnt="0"/>
      <dgm:spPr/>
    </dgm:pt>
    <dgm:pt modelId="{8384AA9B-9963-4CB6-BD12-6F9136A0E50C}" type="pres">
      <dgm:prSet presAssocID="{0D152741-D721-4321-975D-5B58BE300595}" presName="tx1" presStyleLbl="revTx" presStyleIdx="2" presStyleCnt="3"/>
      <dgm:spPr/>
    </dgm:pt>
    <dgm:pt modelId="{4C17C5C1-18BC-45EA-ABFA-A782A708B867}" type="pres">
      <dgm:prSet presAssocID="{0D152741-D721-4321-975D-5B58BE300595}" presName="vert1" presStyleCnt="0"/>
      <dgm:spPr/>
    </dgm:pt>
  </dgm:ptLst>
  <dgm:cxnLst>
    <dgm:cxn modelId="{598DEF35-9658-431F-9390-36E3334D881F}" srcId="{738B95C4-78FE-4A32-B737-8F9EB4ED3284}" destId="{0FD28085-FE40-46F4-B79E-51C4D93E8930}" srcOrd="1" destOrd="0" parTransId="{D2B26C1B-E870-4E08-B4DA-1AABAA44D27A}" sibTransId="{4E4684F8-8BC9-4E17-8CD1-7ECF0ACBD701}"/>
    <dgm:cxn modelId="{97595046-BC01-422C-B4B1-CE174BF3158D}" type="presOf" srcId="{738B95C4-78FE-4A32-B737-8F9EB4ED3284}" destId="{467D103D-410C-4309-96E5-35FC427FE911}" srcOrd="0" destOrd="0" presId="urn:microsoft.com/office/officeart/2008/layout/LinedList"/>
    <dgm:cxn modelId="{953EBF52-5D17-4CBE-934C-B26318534C47}" type="presOf" srcId="{48A288A1-4928-4D62-8ADC-B864679BF638}" destId="{8DAF2832-2149-4775-8247-69C6D5A45E62}" srcOrd="0" destOrd="0" presId="urn:microsoft.com/office/officeart/2008/layout/LinedList"/>
    <dgm:cxn modelId="{8E21D47A-137C-45F9-8F7B-C8290D54F27F}" type="presOf" srcId="{0FD28085-FE40-46F4-B79E-51C4D93E8930}" destId="{D2A7AAA7-02C0-432A-8746-64E7095CA3B0}" srcOrd="0" destOrd="0" presId="urn:microsoft.com/office/officeart/2008/layout/LinedList"/>
    <dgm:cxn modelId="{2683A97F-E5E0-471C-8BB6-58A180268AAC}" type="presOf" srcId="{0D152741-D721-4321-975D-5B58BE300595}" destId="{8384AA9B-9963-4CB6-BD12-6F9136A0E50C}" srcOrd="0" destOrd="0" presId="urn:microsoft.com/office/officeart/2008/layout/LinedList"/>
    <dgm:cxn modelId="{11B51B89-6086-4965-9A30-9A156470237F}" srcId="{738B95C4-78FE-4A32-B737-8F9EB4ED3284}" destId="{0D152741-D721-4321-975D-5B58BE300595}" srcOrd="2" destOrd="0" parTransId="{5D65DE77-7831-4BA0-A745-236FEBAA1796}" sibTransId="{FA1CAB4D-7B2D-49DF-805A-9B342674330D}"/>
    <dgm:cxn modelId="{3608C1DE-87BD-4C0F-9875-90CA58C2E9F1}" srcId="{738B95C4-78FE-4A32-B737-8F9EB4ED3284}" destId="{48A288A1-4928-4D62-8ADC-B864679BF638}" srcOrd="0" destOrd="0" parTransId="{A4D6C71D-01A1-48FE-AE8F-84173C7087F9}" sibTransId="{B5A1F793-67AD-4D6F-8E2E-3934AC21F025}"/>
    <dgm:cxn modelId="{0887A6BB-C7FA-4371-AD92-A27B9DC57588}" type="presParOf" srcId="{467D103D-410C-4309-96E5-35FC427FE911}" destId="{DE0C7C8F-0416-466D-80E8-4C33F7DFF4FB}" srcOrd="0" destOrd="0" presId="urn:microsoft.com/office/officeart/2008/layout/LinedList"/>
    <dgm:cxn modelId="{FB500E08-DF29-40F9-B110-89A37E20E14D}" type="presParOf" srcId="{467D103D-410C-4309-96E5-35FC427FE911}" destId="{980CF553-8F0D-4CB0-BDC3-6CE0E7283220}" srcOrd="1" destOrd="0" presId="urn:microsoft.com/office/officeart/2008/layout/LinedList"/>
    <dgm:cxn modelId="{94FBA1A1-4926-4071-A1F1-448F2C2C498E}" type="presParOf" srcId="{980CF553-8F0D-4CB0-BDC3-6CE0E7283220}" destId="{8DAF2832-2149-4775-8247-69C6D5A45E62}" srcOrd="0" destOrd="0" presId="urn:microsoft.com/office/officeart/2008/layout/LinedList"/>
    <dgm:cxn modelId="{DBA7E090-BB33-4929-B221-972D9E4D56B3}" type="presParOf" srcId="{980CF553-8F0D-4CB0-BDC3-6CE0E7283220}" destId="{4FB97B00-E788-4293-B7B3-19BC9D7F3F08}" srcOrd="1" destOrd="0" presId="urn:microsoft.com/office/officeart/2008/layout/LinedList"/>
    <dgm:cxn modelId="{4B4000ED-0217-481A-B91D-CD9F58C47E3E}" type="presParOf" srcId="{467D103D-410C-4309-96E5-35FC427FE911}" destId="{BABB1C6B-55AB-4396-BE1E-8B1771C8061D}" srcOrd="2" destOrd="0" presId="urn:microsoft.com/office/officeart/2008/layout/LinedList"/>
    <dgm:cxn modelId="{75521E40-BD14-47CC-9CE6-18320195EA7E}" type="presParOf" srcId="{467D103D-410C-4309-96E5-35FC427FE911}" destId="{CCFF8057-0706-4BE3-A635-6143DE307B54}" srcOrd="3" destOrd="0" presId="urn:microsoft.com/office/officeart/2008/layout/LinedList"/>
    <dgm:cxn modelId="{D58EF733-0E50-4662-AED8-47E3CBE2B5A5}" type="presParOf" srcId="{CCFF8057-0706-4BE3-A635-6143DE307B54}" destId="{D2A7AAA7-02C0-432A-8746-64E7095CA3B0}" srcOrd="0" destOrd="0" presId="urn:microsoft.com/office/officeart/2008/layout/LinedList"/>
    <dgm:cxn modelId="{6CD31B43-C3BB-41F4-B3B6-D285F3934005}" type="presParOf" srcId="{CCFF8057-0706-4BE3-A635-6143DE307B54}" destId="{6BFFB01B-AEB9-4255-ADEF-2B00F300E6F6}" srcOrd="1" destOrd="0" presId="urn:microsoft.com/office/officeart/2008/layout/LinedList"/>
    <dgm:cxn modelId="{7E9D23D1-EA27-4092-B59C-BF67FAF26428}" type="presParOf" srcId="{467D103D-410C-4309-96E5-35FC427FE911}" destId="{883414BE-5716-4E71-889E-D8C7585FA04F}" srcOrd="4" destOrd="0" presId="urn:microsoft.com/office/officeart/2008/layout/LinedList"/>
    <dgm:cxn modelId="{D42710BD-50CB-4452-8ACC-4ED63A0F8B56}" type="presParOf" srcId="{467D103D-410C-4309-96E5-35FC427FE911}" destId="{F40AE139-1D98-458D-B446-F2CA5C700DF2}" srcOrd="5" destOrd="0" presId="urn:microsoft.com/office/officeart/2008/layout/LinedList"/>
    <dgm:cxn modelId="{D1F045AD-F381-42BB-9498-EECF4D842186}" type="presParOf" srcId="{F40AE139-1D98-458D-B446-F2CA5C700DF2}" destId="{8384AA9B-9963-4CB6-BD12-6F9136A0E50C}" srcOrd="0" destOrd="0" presId="urn:microsoft.com/office/officeart/2008/layout/LinedList"/>
    <dgm:cxn modelId="{E23537AA-43D4-4858-9A00-8199C225E610}" type="presParOf" srcId="{F40AE139-1D98-458D-B446-F2CA5C700DF2}" destId="{4C17C5C1-18BC-45EA-ABFA-A782A708B867}"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BA83D17-1334-411E-9532-A588FAFF805D}" type="doc">
      <dgm:prSet loTypeId="urn:microsoft.com/office/officeart/2005/8/layout/default" loCatId="list" qsTypeId="urn:microsoft.com/office/officeart/2005/8/quickstyle/simple1" qsCatId="simple" csTypeId="urn:microsoft.com/office/officeart/2005/8/colors/accent1_2" csCatId="accent1"/>
      <dgm:spPr/>
      <dgm:t>
        <a:bodyPr/>
        <a:lstStyle/>
        <a:p>
          <a:endParaRPr lang="en-US"/>
        </a:p>
      </dgm:t>
    </dgm:pt>
    <dgm:pt modelId="{789F262F-6EB4-47E1-8D19-880376155E06}">
      <dgm:prSet/>
      <dgm:spPr/>
      <dgm:t>
        <a:bodyPr/>
        <a:lstStyle/>
        <a:p>
          <a:pPr algn="just"/>
          <a:r>
            <a:rPr lang="en-US" dirty="0">
              <a:solidFill>
                <a:schemeClr val="accent2"/>
              </a:solidFill>
            </a:rPr>
            <a:t>A country</a:t>
          </a:r>
          <a:r>
            <a:rPr lang="ja-JP" dirty="0">
              <a:solidFill>
                <a:schemeClr val="accent2"/>
              </a:solidFill>
            </a:rPr>
            <a:t>’</a:t>
          </a:r>
          <a:r>
            <a:rPr lang="en-US" dirty="0">
              <a:solidFill>
                <a:schemeClr val="accent2"/>
              </a:solidFill>
            </a:rPr>
            <a:t>s </a:t>
          </a:r>
          <a:r>
            <a:rPr lang="en-US" b="1" dirty="0">
              <a:solidFill>
                <a:schemeClr val="accent2"/>
              </a:solidFill>
            </a:rPr>
            <a:t>political system </a:t>
          </a:r>
          <a:r>
            <a:rPr lang="en-US" dirty="0">
              <a:solidFill>
                <a:schemeClr val="accent2"/>
              </a:solidFill>
            </a:rPr>
            <a:t>refers to the structural dimensions and power dynamics of its government that specify institutions, organizations, and interest groups, and define the norms that govern political activities.</a:t>
          </a:r>
        </a:p>
      </dgm:t>
    </dgm:pt>
    <dgm:pt modelId="{8B400533-5AB9-4D65-9DD1-6D0AB799D179}" type="parTrans" cxnId="{B24BFA96-BC45-419B-9D17-0FE60A8243BD}">
      <dgm:prSet/>
      <dgm:spPr/>
      <dgm:t>
        <a:bodyPr/>
        <a:lstStyle/>
        <a:p>
          <a:endParaRPr lang="en-US"/>
        </a:p>
      </dgm:t>
    </dgm:pt>
    <dgm:pt modelId="{DD2ACB97-2847-41DE-9ACB-D7095F505587}" type="sibTrans" cxnId="{B24BFA96-BC45-419B-9D17-0FE60A8243BD}">
      <dgm:prSet/>
      <dgm:spPr/>
      <dgm:t>
        <a:bodyPr/>
        <a:lstStyle/>
        <a:p>
          <a:endParaRPr lang="en-US"/>
        </a:p>
      </dgm:t>
    </dgm:pt>
    <dgm:pt modelId="{F36E0F74-296C-489A-8F84-8A52D77047B4}">
      <dgm:prSet/>
      <dgm:spPr/>
      <dgm:t>
        <a:bodyPr/>
        <a:lstStyle/>
        <a:p>
          <a:pPr algn="just"/>
          <a:r>
            <a:rPr lang="en-US" b="0" i="0" dirty="0">
              <a:solidFill>
                <a:schemeClr val="accent2"/>
              </a:solidFill>
            </a:rPr>
            <a:t>Political Environment is the state, government and its institutions and legislations and the public and private stakeholders who operate and interact with or influence the system. </a:t>
          </a:r>
          <a:endParaRPr lang="en-US" dirty="0">
            <a:solidFill>
              <a:schemeClr val="accent2"/>
            </a:solidFill>
          </a:endParaRPr>
        </a:p>
      </dgm:t>
    </dgm:pt>
    <dgm:pt modelId="{99978969-89AE-48BA-B2A8-8DFF7D40BDE9}" type="parTrans" cxnId="{0CB4E2A9-49CC-4F5B-827F-F883293E4953}">
      <dgm:prSet/>
      <dgm:spPr/>
      <dgm:t>
        <a:bodyPr/>
        <a:lstStyle/>
        <a:p>
          <a:endParaRPr lang="en-US"/>
        </a:p>
      </dgm:t>
    </dgm:pt>
    <dgm:pt modelId="{E65A93DD-7466-46D0-ABE0-9BA67DC7EA7A}" type="sibTrans" cxnId="{0CB4E2A9-49CC-4F5B-827F-F883293E4953}">
      <dgm:prSet/>
      <dgm:spPr/>
      <dgm:t>
        <a:bodyPr/>
        <a:lstStyle/>
        <a:p>
          <a:endParaRPr lang="en-US"/>
        </a:p>
      </dgm:t>
    </dgm:pt>
    <dgm:pt modelId="{B7F26B02-F8A5-4C98-A2BC-D8E42DA35F39}" type="pres">
      <dgm:prSet presAssocID="{0BA83D17-1334-411E-9532-A588FAFF805D}" presName="diagram" presStyleCnt="0">
        <dgm:presLayoutVars>
          <dgm:dir/>
          <dgm:resizeHandles val="exact"/>
        </dgm:presLayoutVars>
      </dgm:prSet>
      <dgm:spPr/>
    </dgm:pt>
    <dgm:pt modelId="{3B610781-9B15-4036-95A7-62E81E9FAB68}" type="pres">
      <dgm:prSet presAssocID="{789F262F-6EB4-47E1-8D19-880376155E06}" presName="node" presStyleLbl="node1" presStyleIdx="0" presStyleCnt="2">
        <dgm:presLayoutVars>
          <dgm:bulletEnabled val="1"/>
        </dgm:presLayoutVars>
      </dgm:prSet>
      <dgm:spPr/>
    </dgm:pt>
    <dgm:pt modelId="{97C1D220-8A5E-4DB5-8846-6BE82F46CEA6}" type="pres">
      <dgm:prSet presAssocID="{DD2ACB97-2847-41DE-9ACB-D7095F505587}" presName="sibTrans" presStyleCnt="0"/>
      <dgm:spPr/>
    </dgm:pt>
    <dgm:pt modelId="{C81BCC65-4BCE-482F-8C4E-3B4961BE98BC}" type="pres">
      <dgm:prSet presAssocID="{F36E0F74-296C-489A-8F84-8A52D77047B4}" presName="node" presStyleLbl="node1" presStyleIdx="1" presStyleCnt="2">
        <dgm:presLayoutVars>
          <dgm:bulletEnabled val="1"/>
        </dgm:presLayoutVars>
      </dgm:prSet>
      <dgm:spPr/>
    </dgm:pt>
  </dgm:ptLst>
  <dgm:cxnLst>
    <dgm:cxn modelId="{BE12A760-B384-4225-A12B-2A19C5972600}" type="presOf" srcId="{789F262F-6EB4-47E1-8D19-880376155E06}" destId="{3B610781-9B15-4036-95A7-62E81E9FAB68}" srcOrd="0" destOrd="0" presId="urn:microsoft.com/office/officeart/2005/8/layout/default"/>
    <dgm:cxn modelId="{BBE51B87-F54D-4AED-98EF-3B928385BE6B}" type="presOf" srcId="{0BA83D17-1334-411E-9532-A588FAFF805D}" destId="{B7F26B02-F8A5-4C98-A2BC-D8E42DA35F39}" srcOrd="0" destOrd="0" presId="urn:microsoft.com/office/officeart/2005/8/layout/default"/>
    <dgm:cxn modelId="{B24BFA96-BC45-419B-9D17-0FE60A8243BD}" srcId="{0BA83D17-1334-411E-9532-A588FAFF805D}" destId="{789F262F-6EB4-47E1-8D19-880376155E06}" srcOrd="0" destOrd="0" parTransId="{8B400533-5AB9-4D65-9DD1-6D0AB799D179}" sibTransId="{DD2ACB97-2847-41DE-9ACB-D7095F505587}"/>
    <dgm:cxn modelId="{0CB4E2A9-49CC-4F5B-827F-F883293E4953}" srcId="{0BA83D17-1334-411E-9532-A588FAFF805D}" destId="{F36E0F74-296C-489A-8F84-8A52D77047B4}" srcOrd="1" destOrd="0" parTransId="{99978969-89AE-48BA-B2A8-8DFF7D40BDE9}" sibTransId="{E65A93DD-7466-46D0-ABE0-9BA67DC7EA7A}"/>
    <dgm:cxn modelId="{A1E3B3B4-2C29-4D4E-B23F-2E1B13991EDF}" type="presOf" srcId="{F36E0F74-296C-489A-8F84-8A52D77047B4}" destId="{C81BCC65-4BCE-482F-8C4E-3B4961BE98BC}" srcOrd="0" destOrd="0" presId="urn:microsoft.com/office/officeart/2005/8/layout/default"/>
    <dgm:cxn modelId="{73721A2F-EAAF-4441-BA65-D8CD9477A851}" type="presParOf" srcId="{B7F26B02-F8A5-4C98-A2BC-D8E42DA35F39}" destId="{3B610781-9B15-4036-95A7-62E81E9FAB68}" srcOrd="0" destOrd="0" presId="urn:microsoft.com/office/officeart/2005/8/layout/default"/>
    <dgm:cxn modelId="{B118008B-63AF-4013-B2D8-62927B8964B6}" type="presParOf" srcId="{B7F26B02-F8A5-4C98-A2BC-D8E42DA35F39}" destId="{97C1D220-8A5E-4DB5-8846-6BE82F46CEA6}" srcOrd="1" destOrd="0" presId="urn:microsoft.com/office/officeart/2005/8/layout/default"/>
    <dgm:cxn modelId="{ABDBDDCC-85DF-4FE2-BC83-AEC9AF0ECEA0}" type="presParOf" srcId="{B7F26B02-F8A5-4C98-A2BC-D8E42DA35F39}" destId="{C81BCC65-4BCE-482F-8C4E-3B4961BE98BC}" srcOrd="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3C8657E-0C2B-493C-8A6D-452356B886CA}"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7829258B-D31F-40C8-9AA1-122A28E311E8}">
      <dgm:prSet/>
      <dgm:spPr/>
      <dgm:t>
        <a:bodyPr/>
        <a:lstStyle/>
        <a:p>
          <a:pPr algn="just"/>
          <a:r>
            <a:rPr lang="en-US" dirty="0">
              <a:solidFill>
                <a:schemeClr val="accent2"/>
              </a:solidFill>
            </a:rPr>
            <a:t>It is assessed according to two dimensions:</a:t>
          </a:r>
        </a:p>
      </dgm:t>
    </dgm:pt>
    <dgm:pt modelId="{C4DF6763-E10D-4788-B1A4-C6D31855E02D}" type="parTrans" cxnId="{7CE4FC02-76CF-4B54-9542-A5A8178DD048}">
      <dgm:prSet/>
      <dgm:spPr/>
      <dgm:t>
        <a:bodyPr/>
        <a:lstStyle/>
        <a:p>
          <a:pPr algn="just"/>
          <a:endParaRPr lang="en-US">
            <a:solidFill>
              <a:schemeClr val="accent2"/>
            </a:solidFill>
          </a:endParaRPr>
        </a:p>
      </dgm:t>
    </dgm:pt>
    <dgm:pt modelId="{7EA55316-7F07-4A8D-B8AB-0FD6B2CB2F07}" type="sibTrans" cxnId="{7CE4FC02-76CF-4B54-9542-A5A8178DD048}">
      <dgm:prSet/>
      <dgm:spPr/>
      <dgm:t>
        <a:bodyPr/>
        <a:lstStyle/>
        <a:p>
          <a:pPr algn="just"/>
          <a:endParaRPr lang="en-US">
            <a:solidFill>
              <a:schemeClr val="accent2"/>
            </a:solidFill>
          </a:endParaRPr>
        </a:p>
      </dgm:t>
    </dgm:pt>
    <dgm:pt modelId="{576F350F-047B-4B94-A0F7-34238C29F140}">
      <dgm:prSet/>
      <dgm:spPr/>
      <dgm:t>
        <a:bodyPr/>
        <a:lstStyle/>
        <a:p>
          <a:pPr algn="just"/>
          <a:r>
            <a:rPr lang="en-US">
              <a:solidFill>
                <a:schemeClr val="accent2"/>
              </a:solidFill>
            </a:rPr>
            <a:t>Individualism vs Collectivism</a:t>
          </a:r>
        </a:p>
      </dgm:t>
    </dgm:pt>
    <dgm:pt modelId="{25ABF0BF-E2A3-4EC7-B5EB-9C4EC9483A70}" type="parTrans" cxnId="{A028D483-86F3-48AF-9B4D-C11024864EAD}">
      <dgm:prSet/>
      <dgm:spPr/>
      <dgm:t>
        <a:bodyPr/>
        <a:lstStyle/>
        <a:p>
          <a:pPr algn="just"/>
          <a:endParaRPr lang="en-US">
            <a:solidFill>
              <a:schemeClr val="accent2"/>
            </a:solidFill>
          </a:endParaRPr>
        </a:p>
      </dgm:t>
    </dgm:pt>
    <dgm:pt modelId="{29F9BCE3-CB00-465D-BA0F-FA5724FAAE93}" type="sibTrans" cxnId="{A028D483-86F3-48AF-9B4D-C11024864EAD}">
      <dgm:prSet/>
      <dgm:spPr/>
      <dgm:t>
        <a:bodyPr/>
        <a:lstStyle/>
        <a:p>
          <a:pPr algn="just"/>
          <a:endParaRPr lang="en-US">
            <a:solidFill>
              <a:schemeClr val="accent2"/>
            </a:solidFill>
          </a:endParaRPr>
        </a:p>
      </dgm:t>
    </dgm:pt>
    <dgm:pt modelId="{B66F9D6D-02D3-4BF8-BE56-555E1D518D76}">
      <dgm:prSet/>
      <dgm:spPr/>
      <dgm:t>
        <a:bodyPr/>
        <a:lstStyle/>
        <a:p>
          <a:pPr algn="just"/>
          <a:r>
            <a:rPr lang="en-US">
              <a:solidFill>
                <a:schemeClr val="accent2"/>
              </a:solidFill>
            </a:rPr>
            <a:t>Democracy vs Totalitarianism</a:t>
          </a:r>
        </a:p>
      </dgm:t>
    </dgm:pt>
    <dgm:pt modelId="{BF9121C6-62B6-42FA-866D-948DB27F1837}" type="parTrans" cxnId="{E6C239CC-2DF3-45CF-8311-726FAF38D41E}">
      <dgm:prSet/>
      <dgm:spPr/>
      <dgm:t>
        <a:bodyPr/>
        <a:lstStyle/>
        <a:p>
          <a:pPr algn="just"/>
          <a:endParaRPr lang="en-US">
            <a:solidFill>
              <a:schemeClr val="accent2"/>
            </a:solidFill>
          </a:endParaRPr>
        </a:p>
      </dgm:t>
    </dgm:pt>
    <dgm:pt modelId="{1921E1A6-6B60-4AE4-A631-8694D40A89EE}" type="sibTrans" cxnId="{E6C239CC-2DF3-45CF-8311-726FAF38D41E}">
      <dgm:prSet/>
      <dgm:spPr/>
      <dgm:t>
        <a:bodyPr/>
        <a:lstStyle/>
        <a:p>
          <a:pPr algn="just"/>
          <a:endParaRPr lang="en-US">
            <a:solidFill>
              <a:schemeClr val="accent2"/>
            </a:solidFill>
          </a:endParaRPr>
        </a:p>
      </dgm:t>
    </dgm:pt>
    <dgm:pt modelId="{AB8A943D-E219-4F93-A035-CB37C8363196}" type="pres">
      <dgm:prSet presAssocID="{53C8657E-0C2B-493C-8A6D-452356B886CA}" presName="linear" presStyleCnt="0">
        <dgm:presLayoutVars>
          <dgm:animLvl val="lvl"/>
          <dgm:resizeHandles val="exact"/>
        </dgm:presLayoutVars>
      </dgm:prSet>
      <dgm:spPr/>
    </dgm:pt>
    <dgm:pt modelId="{47F70A29-FA8E-4B46-9C40-A9170C27A3E7}" type="pres">
      <dgm:prSet presAssocID="{7829258B-D31F-40C8-9AA1-122A28E311E8}" presName="parentText" presStyleLbl="node1" presStyleIdx="0" presStyleCnt="3">
        <dgm:presLayoutVars>
          <dgm:chMax val="0"/>
          <dgm:bulletEnabled val="1"/>
        </dgm:presLayoutVars>
      </dgm:prSet>
      <dgm:spPr/>
    </dgm:pt>
    <dgm:pt modelId="{EA01BA0F-6EA5-461B-BA7A-24829C522E59}" type="pres">
      <dgm:prSet presAssocID="{7EA55316-7F07-4A8D-B8AB-0FD6B2CB2F07}" presName="spacer" presStyleCnt="0"/>
      <dgm:spPr/>
    </dgm:pt>
    <dgm:pt modelId="{8E74880E-CCF3-4AA4-9BF1-91B01955EB3E}" type="pres">
      <dgm:prSet presAssocID="{576F350F-047B-4B94-A0F7-34238C29F140}" presName="parentText" presStyleLbl="node1" presStyleIdx="1" presStyleCnt="3">
        <dgm:presLayoutVars>
          <dgm:chMax val="0"/>
          <dgm:bulletEnabled val="1"/>
        </dgm:presLayoutVars>
      </dgm:prSet>
      <dgm:spPr/>
    </dgm:pt>
    <dgm:pt modelId="{8A991377-AA96-4D91-A426-83D29DE28DC0}" type="pres">
      <dgm:prSet presAssocID="{29F9BCE3-CB00-465D-BA0F-FA5724FAAE93}" presName="spacer" presStyleCnt="0"/>
      <dgm:spPr/>
    </dgm:pt>
    <dgm:pt modelId="{AA3D56D6-4F77-4CBD-86AE-B3A6F994DB15}" type="pres">
      <dgm:prSet presAssocID="{B66F9D6D-02D3-4BF8-BE56-555E1D518D76}" presName="parentText" presStyleLbl="node1" presStyleIdx="2" presStyleCnt="3">
        <dgm:presLayoutVars>
          <dgm:chMax val="0"/>
          <dgm:bulletEnabled val="1"/>
        </dgm:presLayoutVars>
      </dgm:prSet>
      <dgm:spPr/>
    </dgm:pt>
  </dgm:ptLst>
  <dgm:cxnLst>
    <dgm:cxn modelId="{7CE4FC02-76CF-4B54-9542-A5A8178DD048}" srcId="{53C8657E-0C2B-493C-8A6D-452356B886CA}" destId="{7829258B-D31F-40C8-9AA1-122A28E311E8}" srcOrd="0" destOrd="0" parTransId="{C4DF6763-E10D-4788-B1A4-C6D31855E02D}" sibTransId="{7EA55316-7F07-4A8D-B8AB-0FD6B2CB2F07}"/>
    <dgm:cxn modelId="{F0F5B506-18B5-4A4F-A638-3FCCF7C91B19}" type="presOf" srcId="{53C8657E-0C2B-493C-8A6D-452356B886CA}" destId="{AB8A943D-E219-4F93-A035-CB37C8363196}" srcOrd="0" destOrd="0" presId="urn:microsoft.com/office/officeart/2005/8/layout/vList2"/>
    <dgm:cxn modelId="{1196106A-BA90-4B0B-97EA-A393C5F7393D}" type="presOf" srcId="{B66F9D6D-02D3-4BF8-BE56-555E1D518D76}" destId="{AA3D56D6-4F77-4CBD-86AE-B3A6F994DB15}" srcOrd="0" destOrd="0" presId="urn:microsoft.com/office/officeart/2005/8/layout/vList2"/>
    <dgm:cxn modelId="{EB2B214B-3F64-4C64-8D40-99E5B61BACCA}" type="presOf" srcId="{7829258B-D31F-40C8-9AA1-122A28E311E8}" destId="{47F70A29-FA8E-4B46-9C40-A9170C27A3E7}" srcOrd="0" destOrd="0" presId="urn:microsoft.com/office/officeart/2005/8/layout/vList2"/>
    <dgm:cxn modelId="{A028D483-86F3-48AF-9B4D-C11024864EAD}" srcId="{53C8657E-0C2B-493C-8A6D-452356B886CA}" destId="{576F350F-047B-4B94-A0F7-34238C29F140}" srcOrd="1" destOrd="0" parTransId="{25ABF0BF-E2A3-4EC7-B5EB-9C4EC9483A70}" sibTransId="{29F9BCE3-CB00-465D-BA0F-FA5724FAAE93}"/>
    <dgm:cxn modelId="{5DB434BC-646D-4D9C-BF7A-913962670201}" type="presOf" srcId="{576F350F-047B-4B94-A0F7-34238C29F140}" destId="{8E74880E-CCF3-4AA4-9BF1-91B01955EB3E}" srcOrd="0" destOrd="0" presId="urn:microsoft.com/office/officeart/2005/8/layout/vList2"/>
    <dgm:cxn modelId="{E6C239CC-2DF3-45CF-8311-726FAF38D41E}" srcId="{53C8657E-0C2B-493C-8A6D-452356B886CA}" destId="{B66F9D6D-02D3-4BF8-BE56-555E1D518D76}" srcOrd="2" destOrd="0" parTransId="{BF9121C6-62B6-42FA-866D-948DB27F1837}" sibTransId="{1921E1A6-6B60-4AE4-A631-8694D40A89EE}"/>
    <dgm:cxn modelId="{B3A9F7C6-1F3A-4007-9247-381D4B5114AF}" type="presParOf" srcId="{AB8A943D-E219-4F93-A035-CB37C8363196}" destId="{47F70A29-FA8E-4B46-9C40-A9170C27A3E7}" srcOrd="0" destOrd="0" presId="urn:microsoft.com/office/officeart/2005/8/layout/vList2"/>
    <dgm:cxn modelId="{82D9ABC4-9831-4850-A569-16443EA10B67}" type="presParOf" srcId="{AB8A943D-E219-4F93-A035-CB37C8363196}" destId="{EA01BA0F-6EA5-461B-BA7A-24829C522E59}" srcOrd="1" destOrd="0" presId="urn:microsoft.com/office/officeart/2005/8/layout/vList2"/>
    <dgm:cxn modelId="{A80B2FAB-3F9A-4D66-A2CA-855EA7ADE33C}" type="presParOf" srcId="{AB8A943D-E219-4F93-A035-CB37C8363196}" destId="{8E74880E-CCF3-4AA4-9BF1-91B01955EB3E}" srcOrd="2" destOrd="0" presId="urn:microsoft.com/office/officeart/2005/8/layout/vList2"/>
    <dgm:cxn modelId="{9F6BAF5C-CAC1-4F05-ADB6-0831795E5009}" type="presParOf" srcId="{AB8A943D-E219-4F93-A035-CB37C8363196}" destId="{8A991377-AA96-4D91-A426-83D29DE28DC0}" srcOrd="3" destOrd="0" presId="urn:microsoft.com/office/officeart/2005/8/layout/vList2"/>
    <dgm:cxn modelId="{65EDAE78-6C1F-4F92-A411-3D222BA0A992}" type="presParOf" srcId="{AB8A943D-E219-4F93-A035-CB37C8363196}" destId="{AA3D56D6-4F77-4CBD-86AE-B3A6F994DB15}"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4C28DA0-5EAF-41BB-B7CC-6D98018EA9EA}"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8244E372-97A0-4F36-98F2-ADB22F7F994E}">
      <dgm:prSet/>
      <dgm:spPr/>
      <dgm:t>
        <a:bodyPr/>
        <a:lstStyle/>
        <a:p>
          <a:r>
            <a:rPr lang="en-US" dirty="0"/>
            <a:t>Businesses conduct the activities for the benefit of society where Govt regulates the market to promote:</a:t>
          </a:r>
        </a:p>
      </dgm:t>
    </dgm:pt>
    <dgm:pt modelId="{6A1C974F-1DFD-49F3-BA98-D3012CC059FD}" type="parTrans" cxnId="{66C5F761-0BA6-41BB-B0B6-4DAFE3984E95}">
      <dgm:prSet/>
      <dgm:spPr/>
      <dgm:t>
        <a:bodyPr/>
        <a:lstStyle/>
        <a:p>
          <a:endParaRPr lang="en-US"/>
        </a:p>
      </dgm:t>
    </dgm:pt>
    <dgm:pt modelId="{A0F1AC9B-5742-43FF-B24D-F223ADBA0F2D}" type="sibTrans" cxnId="{66C5F761-0BA6-41BB-B0B6-4DAFE3984E95}">
      <dgm:prSet/>
      <dgm:spPr/>
      <dgm:t>
        <a:bodyPr/>
        <a:lstStyle/>
        <a:p>
          <a:endParaRPr lang="en-US"/>
        </a:p>
      </dgm:t>
    </dgm:pt>
    <dgm:pt modelId="{A414D3C1-55C2-4619-829F-ED04CD6A42AD}">
      <dgm:prSet/>
      <dgm:spPr/>
      <dgm:t>
        <a:bodyPr/>
        <a:lstStyle/>
        <a:p>
          <a:r>
            <a:rPr lang="en-US"/>
            <a:t>Social equality </a:t>
          </a:r>
        </a:p>
      </dgm:t>
    </dgm:pt>
    <dgm:pt modelId="{51D9AF37-5BBA-4401-8651-25C44A8AA709}" type="parTrans" cxnId="{29D317E8-4F9C-4864-A402-99F7DB7B6512}">
      <dgm:prSet/>
      <dgm:spPr/>
      <dgm:t>
        <a:bodyPr/>
        <a:lstStyle/>
        <a:p>
          <a:endParaRPr lang="en-US"/>
        </a:p>
      </dgm:t>
    </dgm:pt>
    <dgm:pt modelId="{FAC50488-B659-4E49-9F24-0C023593A3BD}" type="sibTrans" cxnId="{29D317E8-4F9C-4864-A402-99F7DB7B6512}">
      <dgm:prSet/>
      <dgm:spPr/>
      <dgm:t>
        <a:bodyPr/>
        <a:lstStyle/>
        <a:p>
          <a:endParaRPr lang="en-US"/>
        </a:p>
      </dgm:t>
    </dgm:pt>
    <dgm:pt modelId="{E7851F9C-42FF-4ACC-AEA9-22F0347AEDED}">
      <dgm:prSet/>
      <dgm:spPr/>
      <dgm:t>
        <a:bodyPr/>
        <a:lstStyle/>
        <a:p>
          <a:r>
            <a:rPr lang="en-US"/>
            <a:t>Labour rights</a:t>
          </a:r>
        </a:p>
      </dgm:t>
    </dgm:pt>
    <dgm:pt modelId="{E81E108E-A18C-4F30-9126-F6653C22614A}" type="parTrans" cxnId="{B5E84E1F-04C2-4B8F-8FB5-CDA2CFBBA432}">
      <dgm:prSet/>
      <dgm:spPr/>
      <dgm:t>
        <a:bodyPr/>
        <a:lstStyle/>
        <a:p>
          <a:endParaRPr lang="en-US"/>
        </a:p>
      </dgm:t>
    </dgm:pt>
    <dgm:pt modelId="{569E0040-09CF-49E3-B14B-71CB3BEC9026}" type="sibTrans" cxnId="{B5E84E1F-04C2-4B8F-8FB5-CDA2CFBBA432}">
      <dgm:prSet/>
      <dgm:spPr/>
      <dgm:t>
        <a:bodyPr/>
        <a:lstStyle/>
        <a:p>
          <a:endParaRPr lang="en-US"/>
        </a:p>
      </dgm:t>
    </dgm:pt>
    <dgm:pt modelId="{2217F780-13D0-4CEF-B0F8-5D7245B7CEDA}">
      <dgm:prSet/>
      <dgm:spPr/>
      <dgm:t>
        <a:bodyPr/>
        <a:lstStyle/>
        <a:p>
          <a:r>
            <a:rPr lang="en-US"/>
            <a:t>Income equality</a:t>
          </a:r>
        </a:p>
      </dgm:t>
    </dgm:pt>
    <dgm:pt modelId="{2D1128FB-0D87-4314-B17F-2AF970DB218D}" type="parTrans" cxnId="{91B645C5-1A35-4C11-A1FA-51505B098A48}">
      <dgm:prSet/>
      <dgm:spPr/>
      <dgm:t>
        <a:bodyPr/>
        <a:lstStyle/>
        <a:p>
          <a:endParaRPr lang="en-US"/>
        </a:p>
      </dgm:t>
    </dgm:pt>
    <dgm:pt modelId="{E9EDFF01-08AA-46A0-8027-11E0C0D4FC9D}" type="sibTrans" cxnId="{91B645C5-1A35-4C11-A1FA-51505B098A48}">
      <dgm:prSet/>
      <dgm:spPr/>
      <dgm:t>
        <a:bodyPr/>
        <a:lstStyle/>
        <a:p>
          <a:endParaRPr lang="en-US"/>
        </a:p>
      </dgm:t>
    </dgm:pt>
    <dgm:pt modelId="{726F9098-00B9-4146-84B8-56B833A445B6}">
      <dgm:prSet/>
      <dgm:spPr/>
      <dgm:t>
        <a:bodyPr/>
        <a:lstStyle/>
        <a:p>
          <a:r>
            <a:rPr lang="en-US"/>
            <a:t>Workplace democracy</a:t>
          </a:r>
        </a:p>
      </dgm:t>
    </dgm:pt>
    <dgm:pt modelId="{A3E479E4-861C-4F73-A8DB-1147F2B6D8A2}" type="parTrans" cxnId="{8DBCEAD6-352D-4494-A6A8-A1E2786D21F0}">
      <dgm:prSet/>
      <dgm:spPr/>
      <dgm:t>
        <a:bodyPr/>
        <a:lstStyle/>
        <a:p>
          <a:endParaRPr lang="en-US"/>
        </a:p>
      </dgm:t>
    </dgm:pt>
    <dgm:pt modelId="{D706C96C-B8D1-4F00-80ED-36CC7C9E4D50}" type="sibTrans" cxnId="{8DBCEAD6-352D-4494-A6A8-A1E2786D21F0}">
      <dgm:prSet/>
      <dgm:spPr/>
      <dgm:t>
        <a:bodyPr/>
        <a:lstStyle/>
        <a:p>
          <a:endParaRPr lang="en-US"/>
        </a:p>
      </dgm:t>
    </dgm:pt>
    <dgm:pt modelId="{4F528D11-5CF1-4DF5-B8D7-8D2E2484E54C}" type="pres">
      <dgm:prSet presAssocID="{D4C28DA0-5EAF-41BB-B7CC-6D98018EA9EA}" presName="vert0" presStyleCnt="0">
        <dgm:presLayoutVars>
          <dgm:dir/>
          <dgm:animOne val="branch"/>
          <dgm:animLvl val="lvl"/>
        </dgm:presLayoutVars>
      </dgm:prSet>
      <dgm:spPr/>
    </dgm:pt>
    <dgm:pt modelId="{E9996C54-055A-4F76-8A3A-8A9B430F4DD6}" type="pres">
      <dgm:prSet presAssocID="{8244E372-97A0-4F36-98F2-ADB22F7F994E}" presName="thickLine" presStyleLbl="alignNode1" presStyleIdx="0" presStyleCnt="5"/>
      <dgm:spPr/>
    </dgm:pt>
    <dgm:pt modelId="{5FDF5F10-F9FF-43AC-B491-F3D9E36F878D}" type="pres">
      <dgm:prSet presAssocID="{8244E372-97A0-4F36-98F2-ADB22F7F994E}" presName="horz1" presStyleCnt="0"/>
      <dgm:spPr/>
    </dgm:pt>
    <dgm:pt modelId="{ED75E91D-F710-4AF2-BBC5-57EE8C039D96}" type="pres">
      <dgm:prSet presAssocID="{8244E372-97A0-4F36-98F2-ADB22F7F994E}" presName="tx1" presStyleLbl="revTx" presStyleIdx="0" presStyleCnt="5"/>
      <dgm:spPr/>
    </dgm:pt>
    <dgm:pt modelId="{6E8300A0-85DF-420A-8A79-ED89F1D05ACB}" type="pres">
      <dgm:prSet presAssocID="{8244E372-97A0-4F36-98F2-ADB22F7F994E}" presName="vert1" presStyleCnt="0"/>
      <dgm:spPr/>
    </dgm:pt>
    <dgm:pt modelId="{5EA96CD2-835D-4D6B-BDEB-7DFA470EBE7F}" type="pres">
      <dgm:prSet presAssocID="{A414D3C1-55C2-4619-829F-ED04CD6A42AD}" presName="thickLine" presStyleLbl="alignNode1" presStyleIdx="1" presStyleCnt="5"/>
      <dgm:spPr/>
    </dgm:pt>
    <dgm:pt modelId="{B7297410-0A5B-432D-917A-C7C6B62CF0A4}" type="pres">
      <dgm:prSet presAssocID="{A414D3C1-55C2-4619-829F-ED04CD6A42AD}" presName="horz1" presStyleCnt="0"/>
      <dgm:spPr/>
    </dgm:pt>
    <dgm:pt modelId="{3ADCC810-3629-435B-8D4B-8097CB597770}" type="pres">
      <dgm:prSet presAssocID="{A414D3C1-55C2-4619-829F-ED04CD6A42AD}" presName="tx1" presStyleLbl="revTx" presStyleIdx="1" presStyleCnt="5"/>
      <dgm:spPr/>
    </dgm:pt>
    <dgm:pt modelId="{CD672707-D047-48A0-9835-CC53AE5B842E}" type="pres">
      <dgm:prSet presAssocID="{A414D3C1-55C2-4619-829F-ED04CD6A42AD}" presName="vert1" presStyleCnt="0"/>
      <dgm:spPr/>
    </dgm:pt>
    <dgm:pt modelId="{6EB44A4A-2FE9-4997-BC7D-849FD1DEA336}" type="pres">
      <dgm:prSet presAssocID="{E7851F9C-42FF-4ACC-AEA9-22F0347AEDED}" presName="thickLine" presStyleLbl="alignNode1" presStyleIdx="2" presStyleCnt="5"/>
      <dgm:spPr/>
    </dgm:pt>
    <dgm:pt modelId="{CF346FB7-6E37-4331-8793-CE47CFE07B6F}" type="pres">
      <dgm:prSet presAssocID="{E7851F9C-42FF-4ACC-AEA9-22F0347AEDED}" presName="horz1" presStyleCnt="0"/>
      <dgm:spPr/>
    </dgm:pt>
    <dgm:pt modelId="{19935A39-2534-44A4-A761-86412CCE2942}" type="pres">
      <dgm:prSet presAssocID="{E7851F9C-42FF-4ACC-AEA9-22F0347AEDED}" presName="tx1" presStyleLbl="revTx" presStyleIdx="2" presStyleCnt="5"/>
      <dgm:spPr/>
    </dgm:pt>
    <dgm:pt modelId="{1CED755E-166E-48DA-9255-521DDAD51781}" type="pres">
      <dgm:prSet presAssocID="{E7851F9C-42FF-4ACC-AEA9-22F0347AEDED}" presName="vert1" presStyleCnt="0"/>
      <dgm:spPr/>
    </dgm:pt>
    <dgm:pt modelId="{573D0583-629D-4C21-9016-16365F621900}" type="pres">
      <dgm:prSet presAssocID="{2217F780-13D0-4CEF-B0F8-5D7245B7CEDA}" presName="thickLine" presStyleLbl="alignNode1" presStyleIdx="3" presStyleCnt="5"/>
      <dgm:spPr/>
    </dgm:pt>
    <dgm:pt modelId="{7CE6DBFA-7D0C-4313-9361-6F05740E8025}" type="pres">
      <dgm:prSet presAssocID="{2217F780-13D0-4CEF-B0F8-5D7245B7CEDA}" presName="horz1" presStyleCnt="0"/>
      <dgm:spPr/>
    </dgm:pt>
    <dgm:pt modelId="{F5BD8C84-8D0B-4AA4-B38A-23D12BEA653B}" type="pres">
      <dgm:prSet presAssocID="{2217F780-13D0-4CEF-B0F8-5D7245B7CEDA}" presName="tx1" presStyleLbl="revTx" presStyleIdx="3" presStyleCnt="5"/>
      <dgm:spPr/>
    </dgm:pt>
    <dgm:pt modelId="{5A5EE2FC-9F0E-4F9C-84C5-1DDEF0987E0B}" type="pres">
      <dgm:prSet presAssocID="{2217F780-13D0-4CEF-B0F8-5D7245B7CEDA}" presName="vert1" presStyleCnt="0"/>
      <dgm:spPr/>
    </dgm:pt>
    <dgm:pt modelId="{34C7A550-9796-4FBF-92B3-3F6A15B350ED}" type="pres">
      <dgm:prSet presAssocID="{726F9098-00B9-4146-84B8-56B833A445B6}" presName="thickLine" presStyleLbl="alignNode1" presStyleIdx="4" presStyleCnt="5"/>
      <dgm:spPr/>
    </dgm:pt>
    <dgm:pt modelId="{1CF38A59-98F4-427C-84BD-88DC00978D59}" type="pres">
      <dgm:prSet presAssocID="{726F9098-00B9-4146-84B8-56B833A445B6}" presName="horz1" presStyleCnt="0"/>
      <dgm:spPr/>
    </dgm:pt>
    <dgm:pt modelId="{2A06EF03-FB5A-4EBA-9F30-BCA9E19C564F}" type="pres">
      <dgm:prSet presAssocID="{726F9098-00B9-4146-84B8-56B833A445B6}" presName="tx1" presStyleLbl="revTx" presStyleIdx="4" presStyleCnt="5"/>
      <dgm:spPr/>
    </dgm:pt>
    <dgm:pt modelId="{5FF40A65-0EB1-48BD-BA59-F2113D3CB22A}" type="pres">
      <dgm:prSet presAssocID="{726F9098-00B9-4146-84B8-56B833A445B6}" presName="vert1" presStyleCnt="0"/>
      <dgm:spPr/>
    </dgm:pt>
  </dgm:ptLst>
  <dgm:cxnLst>
    <dgm:cxn modelId="{B5E84E1F-04C2-4B8F-8FB5-CDA2CFBBA432}" srcId="{D4C28DA0-5EAF-41BB-B7CC-6D98018EA9EA}" destId="{E7851F9C-42FF-4ACC-AEA9-22F0347AEDED}" srcOrd="2" destOrd="0" parTransId="{E81E108E-A18C-4F30-9126-F6653C22614A}" sibTransId="{569E0040-09CF-49E3-B14B-71CB3BEC9026}"/>
    <dgm:cxn modelId="{66C5F761-0BA6-41BB-B0B6-4DAFE3984E95}" srcId="{D4C28DA0-5EAF-41BB-B7CC-6D98018EA9EA}" destId="{8244E372-97A0-4F36-98F2-ADB22F7F994E}" srcOrd="0" destOrd="0" parTransId="{6A1C974F-1DFD-49F3-BA98-D3012CC059FD}" sibTransId="{A0F1AC9B-5742-43FF-B24D-F223ADBA0F2D}"/>
    <dgm:cxn modelId="{6490AF49-93E1-41D7-B037-E309ACBDC623}" type="presOf" srcId="{A414D3C1-55C2-4619-829F-ED04CD6A42AD}" destId="{3ADCC810-3629-435B-8D4B-8097CB597770}" srcOrd="0" destOrd="0" presId="urn:microsoft.com/office/officeart/2008/layout/LinedList"/>
    <dgm:cxn modelId="{D4BF794C-9CAA-4731-B964-AFBE771CB503}" type="presOf" srcId="{D4C28DA0-5EAF-41BB-B7CC-6D98018EA9EA}" destId="{4F528D11-5CF1-4DF5-B8D7-8D2E2484E54C}" srcOrd="0" destOrd="0" presId="urn:microsoft.com/office/officeart/2008/layout/LinedList"/>
    <dgm:cxn modelId="{B9170A56-09F0-4095-BDED-18578A0560F0}" type="presOf" srcId="{8244E372-97A0-4F36-98F2-ADB22F7F994E}" destId="{ED75E91D-F710-4AF2-BBC5-57EE8C039D96}" srcOrd="0" destOrd="0" presId="urn:microsoft.com/office/officeart/2008/layout/LinedList"/>
    <dgm:cxn modelId="{9344DAB5-E88B-42CE-9BC7-5BB0682938A7}" type="presOf" srcId="{E7851F9C-42FF-4ACC-AEA9-22F0347AEDED}" destId="{19935A39-2534-44A4-A761-86412CCE2942}" srcOrd="0" destOrd="0" presId="urn:microsoft.com/office/officeart/2008/layout/LinedList"/>
    <dgm:cxn modelId="{91B645C5-1A35-4C11-A1FA-51505B098A48}" srcId="{D4C28DA0-5EAF-41BB-B7CC-6D98018EA9EA}" destId="{2217F780-13D0-4CEF-B0F8-5D7245B7CEDA}" srcOrd="3" destOrd="0" parTransId="{2D1128FB-0D87-4314-B17F-2AF970DB218D}" sibTransId="{E9EDFF01-08AA-46A0-8027-11E0C0D4FC9D}"/>
    <dgm:cxn modelId="{6E0ACACF-1147-42D9-8F66-D6A6D6924F0F}" type="presOf" srcId="{2217F780-13D0-4CEF-B0F8-5D7245B7CEDA}" destId="{F5BD8C84-8D0B-4AA4-B38A-23D12BEA653B}" srcOrd="0" destOrd="0" presId="urn:microsoft.com/office/officeart/2008/layout/LinedList"/>
    <dgm:cxn modelId="{8DBCEAD6-352D-4494-A6A8-A1E2786D21F0}" srcId="{D4C28DA0-5EAF-41BB-B7CC-6D98018EA9EA}" destId="{726F9098-00B9-4146-84B8-56B833A445B6}" srcOrd="4" destOrd="0" parTransId="{A3E479E4-861C-4F73-A8DB-1147F2B6D8A2}" sibTransId="{D706C96C-B8D1-4F00-80ED-36CC7C9E4D50}"/>
    <dgm:cxn modelId="{29D317E8-4F9C-4864-A402-99F7DB7B6512}" srcId="{D4C28DA0-5EAF-41BB-B7CC-6D98018EA9EA}" destId="{A414D3C1-55C2-4619-829F-ED04CD6A42AD}" srcOrd="1" destOrd="0" parTransId="{51D9AF37-5BBA-4401-8651-25C44A8AA709}" sibTransId="{FAC50488-B659-4E49-9F24-0C023593A3BD}"/>
    <dgm:cxn modelId="{F0DDB3F1-BF58-47D6-8EFD-AAE81AB158CC}" type="presOf" srcId="{726F9098-00B9-4146-84B8-56B833A445B6}" destId="{2A06EF03-FB5A-4EBA-9F30-BCA9E19C564F}" srcOrd="0" destOrd="0" presId="urn:microsoft.com/office/officeart/2008/layout/LinedList"/>
    <dgm:cxn modelId="{FEB09FFC-9A38-4DA8-9611-631CA513DAEF}" type="presParOf" srcId="{4F528D11-5CF1-4DF5-B8D7-8D2E2484E54C}" destId="{E9996C54-055A-4F76-8A3A-8A9B430F4DD6}" srcOrd="0" destOrd="0" presId="urn:microsoft.com/office/officeart/2008/layout/LinedList"/>
    <dgm:cxn modelId="{B7CDB10C-4CD2-4574-BF4A-45D959D53885}" type="presParOf" srcId="{4F528D11-5CF1-4DF5-B8D7-8D2E2484E54C}" destId="{5FDF5F10-F9FF-43AC-B491-F3D9E36F878D}" srcOrd="1" destOrd="0" presId="urn:microsoft.com/office/officeart/2008/layout/LinedList"/>
    <dgm:cxn modelId="{0E9909CB-215C-45E7-80D6-7A2EBE3C121D}" type="presParOf" srcId="{5FDF5F10-F9FF-43AC-B491-F3D9E36F878D}" destId="{ED75E91D-F710-4AF2-BBC5-57EE8C039D96}" srcOrd="0" destOrd="0" presId="urn:microsoft.com/office/officeart/2008/layout/LinedList"/>
    <dgm:cxn modelId="{1AF9BCFE-9301-42D3-8AB3-7FAED852BD81}" type="presParOf" srcId="{5FDF5F10-F9FF-43AC-B491-F3D9E36F878D}" destId="{6E8300A0-85DF-420A-8A79-ED89F1D05ACB}" srcOrd="1" destOrd="0" presId="urn:microsoft.com/office/officeart/2008/layout/LinedList"/>
    <dgm:cxn modelId="{DCBC9B4F-74A9-4111-9FEF-E14F44A6F43D}" type="presParOf" srcId="{4F528D11-5CF1-4DF5-B8D7-8D2E2484E54C}" destId="{5EA96CD2-835D-4D6B-BDEB-7DFA470EBE7F}" srcOrd="2" destOrd="0" presId="urn:microsoft.com/office/officeart/2008/layout/LinedList"/>
    <dgm:cxn modelId="{BE4B1709-DC32-44AD-BB83-A3DD87CE4C04}" type="presParOf" srcId="{4F528D11-5CF1-4DF5-B8D7-8D2E2484E54C}" destId="{B7297410-0A5B-432D-917A-C7C6B62CF0A4}" srcOrd="3" destOrd="0" presId="urn:microsoft.com/office/officeart/2008/layout/LinedList"/>
    <dgm:cxn modelId="{36B5788E-03EE-43CA-9251-ED17378C67B4}" type="presParOf" srcId="{B7297410-0A5B-432D-917A-C7C6B62CF0A4}" destId="{3ADCC810-3629-435B-8D4B-8097CB597770}" srcOrd="0" destOrd="0" presId="urn:microsoft.com/office/officeart/2008/layout/LinedList"/>
    <dgm:cxn modelId="{C4446203-7884-4386-9D70-E33422294DF2}" type="presParOf" srcId="{B7297410-0A5B-432D-917A-C7C6B62CF0A4}" destId="{CD672707-D047-48A0-9835-CC53AE5B842E}" srcOrd="1" destOrd="0" presId="urn:microsoft.com/office/officeart/2008/layout/LinedList"/>
    <dgm:cxn modelId="{53CF4248-A365-47A1-87B6-F4FF6B6570E0}" type="presParOf" srcId="{4F528D11-5CF1-4DF5-B8D7-8D2E2484E54C}" destId="{6EB44A4A-2FE9-4997-BC7D-849FD1DEA336}" srcOrd="4" destOrd="0" presId="urn:microsoft.com/office/officeart/2008/layout/LinedList"/>
    <dgm:cxn modelId="{EC7078CA-4B98-4D7B-BB30-3E939DE79508}" type="presParOf" srcId="{4F528D11-5CF1-4DF5-B8D7-8D2E2484E54C}" destId="{CF346FB7-6E37-4331-8793-CE47CFE07B6F}" srcOrd="5" destOrd="0" presId="urn:microsoft.com/office/officeart/2008/layout/LinedList"/>
    <dgm:cxn modelId="{15F07E95-F951-4E74-9C86-FB2A42E532B7}" type="presParOf" srcId="{CF346FB7-6E37-4331-8793-CE47CFE07B6F}" destId="{19935A39-2534-44A4-A761-86412CCE2942}" srcOrd="0" destOrd="0" presId="urn:microsoft.com/office/officeart/2008/layout/LinedList"/>
    <dgm:cxn modelId="{5255F91F-A8C5-469F-8200-7E1610D13498}" type="presParOf" srcId="{CF346FB7-6E37-4331-8793-CE47CFE07B6F}" destId="{1CED755E-166E-48DA-9255-521DDAD51781}" srcOrd="1" destOrd="0" presId="urn:microsoft.com/office/officeart/2008/layout/LinedList"/>
    <dgm:cxn modelId="{C2F9E67B-892B-471D-BBCA-3BB4F9997778}" type="presParOf" srcId="{4F528D11-5CF1-4DF5-B8D7-8D2E2484E54C}" destId="{573D0583-629D-4C21-9016-16365F621900}" srcOrd="6" destOrd="0" presId="urn:microsoft.com/office/officeart/2008/layout/LinedList"/>
    <dgm:cxn modelId="{DC3C16E8-1705-4CE0-8020-4369FD1657DF}" type="presParOf" srcId="{4F528D11-5CF1-4DF5-B8D7-8D2E2484E54C}" destId="{7CE6DBFA-7D0C-4313-9361-6F05740E8025}" srcOrd="7" destOrd="0" presId="urn:microsoft.com/office/officeart/2008/layout/LinedList"/>
    <dgm:cxn modelId="{713D1313-9CDB-4A5A-903F-9CF2EAB64AB3}" type="presParOf" srcId="{7CE6DBFA-7D0C-4313-9361-6F05740E8025}" destId="{F5BD8C84-8D0B-4AA4-B38A-23D12BEA653B}" srcOrd="0" destOrd="0" presId="urn:microsoft.com/office/officeart/2008/layout/LinedList"/>
    <dgm:cxn modelId="{572CF7E2-245B-4CD9-BD9D-11818FA40F33}" type="presParOf" srcId="{7CE6DBFA-7D0C-4313-9361-6F05740E8025}" destId="{5A5EE2FC-9F0E-4F9C-84C5-1DDEF0987E0B}" srcOrd="1" destOrd="0" presId="urn:microsoft.com/office/officeart/2008/layout/LinedList"/>
    <dgm:cxn modelId="{E1A34753-ED20-4C26-83BB-DB10C4B0D7E2}" type="presParOf" srcId="{4F528D11-5CF1-4DF5-B8D7-8D2E2484E54C}" destId="{34C7A550-9796-4FBF-92B3-3F6A15B350ED}" srcOrd="8" destOrd="0" presId="urn:microsoft.com/office/officeart/2008/layout/LinedList"/>
    <dgm:cxn modelId="{DDCB00A0-3185-4E6E-B8EF-BA04F7CF6401}" type="presParOf" srcId="{4F528D11-5CF1-4DF5-B8D7-8D2E2484E54C}" destId="{1CF38A59-98F4-427C-84BD-88DC00978D59}" srcOrd="9" destOrd="0" presId="urn:microsoft.com/office/officeart/2008/layout/LinedList"/>
    <dgm:cxn modelId="{273BE936-24BF-47D5-89C8-897FFEB32776}" type="presParOf" srcId="{1CF38A59-98F4-427C-84BD-88DC00978D59}" destId="{2A06EF03-FB5A-4EBA-9F30-BCA9E19C564F}" srcOrd="0" destOrd="0" presId="urn:microsoft.com/office/officeart/2008/layout/LinedList"/>
    <dgm:cxn modelId="{A17566B3-293B-44B1-8B81-FBE80F4D7781}" type="presParOf" srcId="{1CF38A59-98F4-427C-84BD-88DC00978D59}" destId="{5FF40A65-0EB1-48BD-BA59-F2113D3CB22A}"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0C7C8F-0416-466D-80E8-4C33F7DFF4FB}">
      <dsp:nvSpPr>
        <dsp:cNvPr id="0" name=""/>
        <dsp:cNvSpPr/>
      </dsp:nvSpPr>
      <dsp:spPr>
        <a:xfrm>
          <a:off x="0" y="2492"/>
          <a:ext cx="4869656" cy="0"/>
        </a:xfrm>
        <a:prstGeom prst="lin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DAF2832-2149-4775-8247-69C6D5A45E62}">
      <dsp:nvSpPr>
        <dsp:cNvPr id="0" name=""/>
        <dsp:cNvSpPr/>
      </dsp:nvSpPr>
      <dsp:spPr>
        <a:xfrm>
          <a:off x="0" y="2492"/>
          <a:ext cx="4869656" cy="17001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kern="1200" dirty="0"/>
            <a:t>To understand the various types of political systems</a:t>
          </a:r>
        </a:p>
      </dsp:txBody>
      <dsp:txXfrm>
        <a:off x="0" y="2492"/>
        <a:ext cx="4869656" cy="1700138"/>
      </dsp:txXfrm>
    </dsp:sp>
    <dsp:sp modelId="{BABB1C6B-55AB-4396-BE1E-8B1771C8061D}">
      <dsp:nvSpPr>
        <dsp:cNvPr id="0" name=""/>
        <dsp:cNvSpPr/>
      </dsp:nvSpPr>
      <dsp:spPr>
        <a:xfrm>
          <a:off x="0" y="1702630"/>
          <a:ext cx="4869656" cy="0"/>
        </a:xfrm>
        <a:prstGeom prst="line">
          <a:avLst/>
        </a:prstGeom>
        <a:solidFill>
          <a:schemeClr val="accent2">
            <a:hueOff val="-7200000"/>
            <a:satOff val="-25001"/>
            <a:lumOff val="30001"/>
            <a:alphaOff val="0"/>
          </a:schemeClr>
        </a:solidFill>
        <a:ln w="25400" cap="flat" cmpd="sng" algn="ctr">
          <a:solidFill>
            <a:schemeClr val="accent2">
              <a:hueOff val="-7200000"/>
              <a:satOff val="-25001"/>
              <a:lumOff val="30001"/>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2A7AAA7-02C0-432A-8746-64E7095CA3B0}">
      <dsp:nvSpPr>
        <dsp:cNvPr id="0" name=""/>
        <dsp:cNvSpPr/>
      </dsp:nvSpPr>
      <dsp:spPr>
        <a:xfrm>
          <a:off x="0" y="1702630"/>
          <a:ext cx="4869656" cy="17001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kern="1200"/>
            <a:t>To analyse the effect of different political systems on company operations</a:t>
          </a:r>
        </a:p>
      </dsp:txBody>
      <dsp:txXfrm>
        <a:off x="0" y="1702630"/>
        <a:ext cx="4869656" cy="1700138"/>
      </dsp:txXfrm>
    </dsp:sp>
    <dsp:sp modelId="{883414BE-5716-4E71-889E-D8C7585FA04F}">
      <dsp:nvSpPr>
        <dsp:cNvPr id="0" name=""/>
        <dsp:cNvSpPr/>
      </dsp:nvSpPr>
      <dsp:spPr>
        <a:xfrm>
          <a:off x="0" y="3402769"/>
          <a:ext cx="4869656" cy="0"/>
        </a:xfrm>
        <a:prstGeom prst="line">
          <a:avLst/>
        </a:prstGeom>
        <a:solidFill>
          <a:schemeClr val="accent2">
            <a:hueOff val="-14400000"/>
            <a:satOff val="-50003"/>
            <a:lumOff val="60001"/>
            <a:alphaOff val="0"/>
          </a:schemeClr>
        </a:solidFill>
        <a:ln w="25400" cap="flat" cmpd="sng" algn="ctr">
          <a:solidFill>
            <a:schemeClr val="accent2">
              <a:hueOff val="-14400000"/>
              <a:satOff val="-50003"/>
              <a:lumOff val="60001"/>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384AA9B-9963-4CB6-BD12-6F9136A0E50C}">
      <dsp:nvSpPr>
        <dsp:cNvPr id="0" name=""/>
        <dsp:cNvSpPr/>
      </dsp:nvSpPr>
      <dsp:spPr>
        <a:xfrm>
          <a:off x="0" y="3402769"/>
          <a:ext cx="4869656" cy="17001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kern="1200"/>
            <a:t>To explain legal issues facing international companies</a:t>
          </a:r>
        </a:p>
      </dsp:txBody>
      <dsp:txXfrm>
        <a:off x="0" y="3402769"/>
        <a:ext cx="4869656" cy="170013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610781-9B15-4036-95A7-62E81E9FAB68}">
      <dsp:nvSpPr>
        <dsp:cNvPr id="0" name=""/>
        <dsp:cNvSpPr/>
      </dsp:nvSpPr>
      <dsp:spPr>
        <a:xfrm>
          <a:off x="1004" y="1087611"/>
          <a:ext cx="3917900" cy="235074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just" defTabSz="889000">
            <a:lnSpc>
              <a:spcPct val="90000"/>
            </a:lnSpc>
            <a:spcBef>
              <a:spcPct val="0"/>
            </a:spcBef>
            <a:spcAft>
              <a:spcPct val="35000"/>
            </a:spcAft>
            <a:buNone/>
          </a:pPr>
          <a:r>
            <a:rPr lang="en-US" sz="2000" kern="1200" dirty="0">
              <a:solidFill>
                <a:schemeClr val="accent2"/>
              </a:solidFill>
            </a:rPr>
            <a:t>A country</a:t>
          </a:r>
          <a:r>
            <a:rPr lang="ja-JP" sz="2000" kern="1200" dirty="0">
              <a:solidFill>
                <a:schemeClr val="accent2"/>
              </a:solidFill>
            </a:rPr>
            <a:t>’</a:t>
          </a:r>
          <a:r>
            <a:rPr lang="en-US" sz="2000" kern="1200" dirty="0">
              <a:solidFill>
                <a:schemeClr val="accent2"/>
              </a:solidFill>
            </a:rPr>
            <a:t>s </a:t>
          </a:r>
          <a:r>
            <a:rPr lang="en-US" sz="2000" b="1" kern="1200" dirty="0">
              <a:solidFill>
                <a:schemeClr val="accent2"/>
              </a:solidFill>
            </a:rPr>
            <a:t>political system </a:t>
          </a:r>
          <a:r>
            <a:rPr lang="en-US" sz="2000" kern="1200" dirty="0">
              <a:solidFill>
                <a:schemeClr val="accent2"/>
              </a:solidFill>
            </a:rPr>
            <a:t>refers to the structural dimensions and power dynamics of its government that specify institutions, organizations, and interest groups, and define the norms that govern political activities.</a:t>
          </a:r>
        </a:p>
      </dsp:txBody>
      <dsp:txXfrm>
        <a:off x="1004" y="1087611"/>
        <a:ext cx="3917900" cy="2350740"/>
      </dsp:txXfrm>
    </dsp:sp>
    <dsp:sp modelId="{C81BCC65-4BCE-482F-8C4E-3B4961BE98BC}">
      <dsp:nvSpPr>
        <dsp:cNvPr id="0" name=""/>
        <dsp:cNvSpPr/>
      </dsp:nvSpPr>
      <dsp:spPr>
        <a:xfrm>
          <a:off x="4310695" y="1087611"/>
          <a:ext cx="3917900" cy="235074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just" defTabSz="889000">
            <a:lnSpc>
              <a:spcPct val="90000"/>
            </a:lnSpc>
            <a:spcBef>
              <a:spcPct val="0"/>
            </a:spcBef>
            <a:spcAft>
              <a:spcPct val="35000"/>
            </a:spcAft>
            <a:buNone/>
          </a:pPr>
          <a:r>
            <a:rPr lang="en-US" sz="2000" b="0" i="0" kern="1200" dirty="0">
              <a:solidFill>
                <a:schemeClr val="accent2"/>
              </a:solidFill>
            </a:rPr>
            <a:t>Political Environment is the state, government and its institutions and legislations and the public and private stakeholders who operate and interact with or influence the system. </a:t>
          </a:r>
          <a:endParaRPr lang="en-US" sz="2000" kern="1200" dirty="0">
            <a:solidFill>
              <a:schemeClr val="accent2"/>
            </a:solidFill>
          </a:endParaRPr>
        </a:p>
      </dsp:txBody>
      <dsp:txXfrm>
        <a:off x="4310695" y="1087611"/>
        <a:ext cx="3917900" cy="235074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F70A29-FA8E-4B46-9C40-A9170C27A3E7}">
      <dsp:nvSpPr>
        <dsp:cNvPr id="0" name=""/>
        <dsp:cNvSpPr/>
      </dsp:nvSpPr>
      <dsp:spPr>
        <a:xfrm>
          <a:off x="0" y="13566"/>
          <a:ext cx="8229600" cy="142857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just" defTabSz="1644650">
            <a:lnSpc>
              <a:spcPct val="90000"/>
            </a:lnSpc>
            <a:spcBef>
              <a:spcPct val="0"/>
            </a:spcBef>
            <a:spcAft>
              <a:spcPct val="35000"/>
            </a:spcAft>
            <a:buNone/>
          </a:pPr>
          <a:r>
            <a:rPr lang="en-US" sz="3700" kern="1200" dirty="0">
              <a:solidFill>
                <a:schemeClr val="accent2"/>
              </a:solidFill>
            </a:rPr>
            <a:t>It is assessed according to two dimensions:</a:t>
          </a:r>
        </a:p>
      </dsp:txBody>
      <dsp:txXfrm>
        <a:off x="69737" y="83303"/>
        <a:ext cx="8090126" cy="1289096"/>
      </dsp:txXfrm>
    </dsp:sp>
    <dsp:sp modelId="{8E74880E-CCF3-4AA4-9BF1-91B01955EB3E}">
      <dsp:nvSpPr>
        <dsp:cNvPr id="0" name=""/>
        <dsp:cNvSpPr/>
      </dsp:nvSpPr>
      <dsp:spPr>
        <a:xfrm>
          <a:off x="0" y="1548696"/>
          <a:ext cx="8229600" cy="142857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just" defTabSz="1644650">
            <a:lnSpc>
              <a:spcPct val="90000"/>
            </a:lnSpc>
            <a:spcBef>
              <a:spcPct val="0"/>
            </a:spcBef>
            <a:spcAft>
              <a:spcPct val="35000"/>
            </a:spcAft>
            <a:buNone/>
          </a:pPr>
          <a:r>
            <a:rPr lang="en-US" sz="3700" kern="1200">
              <a:solidFill>
                <a:schemeClr val="accent2"/>
              </a:solidFill>
            </a:rPr>
            <a:t>Individualism vs Collectivism</a:t>
          </a:r>
        </a:p>
      </dsp:txBody>
      <dsp:txXfrm>
        <a:off x="69737" y="1618433"/>
        <a:ext cx="8090126" cy="1289096"/>
      </dsp:txXfrm>
    </dsp:sp>
    <dsp:sp modelId="{AA3D56D6-4F77-4CBD-86AE-B3A6F994DB15}">
      <dsp:nvSpPr>
        <dsp:cNvPr id="0" name=""/>
        <dsp:cNvSpPr/>
      </dsp:nvSpPr>
      <dsp:spPr>
        <a:xfrm>
          <a:off x="0" y="3083826"/>
          <a:ext cx="8229600" cy="142857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just" defTabSz="1644650">
            <a:lnSpc>
              <a:spcPct val="90000"/>
            </a:lnSpc>
            <a:spcBef>
              <a:spcPct val="0"/>
            </a:spcBef>
            <a:spcAft>
              <a:spcPct val="35000"/>
            </a:spcAft>
            <a:buNone/>
          </a:pPr>
          <a:r>
            <a:rPr lang="en-US" sz="3700" kern="1200">
              <a:solidFill>
                <a:schemeClr val="accent2"/>
              </a:solidFill>
            </a:rPr>
            <a:t>Democracy vs Totalitarianism</a:t>
          </a:r>
        </a:p>
      </dsp:txBody>
      <dsp:txXfrm>
        <a:off x="69737" y="3153563"/>
        <a:ext cx="8090126" cy="128909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996C54-055A-4F76-8A3A-8A9B430F4DD6}">
      <dsp:nvSpPr>
        <dsp:cNvPr id="0" name=""/>
        <dsp:cNvSpPr/>
      </dsp:nvSpPr>
      <dsp:spPr>
        <a:xfrm>
          <a:off x="0" y="552"/>
          <a:ext cx="82296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D75E91D-F710-4AF2-BBC5-57EE8C039D96}">
      <dsp:nvSpPr>
        <dsp:cNvPr id="0" name=""/>
        <dsp:cNvSpPr/>
      </dsp:nvSpPr>
      <dsp:spPr>
        <a:xfrm>
          <a:off x="0" y="552"/>
          <a:ext cx="8229600" cy="9049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dirty="0"/>
            <a:t>Businesses conduct the activities for the benefit of society where Govt regulates the market to promote:</a:t>
          </a:r>
        </a:p>
      </dsp:txBody>
      <dsp:txXfrm>
        <a:off x="0" y="552"/>
        <a:ext cx="8229600" cy="904971"/>
      </dsp:txXfrm>
    </dsp:sp>
    <dsp:sp modelId="{5EA96CD2-835D-4D6B-BDEB-7DFA470EBE7F}">
      <dsp:nvSpPr>
        <dsp:cNvPr id="0" name=""/>
        <dsp:cNvSpPr/>
      </dsp:nvSpPr>
      <dsp:spPr>
        <a:xfrm>
          <a:off x="0" y="905524"/>
          <a:ext cx="82296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ADCC810-3629-435B-8D4B-8097CB597770}">
      <dsp:nvSpPr>
        <dsp:cNvPr id="0" name=""/>
        <dsp:cNvSpPr/>
      </dsp:nvSpPr>
      <dsp:spPr>
        <a:xfrm>
          <a:off x="0" y="905524"/>
          <a:ext cx="8229600" cy="9049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Social equality </a:t>
          </a:r>
        </a:p>
      </dsp:txBody>
      <dsp:txXfrm>
        <a:off x="0" y="905524"/>
        <a:ext cx="8229600" cy="904971"/>
      </dsp:txXfrm>
    </dsp:sp>
    <dsp:sp modelId="{6EB44A4A-2FE9-4997-BC7D-849FD1DEA336}">
      <dsp:nvSpPr>
        <dsp:cNvPr id="0" name=""/>
        <dsp:cNvSpPr/>
      </dsp:nvSpPr>
      <dsp:spPr>
        <a:xfrm>
          <a:off x="0" y="1810495"/>
          <a:ext cx="82296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9935A39-2534-44A4-A761-86412CCE2942}">
      <dsp:nvSpPr>
        <dsp:cNvPr id="0" name=""/>
        <dsp:cNvSpPr/>
      </dsp:nvSpPr>
      <dsp:spPr>
        <a:xfrm>
          <a:off x="0" y="1810495"/>
          <a:ext cx="8229600" cy="9049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Labour rights</a:t>
          </a:r>
        </a:p>
      </dsp:txBody>
      <dsp:txXfrm>
        <a:off x="0" y="1810495"/>
        <a:ext cx="8229600" cy="904971"/>
      </dsp:txXfrm>
    </dsp:sp>
    <dsp:sp modelId="{573D0583-629D-4C21-9016-16365F621900}">
      <dsp:nvSpPr>
        <dsp:cNvPr id="0" name=""/>
        <dsp:cNvSpPr/>
      </dsp:nvSpPr>
      <dsp:spPr>
        <a:xfrm>
          <a:off x="0" y="2715467"/>
          <a:ext cx="82296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5BD8C84-8D0B-4AA4-B38A-23D12BEA653B}">
      <dsp:nvSpPr>
        <dsp:cNvPr id="0" name=""/>
        <dsp:cNvSpPr/>
      </dsp:nvSpPr>
      <dsp:spPr>
        <a:xfrm>
          <a:off x="0" y="2715467"/>
          <a:ext cx="8229600" cy="9049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Income equality</a:t>
          </a:r>
        </a:p>
      </dsp:txBody>
      <dsp:txXfrm>
        <a:off x="0" y="2715467"/>
        <a:ext cx="8229600" cy="904971"/>
      </dsp:txXfrm>
    </dsp:sp>
    <dsp:sp modelId="{34C7A550-9796-4FBF-92B3-3F6A15B350ED}">
      <dsp:nvSpPr>
        <dsp:cNvPr id="0" name=""/>
        <dsp:cNvSpPr/>
      </dsp:nvSpPr>
      <dsp:spPr>
        <a:xfrm>
          <a:off x="0" y="3620438"/>
          <a:ext cx="82296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A06EF03-FB5A-4EBA-9F30-BCA9E19C564F}">
      <dsp:nvSpPr>
        <dsp:cNvPr id="0" name=""/>
        <dsp:cNvSpPr/>
      </dsp:nvSpPr>
      <dsp:spPr>
        <a:xfrm>
          <a:off x="0" y="3620438"/>
          <a:ext cx="8229600" cy="9049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Workplace democracy</a:t>
          </a:r>
        </a:p>
      </dsp:txBody>
      <dsp:txXfrm>
        <a:off x="0" y="3620438"/>
        <a:ext cx="8229600" cy="904971"/>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b="0">
                <a:latin typeface="Arial" panose="020B0604020202020204" pitchFamily="34" charset="0"/>
                <a:ea typeface="+mn-ea"/>
                <a:cs typeface="Arial" panose="020B0604020202020204" pitchFamily="34" charset="0"/>
              </a:defRPr>
            </a:lvl1pPr>
          </a:lstStyle>
          <a:p>
            <a:pPr>
              <a:defRPr/>
            </a:pPr>
            <a:endParaRPr lang="en-US"/>
          </a:p>
        </p:txBody>
      </p:sp>
      <p:sp>
        <p:nvSpPr>
          <p:cNvPr id="819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0">
                <a:latin typeface="Arial" panose="020B0604020202020204" pitchFamily="34" charset="0"/>
                <a:ea typeface="+mn-ea"/>
                <a:cs typeface="Arial" panose="020B0604020202020204" pitchFamily="34" charset="0"/>
              </a:defRPr>
            </a:lvl1pPr>
          </a:lstStyle>
          <a:p>
            <a:pPr>
              <a:defRPr/>
            </a:pPr>
            <a:endParaRPr lang="en-US"/>
          </a:p>
        </p:txBody>
      </p:sp>
      <p:sp>
        <p:nvSpPr>
          <p:cNvPr id="4301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819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19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b="0">
                <a:latin typeface="Arial" panose="020B0604020202020204" pitchFamily="34" charset="0"/>
                <a:ea typeface="+mn-ea"/>
                <a:cs typeface="Arial" panose="020B0604020202020204" pitchFamily="34" charset="0"/>
              </a:defRPr>
            </a:lvl1pPr>
          </a:lstStyle>
          <a:p>
            <a:pPr>
              <a:defRPr/>
            </a:pPr>
            <a:endParaRPr lang="en-US"/>
          </a:p>
        </p:txBody>
      </p:sp>
      <p:sp>
        <p:nvSpPr>
          <p:cNvPr id="819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a:latin typeface="Arial" pitchFamily="34" charset="0"/>
                <a:cs typeface="Arial" pitchFamily="34" charset="0"/>
              </a:defRPr>
            </a:lvl1pPr>
          </a:lstStyle>
          <a:p>
            <a:pPr>
              <a:defRPr/>
            </a:pPr>
            <a:fld id="{7FF80605-3AF9-4D6D-A2A1-C1BDBBBA355F}" type="slidenum">
              <a:rPr lang="en-US"/>
              <a:pPr>
                <a:defRPr/>
              </a:pPr>
              <a:t>‹#›</a:t>
            </a:fld>
            <a:endParaRPr lang="en-US"/>
          </a:p>
        </p:txBody>
      </p:sp>
    </p:spTree>
    <p:extLst>
      <p:ext uri="{BB962C8B-B14F-4D97-AF65-F5344CB8AC3E}">
        <p14:creationId xmlns:p14="http://schemas.microsoft.com/office/powerpoint/2010/main" val="294967146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S PGothic" pitchFamily="34" charset="-128"/>
        <a:cs typeface="Arial" panose="020B0604020202020204" pitchFamily="34" charset="0"/>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Arial" charset="0"/>
        <a:cs typeface="Arial" panose="020B0604020202020204" pitchFamily="34" charset="0"/>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Arial" charset="0"/>
        <a:cs typeface="Arial" panose="020B0604020202020204" pitchFamily="34" charset="0"/>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Arial" charset="0"/>
        <a:cs typeface="Arial" panose="020B0604020202020204" pitchFamily="34" charset="0"/>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Arial" charset="0"/>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ln/>
        </p:spPr>
      </p:sp>
      <p:sp>
        <p:nvSpPr>
          <p:cNvPr id="31747" name="Notes Placeholder 2"/>
          <p:cNvSpPr>
            <a:spLocks noGrp="1"/>
          </p:cNvSpPr>
          <p:nvPr>
            <p:ph type="body" idx="1"/>
          </p:nvPr>
        </p:nvSpPr>
        <p:spPr>
          <a:noFill/>
          <a:ln/>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ea typeface="ＭＳ Ｐゴシック" charset="-128"/>
              </a:defRPr>
            </a:lvl1pPr>
            <a:lvl2pPr marL="37931725" indent="-37474525" eaLnBrk="0" hangingPunct="0">
              <a:spcBef>
                <a:spcPct val="30000"/>
              </a:spcBef>
              <a:defRPr sz="1200">
                <a:solidFill>
                  <a:schemeClr val="tx1"/>
                </a:solidFill>
                <a:latin typeface="Arial" charset="0"/>
                <a:ea typeface="ＭＳ Ｐゴシック" charset="-128"/>
              </a:defRPr>
            </a:lvl2pPr>
            <a:lvl3pPr marL="1143000" indent="-228600" eaLnBrk="0" hangingPunct="0">
              <a:spcBef>
                <a:spcPct val="30000"/>
              </a:spcBef>
              <a:defRPr sz="1200">
                <a:solidFill>
                  <a:schemeClr val="tx1"/>
                </a:solidFill>
                <a:latin typeface="Arial" charset="0"/>
                <a:ea typeface="ＭＳ Ｐゴシック" charset="-128"/>
              </a:defRPr>
            </a:lvl3pPr>
            <a:lvl4pPr marL="1600200" indent="-228600" eaLnBrk="0" hangingPunct="0">
              <a:spcBef>
                <a:spcPct val="30000"/>
              </a:spcBef>
              <a:defRPr sz="1200">
                <a:solidFill>
                  <a:schemeClr val="tx1"/>
                </a:solidFill>
                <a:latin typeface="Arial" charset="0"/>
                <a:ea typeface="ＭＳ Ｐゴシック" charset="-128"/>
              </a:defRPr>
            </a:lvl4pPr>
            <a:lvl5pPr marL="2057400" indent="-228600" eaLnBrk="0" hangingPunct="0">
              <a:spcBef>
                <a:spcPct val="30000"/>
              </a:spcBef>
              <a:defRPr sz="1200">
                <a:solidFill>
                  <a:schemeClr val="tx1"/>
                </a:solidFill>
                <a:latin typeface="Arial" charset="0"/>
                <a:ea typeface="ＭＳ Ｐゴシック"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charset="-128"/>
              </a:defRPr>
            </a:lvl9pPr>
          </a:lstStyle>
          <a:p>
            <a:pPr eaLnBrk="1" hangingPunct="1">
              <a:spcBef>
                <a:spcPct val="0"/>
              </a:spcBef>
            </a:pPr>
            <a:fld id="{C6F2DC19-4C66-47E5-B5B9-57A9D13B4DB5}" type="slidenum">
              <a:rPr lang="en-US" altLang="en-US" smtClean="0"/>
              <a:pPr eaLnBrk="1" hangingPunct="1">
                <a:spcBef>
                  <a:spcPct val="0"/>
                </a:spcBef>
              </a:pPr>
              <a:t>22</a:t>
            </a:fld>
            <a:endParaRPr lang="en-US" altLang="en-US"/>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t>The democratic–totalitarian dimension is not independent of the collectivism–individualism dimension. Democracy and individualism go hand in hand, as do the communist version of collectivism and totalitarianism.</a:t>
            </a:r>
          </a:p>
          <a:p>
            <a:pPr eaLnBrk="1" hangingPunct="1"/>
            <a:r>
              <a:rPr lang="en-US" altLang="en-US" dirty="0"/>
              <a:t>However, gray areas exist; it is possible to have a democratic state where collective values predominate, and it is possible to have a totalitarian state that is hostile to collectivism and in which some degree of individualism—particularly in the economic sphere—is encouraged. For example, China has seen a move toward greater individual freedom in the economic sphere, but the government is still a totalitarian dictatorship.</a:t>
            </a:r>
          </a:p>
          <a:p>
            <a:pPr eaLnBrk="1" hangingPunct="1"/>
            <a:endParaRPr lang="en-US" altLang="en-US" dirty="0"/>
          </a:p>
          <a:p>
            <a:pPr eaLnBrk="1" hangingPunct="1"/>
            <a:endParaRPr lang="en-US" altLang="en-US" dirty="0"/>
          </a:p>
          <a:p>
            <a:pPr eaLnBrk="1" hangingPunct="1"/>
            <a:endParaRPr lang="en-US" altLang="en-US" dirty="0"/>
          </a:p>
          <a:p>
            <a:pPr eaLnBrk="1" hangingPunct="1"/>
            <a:endParaRPr lang="en-US" altLang="en-US" sz="1000"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https://edition.cnn.com/2019/08/13/asia/hong-kong-airport-protest-explained-hnk-intl/index.html</a:t>
            </a:r>
          </a:p>
          <a:p>
            <a:r>
              <a:rPr lang="en-US" dirty="0"/>
              <a:t>https://www.bbc.com/news/world-asia-china-48607723</a:t>
            </a:r>
          </a:p>
        </p:txBody>
      </p:sp>
      <p:sp>
        <p:nvSpPr>
          <p:cNvPr id="4" name="Slide Number Placeholder 3"/>
          <p:cNvSpPr>
            <a:spLocks noGrp="1"/>
          </p:cNvSpPr>
          <p:nvPr>
            <p:ph type="sldNum" sz="quarter" idx="10"/>
          </p:nvPr>
        </p:nvSpPr>
        <p:spPr/>
        <p:txBody>
          <a:bodyPr/>
          <a:lstStyle/>
          <a:p>
            <a:pPr>
              <a:defRPr/>
            </a:pPr>
            <a:fld id="{7FF80605-3AF9-4D6D-A2A1-C1BDBBBA355F}" type="slidenum">
              <a:rPr lang="en-US" smtClean="0"/>
              <a:pPr>
                <a:defRPr/>
              </a:pPr>
              <a:t>23</a:t>
            </a:fld>
            <a:endParaRPr lang="en-US"/>
          </a:p>
        </p:txBody>
      </p:sp>
    </p:spTree>
    <p:extLst>
      <p:ext uri="{BB962C8B-B14F-4D97-AF65-F5344CB8AC3E}">
        <p14:creationId xmlns:p14="http://schemas.microsoft.com/office/powerpoint/2010/main" val="18908566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ea typeface="ＭＳ Ｐゴシック" charset="-128"/>
              </a:defRPr>
            </a:lvl1pPr>
            <a:lvl2pPr marL="37931725" indent="-37474525" eaLnBrk="0" hangingPunct="0">
              <a:spcBef>
                <a:spcPct val="30000"/>
              </a:spcBef>
              <a:defRPr sz="1200">
                <a:solidFill>
                  <a:schemeClr val="tx1"/>
                </a:solidFill>
                <a:latin typeface="Arial" charset="0"/>
                <a:ea typeface="ＭＳ Ｐゴシック" charset="-128"/>
              </a:defRPr>
            </a:lvl2pPr>
            <a:lvl3pPr marL="1143000" indent="-228600" eaLnBrk="0" hangingPunct="0">
              <a:spcBef>
                <a:spcPct val="30000"/>
              </a:spcBef>
              <a:defRPr sz="1200">
                <a:solidFill>
                  <a:schemeClr val="tx1"/>
                </a:solidFill>
                <a:latin typeface="Arial" charset="0"/>
                <a:ea typeface="ＭＳ Ｐゴシック" charset="-128"/>
              </a:defRPr>
            </a:lvl3pPr>
            <a:lvl4pPr marL="1600200" indent="-228600" eaLnBrk="0" hangingPunct="0">
              <a:spcBef>
                <a:spcPct val="30000"/>
              </a:spcBef>
              <a:defRPr sz="1200">
                <a:solidFill>
                  <a:schemeClr val="tx1"/>
                </a:solidFill>
                <a:latin typeface="Arial" charset="0"/>
                <a:ea typeface="ＭＳ Ｐゴシック" charset="-128"/>
              </a:defRPr>
            </a:lvl4pPr>
            <a:lvl5pPr marL="2057400" indent="-228600" eaLnBrk="0" hangingPunct="0">
              <a:spcBef>
                <a:spcPct val="30000"/>
              </a:spcBef>
              <a:defRPr sz="1200">
                <a:solidFill>
                  <a:schemeClr val="tx1"/>
                </a:solidFill>
                <a:latin typeface="Arial" charset="0"/>
                <a:ea typeface="ＭＳ Ｐゴシック"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charset="-128"/>
              </a:defRPr>
            </a:lvl9pPr>
          </a:lstStyle>
          <a:p>
            <a:pPr eaLnBrk="1" hangingPunct="1">
              <a:spcBef>
                <a:spcPct val="0"/>
              </a:spcBef>
            </a:pPr>
            <a:fld id="{08963DB7-7710-41DB-A48D-F14B36791CB7}" type="slidenum">
              <a:rPr lang="en-US" altLang="en-US" smtClean="0"/>
              <a:pPr eaLnBrk="1" hangingPunct="1">
                <a:spcBef>
                  <a:spcPct val="0"/>
                </a:spcBef>
              </a:pPr>
              <a:t>25</a:t>
            </a:fld>
            <a:endParaRPr lang="en-US" altLang="en-US"/>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LO 3: Understand how the legal systems of countries differ.</a:t>
            </a:r>
          </a:p>
          <a:p>
            <a:pPr eaLnBrk="1" hangingPunct="1"/>
            <a:r>
              <a:rPr lang="en-US" altLang="en-US" b="1"/>
              <a:t>Legal systems</a:t>
            </a:r>
            <a:r>
              <a:rPr lang="en-US" altLang="en-US"/>
              <a:t> are the systems of rules or laws that regulate behavior along with the processes by which the laws are enforced and through which redress for grievances is obtained. </a:t>
            </a:r>
          </a:p>
          <a:p>
            <a:pPr eaLnBrk="1" hangingPunct="1"/>
            <a:r>
              <a:rPr lang="en-US" altLang="en-US"/>
              <a:t>The legal system of a country is of immense importance to international business. A country’s laws regulate business practice, define the manner in which business transactions are to be executed, and set down the rights and obligations of those involved in business transactions. </a:t>
            </a:r>
          </a:p>
          <a:p>
            <a:pPr eaLnBrk="1" hangingPunct="1"/>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ea typeface="ＭＳ Ｐゴシック" charset="-128"/>
              </a:defRPr>
            </a:lvl1pPr>
            <a:lvl2pPr marL="37931725" indent="-37474525" eaLnBrk="0" hangingPunct="0">
              <a:spcBef>
                <a:spcPct val="30000"/>
              </a:spcBef>
              <a:defRPr sz="1200">
                <a:solidFill>
                  <a:schemeClr val="tx1"/>
                </a:solidFill>
                <a:latin typeface="Arial" charset="0"/>
                <a:ea typeface="ＭＳ Ｐゴシック" charset="-128"/>
              </a:defRPr>
            </a:lvl2pPr>
            <a:lvl3pPr marL="1143000" indent="-228600" eaLnBrk="0" hangingPunct="0">
              <a:spcBef>
                <a:spcPct val="30000"/>
              </a:spcBef>
              <a:defRPr sz="1200">
                <a:solidFill>
                  <a:schemeClr val="tx1"/>
                </a:solidFill>
                <a:latin typeface="Arial" charset="0"/>
                <a:ea typeface="ＭＳ Ｐゴシック" charset="-128"/>
              </a:defRPr>
            </a:lvl3pPr>
            <a:lvl4pPr marL="1600200" indent="-228600" eaLnBrk="0" hangingPunct="0">
              <a:spcBef>
                <a:spcPct val="30000"/>
              </a:spcBef>
              <a:defRPr sz="1200">
                <a:solidFill>
                  <a:schemeClr val="tx1"/>
                </a:solidFill>
                <a:latin typeface="Arial" charset="0"/>
                <a:ea typeface="ＭＳ Ｐゴシック" charset="-128"/>
              </a:defRPr>
            </a:lvl4pPr>
            <a:lvl5pPr marL="2057400" indent="-228600" eaLnBrk="0" hangingPunct="0">
              <a:spcBef>
                <a:spcPct val="30000"/>
              </a:spcBef>
              <a:defRPr sz="1200">
                <a:solidFill>
                  <a:schemeClr val="tx1"/>
                </a:solidFill>
                <a:latin typeface="Arial" charset="0"/>
                <a:ea typeface="ＭＳ Ｐゴシック"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charset="-128"/>
              </a:defRPr>
            </a:lvl9pPr>
          </a:lstStyle>
          <a:p>
            <a:pPr eaLnBrk="1" hangingPunct="1">
              <a:spcBef>
                <a:spcPct val="0"/>
              </a:spcBef>
            </a:pPr>
            <a:fld id="{4B495C0C-40B0-4CFA-9588-1B29EC160110}" type="slidenum">
              <a:rPr lang="en-US" altLang="en-US" smtClean="0"/>
              <a:pPr eaLnBrk="1" hangingPunct="1">
                <a:spcBef>
                  <a:spcPct val="0"/>
                </a:spcBef>
              </a:pPr>
              <a:t>28</a:t>
            </a:fld>
            <a:endParaRPr lang="en-US" altLang="en-US"/>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There are three main types of legal systems – or legal traditions – in use around the world: common law, civil law, and theocratic law. </a:t>
            </a:r>
          </a:p>
          <a:p>
            <a:pPr eaLnBrk="1" hangingPunct="1"/>
            <a:r>
              <a:rPr lang="en-US" altLang="en-US"/>
              <a:t>Common law evolved in England over hundreds of years. It is now found in most of Great Britain’s former colonies, including the United States. </a:t>
            </a:r>
            <a:r>
              <a:rPr lang="en-US" altLang="en-US" b="1"/>
              <a:t>Common law</a:t>
            </a:r>
            <a:r>
              <a:rPr lang="en-US" altLang="en-US"/>
              <a:t> is based on tradition, precedent, and custom.  When law courts interpret common law, they do so with regard to these characteristics. This gives a common law system a degree of flexibility that other systems lack because it allows the judge to interpret the law.</a:t>
            </a:r>
          </a:p>
          <a:p>
            <a:pPr eaLnBrk="1" hangingPunct="1"/>
            <a:r>
              <a:rPr lang="en-US" altLang="en-US" b="1"/>
              <a:t>Civil law</a:t>
            </a:r>
            <a:r>
              <a:rPr lang="en-US" altLang="en-US"/>
              <a:t> is based on a very detailed set of laws organized into codes. When law courts interpret civil law, they do so with regard to these codes.  Over 80 countries, including Germany, France, Japan, and Russia, operate with a civil law system. A civil law system tends to be less adversarial that a common law system, since the judges rely upon detailed legal codes rather than tradition, precedent and custom which they interpret.  Judges under a civil law system have less </a:t>
            </a:r>
            <a:r>
              <a:rPr lang="en-US" altLang="en-US" i="1"/>
              <a:t>flexibility</a:t>
            </a:r>
            <a:r>
              <a:rPr lang="en-US" altLang="en-US"/>
              <a:t> than those under a common law system. </a:t>
            </a:r>
          </a:p>
          <a:p>
            <a:pPr eaLnBrk="1" hangingPunct="1"/>
            <a:r>
              <a:rPr lang="en-US" altLang="en-US" b="1"/>
              <a:t>Theocratic law</a:t>
            </a:r>
            <a:r>
              <a:rPr lang="en-US" altLang="en-US"/>
              <a:t> is based on religious teachings. Islamic law is the most widely practiced theocratic legal system in the modern world, although usage of both Hindu and Jewish law persisted into the twentieth century. </a:t>
            </a:r>
          </a:p>
          <a:p>
            <a:pPr eaLnBrk="1" hangingPunct="1"/>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Slide Image Placeholder 1"/>
          <p:cNvSpPr>
            <a:spLocks noGrp="1" noRot="1" noChangeAspect="1" noTextEdit="1"/>
          </p:cNvSpPr>
          <p:nvPr>
            <p:ph type="sldImg"/>
          </p:nvPr>
        </p:nvSpPr>
        <p:spPr>
          <a:ln/>
        </p:spPr>
      </p:sp>
      <p:sp>
        <p:nvSpPr>
          <p:cNvPr id="1423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Country’s legal historylaw</a:t>
            </a:r>
          </a:p>
          <a:p>
            <a:r>
              <a:rPr lang="en-US"/>
              <a:t>Similar cases that have come and the ways the law are applied for specific situation</a:t>
            </a:r>
          </a:p>
          <a:p>
            <a:r>
              <a:rPr lang="en-US"/>
              <a:t>Judges</a:t>
            </a:r>
          </a:p>
        </p:txBody>
      </p:sp>
      <p:sp>
        <p:nvSpPr>
          <p:cNvPr id="1423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fld id="{FA5D2B28-7840-4464-A906-6DA82E355A4B}" type="slidenum">
              <a:rPr lang="en-US" smtClean="0">
                <a:latin typeface="Arial" pitchFamily="34" charset="0"/>
              </a:rPr>
              <a:pPr/>
              <a:t>29</a:t>
            </a:fld>
            <a:endParaRPr lang="en-US">
              <a:latin typeface="Arial"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p:spPr>
        <p:txBody>
          <a:bodyPr/>
          <a:lstStyle/>
          <a:p>
            <a:r>
              <a:rPr lang="en-US" dirty="0"/>
              <a:t>North Korea –Kim Jong</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ea typeface="ＭＳ Ｐゴシック" charset="-128"/>
              </a:defRPr>
            </a:lvl1pPr>
            <a:lvl2pPr marL="37931725" indent="-37474525" eaLnBrk="0" hangingPunct="0">
              <a:spcBef>
                <a:spcPct val="30000"/>
              </a:spcBef>
              <a:defRPr sz="1200">
                <a:solidFill>
                  <a:schemeClr val="tx1"/>
                </a:solidFill>
                <a:latin typeface="Arial" charset="0"/>
                <a:ea typeface="ＭＳ Ｐゴシック" charset="-128"/>
              </a:defRPr>
            </a:lvl2pPr>
            <a:lvl3pPr marL="1143000" indent="-228600" eaLnBrk="0" hangingPunct="0">
              <a:spcBef>
                <a:spcPct val="30000"/>
              </a:spcBef>
              <a:defRPr sz="1200">
                <a:solidFill>
                  <a:schemeClr val="tx1"/>
                </a:solidFill>
                <a:latin typeface="Arial" charset="0"/>
                <a:ea typeface="ＭＳ Ｐゴシック" charset="-128"/>
              </a:defRPr>
            </a:lvl3pPr>
            <a:lvl4pPr marL="1600200" indent="-228600" eaLnBrk="0" hangingPunct="0">
              <a:spcBef>
                <a:spcPct val="30000"/>
              </a:spcBef>
              <a:defRPr sz="1200">
                <a:solidFill>
                  <a:schemeClr val="tx1"/>
                </a:solidFill>
                <a:latin typeface="Arial" charset="0"/>
                <a:ea typeface="ＭＳ Ｐゴシック" charset="-128"/>
              </a:defRPr>
            </a:lvl4pPr>
            <a:lvl5pPr marL="2057400" indent="-228600" eaLnBrk="0" hangingPunct="0">
              <a:spcBef>
                <a:spcPct val="30000"/>
              </a:spcBef>
              <a:defRPr sz="1200">
                <a:solidFill>
                  <a:schemeClr val="tx1"/>
                </a:solidFill>
                <a:latin typeface="Arial" charset="0"/>
                <a:ea typeface="ＭＳ Ｐゴシック"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charset="-128"/>
              </a:defRPr>
            </a:lvl9pPr>
          </a:lstStyle>
          <a:p>
            <a:pPr eaLnBrk="1" hangingPunct="1">
              <a:spcBef>
                <a:spcPct val="0"/>
              </a:spcBef>
            </a:pPr>
            <a:fld id="{A75696C7-B55F-4C9A-B77E-C39173513E67}" type="slidenum">
              <a:rPr lang="en-US" altLang="en-US" smtClean="0"/>
              <a:pPr eaLnBrk="1" hangingPunct="1">
                <a:spcBef>
                  <a:spcPct val="0"/>
                </a:spcBef>
              </a:pPr>
              <a:t>35</a:t>
            </a:fld>
            <a:endParaRPr lang="en-US" altLang="en-US"/>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A </a:t>
            </a:r>
            <a:r>
              <a:rPr lang="en-US" altLang="en-US" b="1"/>
              <a:t>contract</a:t>
            </a:r>
            <a:r>
              <a:rPr lang="en-US" altLang="en-US"/>
              <a:t> is a document that specifies the conditions under which an exchange is to occur and details the rights and obligations of the parties involved. </a:t>
            </a:r>
          </a:p>
          <a:p>
            <a:pPr eaLnBrk="1" hangingPunct="1"/>
            <a:r>
              <a:rPr lang="en-US" altLang="en-US" b="1"/>
              <a:t>Contract law</a:t>
            </a:r>
            <a:r>
              <a:rPr lang="en-US" altLang="en-US"/>
              <a:t> is the body of law that governs contract enforcement. </a:t>
            </a:r>
          </a:p>
          <a:p>
            <a:pPr eaLnBrk="1" hangingPunct="1"/>
            <a:r>
              <a:rPr lang="en-US" altLang="en-US"/>
              <a:t>The parties to an agreement normally resort to contract law when one party feels the other has violated either the letter or the spirit of an agreement.</a:t>
            </a:r>
          </a:p>
          <a:p>
            <a:pPr eaLnBrk="1" hangingPunct="1"/>
            <a:r>
              <a:rPr lang="en-US" altLang="en-US"/>
              <a:t>Since common law tends to be relatively ill specified, contracts drafted under a common law framework tend to be very detailed with all contingencies spelled out. </a:t>
            </a:r>
          </a:p>
          <a:p>
            <a:pPr eaLnBrk="1" hangingPunct="1"/>
            <a:r>
              <a:rPr lang="en-US" altLang="en-US"/>
              <a:t>In civil law systems, contracts tend to be much shorter and less specific because many of the issues typically covered in a common law contract are already covered in a civil code. </a:t>
            </a:r>
          </a:p>
          <a:p>
            <a:pPr eaLnBrk="1" hangingPunct="1"/>
            <a:r>
              <a:rPr lang="en-US" altLang="en-US"/>
              <a:t>This suggests that it is more expensive to draw up contracts in a common law jurisdiction, and that resolving contract disputes can be a very adversarial process in common law systems.</a:t>
            </a:r>
          </a:p>
          <a:p>
            <a:pPr eaLnBrk="1" hangingPunct="1"/>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ea typeface="ＭＳ Ｐゴシック" charset="-128"/>
              </a:defRPr>
            </a:lvl1pPr>
            <a:lvl2pPr marL="37931725" indent="-37474525" eaLnBrk="0" hangingPunct="0">
              <a:spcBef>
                <a:spcPct val="30000"/>
              </a:spcBef>
              <a:defRPr sz="1200">
                <a:solidFill>
                  <a:schemeClr val="tx1"/>
                </a:solidFill>
                <a:latin typeface="Arial" charset="0"/>
                <a:ea typeface="ＭＳ Ｐゴシック" charset="-128"/>
              </a:defRPr>
            </a:lvl2pPr>
            <a:lvl3pPr marL="1143000" indent="-228600" eaLnBrk="0" hangingPunct="0">
              <a:spcBef>
                <a:spcPct val="30000"/>
              </a:spcBef>
              <a:defRPr sz="1200">
                <a:solidFill>
                  <a:schemeClr val="tx1"/>
                </a:solidFill>
                <a:latin typeface="Arial" charset="0"/>
                <a:ea typeface="ＭＳ Ｐゴシック" charset="-128"/>
              </a:defRPr>
            </a:lvl3pPr>
            <a:lvl4pPr marL="1600200" indent="-228600" eaLnBrk="0" hangingPunct="0">
              <a:spcBef>
                <a:spcPct val="30000"/>
              </a:spcBef>
              <a:defRPr sz="1200">
                <a:solidFill>
                  <a:schemeClr val="tx1"/>
                </a:solidFill>
                <a:latin typeface="Arial" charset="0"/>
                <a:ea typeface="ＭＳ Ｐゴシック" charset="-128"/>
              </a:defRPr>
            </a:lvl4pPr>
            <a:lvl5pPr marL="2057400" indent="-228600" eaLnBrk="0" hangingPunct="0">
              <a:spcBef>
                <a:spcPct val="30000"/>
              </a:spcBef>
              <a:defRPr sz="1200">
                <a:solidFill>
                  <a:schemeClr val="tx1"/>
                </a:solidFill>
                <a:latin typeface="Arial" charset="0"/>
                <a:ea typeface="ＭＳ Ｐゴシック"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charset="-128"/>
              </a:defRPr>
            </a:lvl9pPr>
          </a:lstStyle>
          <a:p>
            <a:pPr eaLnBrk="1" hangingPunct="1">
              <a:spcBef>
                <a:spcPct val="0"/>
              </a:spcBef>
            </a:pPr>
            <a:fld id="{52D9F0E5-39D2-44AD-B8D5-942E70E33D42}" type="slidenum">
              <a:rPr lang="en-US" altLang="en-US" smtClean="0"/>
              <a:pPr eaLnBrk="1" hangingPunct="1">
                <a:spcBef>
                  <a:spcPct val="0"/>
                </a:spcBef>
              </a:pPr>
              <a:t>37</a:t>
            </a:fld>
            <a:endParaRPr lang="en-US" altLang="en-US"/>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b="1"/>
              <a:t>Property rights</a:t>
            </a:r>
            <a:r>
              <a:rPr lang="en-US" altLang="en-US"/>
              <a:t> refer to a resource over which an individual or business holds a legal title; that is, a resource that they own. </a:t>
            </a:r>
          </a:p>
          <a:p>
            <a:pPr eaLnBrk="1" hangingPunct="1"/>
            <a:r>
              <a:rPr lang="en-US" altLang="en-US"/>
              <a:t>Resources include land, buildings, equipment, capital, mineral rights, businesses, and intellectual property (such as patents, copyrights and trademarks). </a:t>
            </a:r>
          </a:p>
          <a:p>
            <a:pPr eaLnBrk="1" hangingPunct="1"/>
            <a:r>
              <a:rPr lang="en-US" altLang="en-US"/>
              <a:t>Countries differ significantly in the extent to which their legal system protects property rights. </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ea typeface="ＭＳ Ｐゴシック" charset="-128"/>
              </a:defRPr>
            </a:lvl1pPr>
            <a:lvl2pPr marL="37931725" indent="-37474525" eaLnBrk="0" hangingPunct="0">
              <a:spcBef>
                <a:spcPct val="30000"/>
              </a:spcBef>
              <a:defRPr sz="1200">
                <a:solidFill>
                  <a:schemeClr val="tx1"/>
                </a:solidFill>
                <a:latin typeface="Arial" charset="0"/>
                <a:ea typeface="ＭＳ Ｐゴシック" charset="-128"/>
              </a:defRPr>
            </a:lvl2pPr>
            <a:lvl3pPr marL="1143000" indent="-228600" eaLnBrk="0" hangingPunct="0">
              <a:spcBef>
                <a:spcPct val="30000"/>
              </a:spcBef>
              <a:defRPr sz="1200">
                <a:solidFill>
                  <a:schemeClr val="tx1"/>
                </a:solidFill>
                <a:latin typeface="Arial" charset="0"/>
                <a:ea typeface="ＭＳ Ｐゴシック" charset="-128"/>
              </a:defRPr>
            </a:lvl3pPr>
            <a:lvl4pPr marL="1600200" indent="-228600" eaLnBrk="0" hangingPunct="0">
              <a:spcBef>
                <a:spcPct val="30000"/>
              </a:spcBef>
              <a:defRPr sz="1200">
                <a:solidFill>
                  <a:schemeClr val="tx1"/>
                </a:solidFill>
                <a:latin typeface="Arial" charset="0"/>
                <a:ea typeface="ＭＳ Ｐゴシック" charset="-128"/>
              </a:defRPr>
            </a:lvl4pPr>
            <a:lvl5pPr marL="2057400" indent="-228600" eaLnBrk="0" hangingPunct="0">
              <a:spcBef>
                <a:spcPct val="30000"/>
              </a:spcBef>
              <a:defRPr sz="1200">
                <a:solidFill>
                  <a:schemeClr val="tx1"/>
                </a:solidFill>
                <a:latin typeface="Arial" charset="0"/>
                <a:ea typeface="ＭＳ Ｐゴシック"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charset="-128"/>
              </a:defRPr>
            </a:lvl9pPr>
          </a:lstStyle>
          <a:p>
            <a:pPr eaLnBrk="1" hangingPunct="1">
              <a:spcBef>
                <a:spcPct val="0"/>
              </a:spcBef>
            </a:pPr>
            <a:fld id="{9F377E6F-D1CE-483E-A074-3139456519F5}" type="slidenum">
              <a:rPr lang="en-US" altLang="en-US" smtClean="0"/>
              <a:pPr eaLnBrk="1" hangingPunct="1">
                <a:spcBef>
                  <a:spcPct val="0"/>
                </a:spcBef>
              </a:pPr>
              <a:t>38</a:t>
            </a:fld>
            <a:endParaRPr lang="en-US" altLang="en-US"/>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b="1"/>
              <a:t>Management Focus: Starbucks Wins Key Trademark Case in China</a:t>
            </a:r>
            <a:r>
              <a:rPr lang="en-US" altLang="en-US"/>
              <a:t> focuses on intellectual property laws in China.  </a:t>
            </a:r>
            <a:r>
              <a:rPr lang="en-US" altLang="en-US" dirty="0"/>
              <a:t>When Starbucks entered China in 1999, the company was quickly challenged by a look-alike competitor, Xing Ba </a:t>
            </a:r>
            <a:r>
              <a:rPr lang="en-US" altLang="en-US" dirty="0" err="1"/>
              <a:t>Ke</a:t>
            </a:r>
            <a:r>
              <a:rPr lang="en-US" altLang="en-US" dirty="0"/>
              <a:t>.  Not only did the name Xing Ba </a:t>
            </a:r>
            <a:r>
              <a:rPr lang="en-US" altLang="en-US" dirty="0" err="1"/>
              <a:t>Ke</a:t>
            </a:r>
            <a:r>
              <a:rPr lang="en-US" altLang="en-US" dirty="0"/>
              <a:t> mimic the Starbucks name, but Xing Ba </a:t>
            </a:r>
            <a:r>
              <a:rPr lang="en-US" altLang="en-US" dirty="0" err="1"/>
              <a:t>Ke’s</a:t>
            </a:r>
            <a:r>
              <a:rPr lang="en-US" altLang="en-US" dirty="0"/>
              <a:t> stores were virtual replicas of those operated by Starbucks.  In 2003, Starbucks sued Xing Ba </a:t>
            </a:r>
            <a:r>
              <a:rPr lang="en-US" altLang="en-US" dirty="0" err="1"/>
              <a:t>Ke</a:t>
            </a:r>
            <a:r>
              <a:rPr lang="en-US" altLang="en-US" dirty="0"/>
              <a:t> for trademark violations.  In 2006, Starbucks won its case, and Xing Ba </a:t>
            </a:r>
            <a:r>
              <a:rPr lang="en-US" altLang="en-US" dirty="0" err="1"/>
              <a:t>Ke</a:t>
            </a:r>
            <a:r>
              <a:rPr lang="en-US" altLang="en-US" dirty="0"/>
              <a:t> was fined $62,000 and ordered to stop using its name.  The case was seen as a break through of sorts, a signal that China was finally caving to pressure from other nations and the World Trade Organization to respect intellectual property rights.  Today, Starbucks operates over 400 stores in China and expects the market to become second only to the United States.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ea typeface="ＭＳ Ｐゴシック" charset="-128"/>
              </a:defRPr>
            </a:lvl1pPr>
            <a:lvl2pPr marL="37931725" indent="-37474525" eaLnBrk="0" hangingPunct="0">
              <a:spcBef>
                <a:spcPct val="30000"/>
              </a:spcBef>
              <a:defRPr sz="1200">
                <a:solidFill>
                  <a:schemeClr val="tx1"/>
                </a:solidFill>
                <a:latin typeface="Arial" charset="0"/>
                <a:ea typeface="ＭＳ Ｐゴシック" charset="-128"/>
              </a:defRPr>
            </a:lvl2pPr>
            <a:lvl3pPr marL="1143000" indent="-228600" eaLnBrk="0" hangingPunct="0">
              <a:spcBef>
                <a:spcPct val="30000"/>
              </a:spcBef>
              <a:defRPr sz="1200">
                <a:solidFill>
                  <a:schemeClr val="tx1"/>
                </a:solidFill>
                <a:latin typeface="Arial" charset="0"/>
                <a:ea typeface="ＭＳ Ｐゴシック" charset="-128"/>
              </a:defRPr>
            </a:lvl3pPr>
            <a:lvl4pPr marL="1600200" indent="-228600" eaLnBrk="0" hangingPunct="0">
              <a:spcBef>
                <a:spcPct val="30000"/>
              </a:spcBef>
              <a:defRPr sz="1200">
                <a:solidFill>
                  <a:schemeClr val="tx1"/>
                </a:solidFill>
                <a:latin typeface="Arial" charset="0"/>
                <a:ea typeface="ＭＳ Ｐゴシック" charset="-128"/>
              </a:defRPr>
            </a:lvl4pPr>
            <a:lvl5pPr marL="2057400" indent="-228600" eaLnBrk="0" hangingPunct="0">
              <a:spcBef>
                <a:spcPct val="30000"/>
              </a:spcBef>
              <a:defRPr sz="1200">
                <a:solidFill>
                  <a:schemeClr val="tx1"/>
                </a:solidFill>
                <a:latin typeface="Arial" charset="0"/>
                <a:ea typeface="ＭＳ Ｐゴシック"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charset="-128"/>
              </a:defRPr>
            </a:lvl9pPr>
          </a:lstStyle>
          <a:p>
            <a:pPr eaLnBrk="1" hangingPunct="1">
              <a:spcBef>
                <a:spcPct val="0"/>
              </a:spcBef>
            </a:pPr>
            <a:fld id="{506FD5A7-8E2F-47D0-AAFA-F5FFFC5D52D8}" type="slidenum">
              <a:rPr lang="en-US" altLang="en-US" smtClean="0"/>
              <a:pPr eaLnBrk="1" hangingPunct="1">
                <a:spcBef>
                  <a:spcPct val="0"/>
                </a:spcBef>
              </a:pPr>
              <a:t>3</a:t>
            </a:fld>
            <a:endParaRPr lang="en-US" altLang="en-US"/>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fld id="{DD6CC26B-76D6-425D-A564-7494D948F560}" type="slidenum">
              <a:rPr lang="en-US" smtClean="0">
                <a:latin typeface="Arial" pitchFamily="34" charset="0"/>
              </a:rPr>
              <a:pPr/>
              <a:t>4</a:t>
            </a:fld>
            <a:endParaRPr lang="en-US">
              <a:latin typeface="Arial" pitchFamily="34" charset="0"/>
            </a:endParaRPr>
          </a:p>
        </p:txBody>
      </p:sp>
      <p:sp>
        <p:nvSpPr>
          <p:cNvPr id="133123" name="Rectangle 2"/>
          <p:cNvSpPr>
            <a:spLocks noGrp="1" noRot="1" noChangeAspect="1" noChangeArrowheads="1" noTextEdit="1"/>
          </p:cNvSpPr>
          <p:nvPr>
            <p:ph type="sldImg"/>
          </p:nvPr>
        </p:nvSpPr>
        <p:spPr>
          <a:ln/>
        </p:spPr>
      </p:sp>
      <p:sp>
        <p:nvSpPr>
          <p:cNvPr id="1331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The goal of a country</a:t>
            </a:r>
            <a:r>
              <a:rPr lang="ja-JP" altLang="en-US" dirty="0"/>
              <a:t>’</a:t>
            </a:r>
            <a:r>
              <a:rPr lang="en-US" altLang="ja-JP" dirty="0"/>
              <a:t>s political system is to integrate the diverse elements of a society.  A successful political system unites a society in the face of differing viewpoints.  So for example, the peace and prosperity that exists in countries like Sweden and Australia illustrate the success of the political systems in those countries, while the instability and insurrection of Libya</a:t>
            </a:r>
            <a:r>
              <a:rPr lang="ja-JP" altLang="en-US" dirty="0"/>
              <a:t>’</a:t>
            </a:r>
            <a:r>
              <a:rPr lang="en-US" altLang="ja-JP" dirty="0"/>
              <a:t>s political system shows its failings.  </a:t>
            </a:r>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Slide Image Placeholder 1"/>
          <p:cNvSpPr>
            <a:spLocks noGrp="1" noRot="1" noChangeAspect="1" noTextEdit="1"/>
          </p:cNvSpPr>
          <p:nvPr>
            <p:ph type="sldImg"/>
          </p:nvPr>
        </p:nvSpPr>
        <p:spPr>
          <a:ln/>
        </p:spPr>
      </p:sp>
      <p:sp>
        <p:nvSpPr>
          <p:cNvPr id="1341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Individual freedom and self expression –economic self interest</a:t>
            </a:r>
          </a:p>
          <a:p>
            <a:r>
              <a:rPr lang="en-US" dirty="0"/>
              <a:t>Developing means and methods to subordinate individual for collective good</a:t>
            </a:r>
          </a:p>
        </p:txBody>
      </p:sp>
      <p:sp>
        <p:nvSpPr>
          <p:cNvPr id="1341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fld id="{56B17590-963F-48F8-A6EE-53902FF1B73B}" type="slidenum">
              <a:rPr lang="en-US" smtClean="0">
                <a:latin typeface="Arial" pitchFamily="34" charset="0"/>
              </a:rPr>
              <a:pPr/>
              <a:t>12</a:t>
            </a:fld>
            <a:endParaRPr lang="en-US">
              <a:latin typeface="Arial"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fld id="{B85232E8-5686-472B-811D-95E9F24CF175}" type="slidenum">
              <a:rPr lang="en-US" smtClean="0">
                <a:latin typeface="Arial" pitchFamily="34" charset="0"/>
              </a:rPr>
              <a:pPr/>
              <a:t>13</a:t>
            </a:fld>
            <a:endParaRPr lang="en-US">
              <a:latin typeface="Arial" pitchFamily="34" charset="0"/>
            </a:endParaRPr>
          </a:p>
        </p:txBody>
      </p:sp>
      <p:sp>
        <p:nvSpPr>
          <p:cNvPr id="135171" name="Rectangle 2"/>
          <p:cNvSpPr>
            <a:spLocks noGrp="1" noRot="1" noChangeAspect="1" noChangeArrowheads="1" noTextEdit="1"/>
          </p:cNvSpPr>
          <p:nvPr>
            <p:ph type="sldImg"/>
          </p:nvPr>
        </p:nvSpPr>
        <p:spPr>
          <a:ln/>
        </p:spPr>
      </p:sp>
      <p:sp>
        <p:nvSpPr>
          <p:cNvPr id="1351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Govt should not interfere in business activity</a:t>
            </a:r>
          </a:p>
          <a:p>
            <a:pPr eaLnBrk="1" hangingPunct="1"/>
            <a:r>
              <a:rPr lang="en-US"/>
              <a:t>People regulate themselves in business activity by acting fairly n justly</a:t>
            </a:r>
          </a:p>
          <a:p>
            <a:pPr eaLnBrk="1" hangingPunct="1"/>
            <a:r>
              <a:rPr lang="en-US"/>
              <a:t>Maximise personal performance without threathing the welfare of society………………opportunistic behaviour</a:t>
            </a:r>
          </a:p>
          <a:p>
            <a:pPr eaLnBrk="1" hangingPunct="1"/>
            <a:r>
              <a:rPr lang="en-US"/>
              <a:t>One standard way to assess a political system is exploring the degree to which it emphasizes individualism versus collectivism.  </a:t>
            </a:r>
          </a:p>
          <a:p>
            <a:pPr eaLnBrk="1" hangingPunct="1"/>
            <a:r>
              <a:rPr lang="en-US"/>
              <a:t>Individualism champions the rights of the individual over those of society.  From a business perspective, this suggests that managers have </a:t>
            </a:r>
            <a:r>
              <a:rPr lang="en-US">
                <a:latin typeface="Palatino-Roman" charset="0"/>
              </a:rPr>
              <a:t>the right to make economic decisions largely free of rules and regulations.  You might be aware that countries that have an individualist orientation shape their marketplace with the idea of </a:t>
            </a:r>
            <a:r>
              <a:rPr lang="en-US" b="1">
                <a:latin typeface="Palatino-Bold" charset="0"/>
              </a:rPr>
              <a:t>laissez-faire </a:t>
            </a:r>
            <a:r>
              <a:rPr lang="en-US">
                <a:latin typeface="Palatino-Bold" charset="0"/>
              </a:rPr>
              <a:t>and support the idea </a:t>
            </a:r>
            <a:r>
              <a:rPr lang="en-US">
                <a:latin typeface="Palatino-Roman" charset="0"/>
              </a:rPr>
              <a:t> that government should not interfere in business affairs.  Under this perspective, individuals are presumed to be self-regulating in promoting economic prosperity and growth, acting fairly and justly to maximize personal performance without threatening the welfare of society.</a:t>
            </a:r>
          </a:p>
          <a:p>
            <a:pPr eaLnBrk="1" hangingPunct="1"/>
            <a:r>
              <a:rPr lang="en-US">
                <a:latin typeface="Palatino-Roman" charset="0"/>
              </a:rPr>
              <a:t>In contrast, collectivism encourages the government to intervene to improve the welfare of the group at the expense of the individual.  For business, this means that the ownership of assets, the structure of industries, the conduct of companies, and the actions of managers must improve the welfare of society. Therefore, group members accept the responsibility for making decisions that will benefit everyone.  Countries taking a collectivist orientation hold that government will intervene in market situations to ensure that business practices benefit society.</a:t>
            </a:r>
          </a:p>
          <a:p>
            <a:pPr eaLnBrk="1" hangingPunct="1"/>
            <a:endParaRPr lang="en-US"/>
          </a:p>
          <a:p>
            <a:pPr eaLnBrk="1" hangingPunct="1"/>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7FF80605-3AF9-4D6D-A2A1-C1BDBBBA355F}" type="slidenum">
              <a:rPr lang="en-US" smtClean="0"/>
              <a:pPr>
                <a:defRPr/>
              </a:pPr>
              <a:t>15</a:t>
            </a:fld>
            <a:endParaRPr lang="en-US"/>
          </a:p>
        </p:txBody>
      </p:sp>
    </p:spTree>
    <p:extLst>
      <p:ext uri="{BB962C8B-B14F-4D97-AF65-F5344CB8AC3E}">
        <p14:creationId xmlns:p14="http://schemas.microsoft.com/office/powerpoint/2010/main" val="35324877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fld id="{E12FFB61-044C-4AC7-9355-8FC22C8C2315}" type="slidenum">
              <a:rPr lang="en-US" smtClean="0">
                <a:latin typeface="Arial" pitchFamily="34" charset="0"/>
              </a:rPr>
              <a:pPr/>
              <a:t>18</a:t>
            </a:fld>
            <a:endParaRPr lang="en-US">
              <a:latin typeface="Arial" pitchFamily="34" charset="0"/>
            </a:endParaRPr>
          </a:p>
        </p:txBody>
      </p:sp>
      <p:sp>
        <p:nvSpPr>
          <p:cNvPr id="136195" name="Rectangle 2"/>
          <p:cNvSpPr>
            <a:spLocks noGrp="1" noRot="1" noChangeAspect="1" noChangeArrowheads="1" noTextEdit="1"/>
          </p:cNvSpPr>
          <p:nvPr>
            <p:ph type="sldImg"/>
          </p:nvPr>
        </p:nvSpPr>
        <p:spPr>
          <a:ln/>
        </p:spPr>
      </p:sp>
      <p:sp>
        <p:nvSpPr>
          <p:cNvPr id="136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Understanding the ideals and means of democracy and totalitarianism can help explain the other points on the political spectrum.  Democracy calls for participation by citizens in a fair and just decision-making process.  Since it supports individualism, companies can make investment and operational decisions based on economic rather than political standards.  Under a democracy, commerce and trade is promoted.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ea typeface="ＭＳ Ｐゴシック" charset="-128"/>
              </a:defRPr>
            </a:lvl1pPr>
            <a:lvl2pPr marL="37931725" indent="-37474525" eaLnBrk="0" hangingPunct="0">
              <a:spcBef>
                <a:spcPct val="30000"/>
              </a:spcBef>
              <a:defRPr sz="1200">
                <a:solidFill>
                  <a:schemeClr val="tx1"/>
                </a:solidFill>
                <a:latin typeface="Arial" charset="0"/>
                <a:ea typeface="ＭＳ Ｐゴシック" charset="-128"/>
              </a:defRPr>
            </a:lvl2pPr>
            <a:lvl3pPr marL="1143000" indent="-228600" eaLnBrk="0" hangingPunct="0">
              <a:spcBef>
                <a:spcPct val="30000"/>
              </a:spcBef>
              <a:defRPr sz="1200">
                <a:solidFill>
                  <a:schemeClr val="tx1"/>
                </a:solidFill>
                <a:latin typeface="Arial" charset="0"/>
                <a:ea typeface="ＭＳ Ｐゴシック" charset="-128"/>
              </a:defRPr>
            </a:lvl3pPr>
            <a:lvl4pPr marL="1600200" indent="-228600" eaLnBrk="0" hangingPunct="0">
              <a:spcBef>
                <a:spcPct val="30000"/>
              </a:spcBef>
              <a:defRPr sz="1200">
                <a:solidFill>
                  <a:schemeClr val="tx1"/>
                </a:solidFill>
                <a:latin typeface="Arial" charset="0"/>
                <a:ea typeface="ＭＳ Ｐゴシック" charset="-128"/>
              </a:defRPr>
            </a:lvl4pPr>
            <a:lvl5pPr marL="2057400" indent="-228600" eaLnBrk="0" hangingPunct="0">
              <a:spcBef>
                <a:spcPct val="30000"/>
              </a:spcBef>
              <a:defRPr sz="1200">
                <a:solidFill>
                  <a:schemeClr val="tx1"/>
                </a:solidFill>
                <a:latin typeface="Arial" charset="0"/>
                <a:ea typeface="ＭＳ Ｐゴシック"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charset="-128"/>
              </a:defRPr>
            </a:lvl9pPr>
          </a:lstStyle>
          <a:p>
            <a:pPr eaLnBrk="1" hangingPunct="1">
              <a:spcBef>
                <a:spcPct val="0"/>
              </a:spcBef>
            </a:pPr>
            <a:fld id="{BAF13181-7CCC-48BD-A07F-0E64B505EEF8}" type="slidenum">
              <a:rPr lang="en-US" altLang="en-US" smtClean="0"/>
              <a:pPr eaLnBrk="1" hangingPunct="1">
                <a:spcBef>
                  <a:spcPct val="0"/>
                </a:spcBef>
              </a:pPr>
              <a:t>20</a:t>
            </a:fld>
            <a:endParaRPr lang="en-US" altLang="en-US"/>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b="1" dirty="0"/>
              <a:t>Totalitarianism</a:t>
            </a:r>
            <a:r>
              <a:rPr lang="en-US" altLang="en-US" dirty="0"/>
              <a:t> is a form of government in which one person or political party exercises absolute control over all spheres of human life and opposing political parties are prohibited (Communist, theocratic, tribal, right wing). </a:t>
            </a:r>
          </a:p>
          <a:p>
            <a:pPr eaLnBrk="1" hangingPunct="1"/>
            <a:endParaRPr lang="en-US"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ea typeface="ＭＳ Ｐゴシック" charset="-128"/>
              </a:defRPr>
            </a:lvl1pPr>
            <a:lvl2pPr marL="37931725" indent="-37474525" eaLnBrk="0" hangingPunct="0">
              <a:spcBef>
                <a:spcPct val="30000"/>
              </a:spcBef>
              <a:defRPr sz="1200">
                <a:solidFill>
                  <a:schemeClr val="tx1"/>
                </a:solidFill>
                <a:latin typeface="Arial" charset="0"/>
                <a:ea typeface="ＭＳ Ｐゴシック" charset="-128"/>
              </a:defRPr>
            </a:lvl2pPr>
            <a:lvl3pPr marL="1143000" indent="-228600" eaLnBrk="0" hangingPunct="0">
              <a:spcBef>
                <a:spcPct val="30000"/>
              </a:spcBef>
              <a:defRPr sz="1200">
                <a:solidFill>
                  <a:schemeClr val="tx1"/>
                </a:solidFill>
                <a:latin typeface="Arial" charset="0"/>
                <a:ea typeface="ＭＳ Ｐゴシック" charset="-128"/>
              </a:defRPr>
            </a:lvl3pPr>
            <a:lvl4pPr marL="1600200" indent="-228600" eaLnBrk="0" hangingPunct="0">
              <a:spcBef>
                <a:spcPct val="30000"/>
              </a:spcBef>
              <a:defRPr sz="1200">
                <a:solidFill>
                  <a:schemeClr val="tx1"/>
                </a:solidFill>
                <a:latin typeface="Arial" charset="0"/>
                <a:ea typeface="ＭＳ Ｐゴシック" charset="-128"/>
              </a:defRPr>
            </a:lvl4pPr>
            <a:lvl5pPr marL="2057400" indent="-228600" eaLnBrk="0" hangingPunct="0">
              <a:spcBef>
                <a:spcPct val="30000"/>
              </a:spcBef>
              <a:defRPr sz="1200">
                <a:solidFill>
                  <a:schemeClr val="tx1"/>
                </a:solidFill>
                <a:latin typeface="Arial" charset="0"/>
                <a:ea typeface="ＭＳ Ｐゴシック"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charset="-128"/>
              </a:defRPr>
            </a:lvl9pPr>
          </a:lstStyle>
          <a:p>
            <a:pPr eaLnBrk="1" hangingPunct="1">
              <a:spcBef>
                <a:spcPct val="0"/>
              </a:spcBef>
            </a:pPr>
            <a:fld id="{67A15F44-08B0-4B90-8A79-6F568B5F2B52}" type="slidenum">
              <a:rPr lang="en-US" altLang="en-US" smtClean="0"/>
              <a:pPr eaLnBrk="1" hangingPunct="1">
                <a:spcBef>
                  <a:spcPct val="0"/>
                </a:spcBef>
              </a:pPr>
              <a:t>21</a:t>
            </a:fld>
            <a:endParaRPr lang="en-US" altLang="en-US"/>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Totalitarianism</a:t>
            </a:r>
            <a:r>
              <a:rPr lang="en-US" altLang="en-US" b="1"/>
              <a:t> </a:t>
            </a:r>
            <a:r>
              <a:rPr lang="en-US" altLang="en-US"/>
              <a:t>denies its citizens all of the constitutional guarantees asserted by representative democracies.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p>
        </p:txBody>
      </p:sp>
      <p:sp>
        <p:nvSpPr>
          <p:cNvPr id="5" name="Rectangle 5"/>
          <p:cNvSpPr>
            <a:spLocks noGrp="1" noChangeArrowheads="1"/>
          </p:cNvSpPr>
          <p:nvPr>
            <p:ph type="ftr" sz="quarter" idx="11"/>
          </p:nvPr>
        </p:nvSpPr>
        <p:spPr/>
        <p:txBody>
          <a:bodyPr/>
          <a:lstStyle>
            <a:lvl1pPr fontAlgn="auto">
              <a:spcBef>
                <a:spcPts val="0"/>
              </a:spcBef>
              <a:spcAft>
                <a:spcPts val="0"/>
              </a:spcAft>
              <a:defRPr/>
            </a:lvl1pPr>
          </a:lstStyle>
          <a:p>
            <a:pPr>
              <a:defRPr/>
            </a:pPr>
            <a:endParaRPr lang="en-US"/>
          </a:p>
        </p:txBody>
      </p:sp>
      <p:sp>
        <p:nvSpPr>
          <p:cNvPr id="6" name="Rectangle 6"/>
          <p:cNvSpPr>
            <a:spLocks noGrp="1" noChangeArrowheads="1"/>
          </p:cNvSpPr>
          <p:nvPr>
            <p:ph type="sldNum" sz="quarter" idx="12"/>
          </p:nvPr>
        </p:nvSpPr>
        <p:spPr/>
        <p:txBody>
          <a:bodyPr/>
          <a:lstStyle>
            <a:lvl1pPr fontAlgn="auto">
              <a:spcBef>
                <a:spcPts val="0"/>
              </a:spcBef>
              <a:spcAft>
                <a:spcPts val="0"/>
              </a:spcAft>
              <a:defRPr/>
            </a:lvl1pPr>
          </a:lstStyle>
          <a:p>
            <a:pPr>
              <a:defRPr/>
            </a:pPr>
            <a:fld id="{169C0206-04A5-495F-8B21-A8F5D3C5D03D}"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p>
        </p:txBody>
      </p:sp>
      <p:sp>
        <p:nvSpPr>
          <p:cNvPr id="5" name="Rectangle 5"/>
          <p:cNvSpPr>
            <a:spLocks noGrp="1" noChangeArrowheads="1"/>
          </p:cNvSpPr>
          <p:nvPr>
            <p:ph type="ftr" sz="quarter" idx="11"/>
          </p:nvPr>
        </p:nvSpPr>
        <p:spPr/>
        <p:txBody>
          <a:bodyPr/>
          <a:lstStyle>
            <a:lvl1pPr fontAlgn="auto">
              <a:spcBef>
                <a:spcPts val="0"/>
              </a:spcBef>
              <a:spcAft>
                <a:spcPts val="0"/>
              </a:spcAft>
              <a:defRPr/>
            </a:lvl1pPr>
          </a:lstStyle>
          <a:p>
            <a:pPr>
              <a:defRPr/>
            </a:pPr>
            <a:endParaRPr lang="en-US"/>
          </a:p>
        </p:txBody>
      </p:sp>
      <p:sp>
        <p:nvSpPr>
          <p:cNvPr id="6" name="Rectangle 6"/>
          <p:cNvSpPr>
            <a:spLocks noGrp="1" noChangeArrowheads="1"/>
          </p:cNvSpPr>
          <p:nvPr>
            <p:ph type="sldNum" sz="quarter" idx="12"/>
          </p:nvPr>
        </p:nvSpPr>
        <p:spPr/>
        <p:txBody>
          <a:bodyPr/>
          <a:lstStyle>
            <a:lvl1pPr fontAlgn="auto">
              <a:spcBef>
                <a:spcPts val="0"/>
              </a:spcBef>
              <a:spcAft>
                <a:spcPts val="0"/>
              </a:spcAft>
              <a:defRPr/>
            </a:lvl1pPr>
          </a:lstStyle>
          <a:p>
            <a:pPr>
              <a:defRPr/>
            </a:pPr>
            <a:fld id="{58FA5B68-DB14-4A0D-A956-33938F9567E2}"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p>
        </p:txBody>
      </p:sp>
      <p:sp>
        <p:nvSpPr>
          <p:cNvPr id="5" name="Rectangle 5"/>
          <p:cNvSpPr>
            <a:spLocks noGrp="1" noChangeArrowheads="1"/>
          </p:cNvSpPr>
          <p:nvPr>
            <p:ph type="ftr" sz="quarter" idx="11"/>
          </p:nvPr>
        </p:nvSpPr>
        <p:spPr/>
        <p:txBody>
          <a:bodyPr/>
          <a:lstStyle>
            <a:lvl1pPr fontAlgn="auto">
              <a:spcBef>
                <a:spcPts val="0"/>
              </a:spcBef>
              <a:spcAft>
                <a:spcPts val="0"/>
              </a:spcAft>
              <a:defRPr/>
            </a:lvl1pPr>
          </a:lstStyle>
          <a:p>
            <a:pPr>
              <a:defRPr/>
            </a:pPr>
            <a:endParaRPr lang="en-US"/>
          </a:p>
        </p:txBody>
      </p:sp>
      <p:sp>
        <p:nvSpPr>
          <p:cNvPr id="6" name="Rectangle 6"/>
          <p:cNvSpPr>
            <a:spLocks noGrp="1" noChangeArrowheads="1"/>
          </p:cNvSpPr>
          <p:nvPr>
            <p:ph type="sldNum" sz="quarter" idx="12"/>
          </p:nvPr>
        </p:nvSpPr>
        <p:spPr/>
        <p:txBody>
          <a:bodyPr/>
          <a:lstStyle>
            <a:lvl1pPr fontAlgn="auto">
              <a:spcBef>
                <a:spcPts val="0"/>
              </a:spcBef>
              <a:spcAft>
                <a:spcPts val="0"/>
              </a:spcAft>
              <a:defRPr/>
            </a:lvl1pPr>
          </a:lstStyle>
          <a:p>
            <a:pPr>
              <a:defRPr/>
            </a:pPr>
            <a:fld id="{172C1115-0D1B-40FD-9041-9BD659C99220}"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113" y="4572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fontAlgn="auto">
              <a:spcBef>
                <a:spcPts val="0"/>
              </a:spcBef>
              <a:spcAft>
                <a:spcPts val="0"/>
              </a:spcAft>
              <a:defRPr/>
            </a:lvl1pPr>
          </a:lstStyle>
          <a:p>
            <a:pPr>
              <a:defRPr/>
            </a:pPr>
            <a:endParaRPr lang="en-AU"/>
          </a:p>
        </p:txBody>
      </p:sp>
      <p:sp>
        <p:nvSpPr>
          <p:cNvPr id="6" name="Footer Placeholder 4"/>
          <p:cNvSpPr>
            <a:spLocks noGrp="1"/>
          </p:cNvSpPr>
          <p:nvPr>
            <p:ph type="ftr" sz="quarter" idx="11"/>
          </p:nvPr>
        </p:nvSpPr>
        <p:spPr/>
        <p:txBody>
          <a:bodyPr/>
          <a:lstStyle>
            <a:lvl1pPr fontAlgn="auto">
              <a:spcBef>
                <a:spcPts val="0"/>
              </a:spcBef>
              <a:spcAft>
                <a:spcPts val="0"/>
              </a:spcAft>
              <a:defRPr/>
            </a:lvl1pPr>
          </a:lstStyle>
          <a:p>
            <a:pPr>
              <a:defRPr/>
            </a:pPr>
            <a:endParaRPr lang="en-AU"/>
          </a:p>
        </p:txBody>
      </p:sp>
      <p:sp>
        <p:nvSpPr>
          <p:cNvPr id="7" name="Slide Number Placeholder 5"/>
          <p:cNvSpPr>
            <a:spLocks noGrp="1"/>
          </p:cNvSpPr>
          <p:nvPr>
            <p:ph type="sldNum" sz="quarter" idx="12"/>
          </p:nvPr>
        </p:nvSpPr>
        <p:spPr/>
        <p:txBody>
          <a:bodyPr/>
          <a:lstStyle>
            <a:lvl1pPr fontAlgn="auto">
              <a:spcBef>
                <a:spcPts val="0"/>
              </a:spcBef>
              <a:spcAft>
                <a:spcPts val="0"/>
              </a:spcAft>
              <a:defRPr/>
            </a:lvl1pPr>
          </a:lstStyle>
          <a:p>
            <a:pPr>
              <a:defRPr/>
            </a:pPr>
            <a:fld id="{E8E7CCCA-358E-4A28-9E33-FD13DC3E5DD4}" type="slidenum">
              <a:rPr lang="en-AU"/>
              <a:pPr>
                <a:defRPr/>
              </a:pPr>
              <a:t>‹#›</a:t>
            </a:fld>
            <a:endParaRPr lang="en-AU"/>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p>
        </p:txBody>
      </p:sp>
      <p:sp>
        <p:nvSpPr>
          <p:cNvPr id="5" name="Rectangle 5"/>
          <p:cNvSpPr>
            <a:spLocks noGrp="1" noChangeArrowheads="1"/>
          </p:cNvSpPr>
          <p:nvPr>
            <p:ph type="ftr" sz="quarter" idx="11"/>
          </p:nvPr>
        </p:nvSpPr>
        <p:spPr/>
        <p:txBody>
          <a:bodyPr/>
          <a:lstStyle>
            <a:lvl1pPr fontAlgn="auto">
              <a:spcBef>
                <a:spcPts val="0"/>
              </a:spcBef>
              <a:spcAft>
                <a:spcPts val="0"/>
              </a:spcAft>
              <a:defRPr/>
            </a:lvl1pPr>
          </a:lstStyle>
          <a:p>
            <a:pPr>
              <a:defRPr/>
            </a:pPr>
            <a:endParaRPr lang="en-US"/>
          </a:p>
        </p:txBody>
      </p:sp>
      <p:sp>
        <p:nvSpPr>
          <p:cNvPr id="6" name="Rectangle 6"/>
          <p:cNvSpPr>
            <a:spLocks noGrp="1" noChangeArrowheads="1"/>
          </p:cNvSpPr>
          <p:nvPr>
            <p:ph type="sldNum" sz="quarter" idx="12"/>
          </p:nvPr>
        </p:nvSpPr>
        <p:spPr/>
        <p:txBody>
          <a:bodyPr/>
          <a:lstStyle>
            <a:lvl1pPr fontAlgn="auto">
              <a:spcBef>
                <a:spcPts val="0"/>
              </a:spcBef>
              <a:spcAft>
                <a:spcPts val="0"/>
              </a:spcAft>
              <a:defRPr/>
            </a:lvl1pPr>
          </a:lstStyle>
          <a:p>
            <a:pPr>
              <a:defRPr/>
            </a:pPr>
            <a:fld id="{724EAA88-9EBD-4DB3-854C-349CA2D7345C}"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p>
        </p:txBody>
      </p:sp>
      <p:sp>
        <p:nvSpPr>
          <p:cNvPr id="5" name="Rectangle 5"/>
          <p:cNvSpPr>
            <a:spLocks noGrp="1" noChangeArrowheads="1"/>
          </p:cNvSpPr>
          <p:nvPr>
            <p:ph type="ftr" sz="quarter" idx="11"/>
          </p:nvPr>
        </p:nvSpPr>
        <p:spPr/>
        <p:txBody>
          <a:bodyPr/>
          <a:lstStyle>
            <a:lvl1pPr fontAlgn="auto">
              <a:spcBef>
                <a:spcPts val="0"/>
              </a:spcBef>
              <a:spcAft>
                <a:spcPts val="0"/>
              </a:spcAft>
              <a:defRPr/>
            </a:lvl1pPr>
          </a:lstStyle>
          <a:p>
            <a:pPr>
              <a:defRPr/>
            </a:pPr>
            <a:endParaRPr lang="en-US"/>
          </a:p>
        </p:txBody>
      </p:sp>
      <p:sp>
        <p:nvSpPr>
          <p:cNvPr id="6" name="Rectangle 6"/>
          <p:cNvSpPr>
            <a:spLocks noGrp="1" noChangeArrowheads="1"/>
          </p:cNvSpPr>
          <p:nvPr>
            <p:ph type="sldNum" sz="quarter" idx="12"/>
          </p:nvPr>
        </p:nvSpPr>
        <p:spPr/>
        <p:txBody>
          <a:bodyPr/>
          <a:lstStyle>
            <a:lvl1pPr fontAlgn="auto">
              <a:spcBef>
                <a:spcPts val="0"/>
              </a:spcBef>
              <a:spcAft>
                <a:spcPts val="0"/>
              </a:spcAft>
              <a:defRPr/>
            </a:lvl1pPr>
          </a:lstStyle>
          <a:p>
            <a:pPr>
              <a:defRPr/>
            </a:pPr>
            <a:fld id="{8F328B49-D080-444C-B61A-2390276957DE}"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p>
        </p:txBody>
      </p:sp>
      <p:sp>
        <p:nvSpPr>
          <p:cNvPr id="6" name="Rectangle 5"/>
          <p:cNvSpPr>
            <a:spLocks noGrp="1" noChangeArrowheads="1"/>
          </p:cNvSpPr>
          <p:nvPr>
            <p:ph type="ftr" sz="quarter" idx="11"/>
          </p:nvPr>
        </p:nvSpPr>
        <p:spPr/>
        <p:txBody>
          <a:bodyPr/>
          <a:lstStyle>
            <a:lvl1pPr fontAlgn="auto">
              <a:spcBef>
                <a:spcPts val="0"/>
              </a:spcBef>
              <a:spcAft>
                <a:spcPts val="0"/>
              </a:spcAft>
              <a:defRPr/>
            </a:lvl1pPr>
          </a:lstStyle>
          <a:p>
            <a:pPr>
              <a:defRPr/>
            </a:pPr>
            <a:endParaRPr lang="en-US"/>
          </a:p>
        </p:txBody>
      </p:sp>
      <p:sp>
        <p:nvSpPr>
          <p:cNvPr id="7" name="Rectangle 6"/>
          <p:cNvSpPr>
            <a:spLocks noGrp="1" noChangeArrowheads="1"/>
          </p:cNvSpPr>
          <p:nvPr>
            <p:ph type="sldNum" sz="quarter" idx="12"/>
          </p:nvPr>
        </p:nvSpPr>
        <p:spPr/>
        <p:txBody>
          <a:bodyPr/>
          <a:lstStyle>
            <a:lvl1pPr fontAlgn="auto">
              <a:spcBef>
                <a:spcPts val="0"/>
              </a:spcBef>
              <a:spcAft>
                <a:spcPts val="0"/>
              </a:spcAft>
              <a:defRPr/>
            </a:lvl1pPr>
          </a:lstStyle>
          <a:p>
            <a:pPr>
              <a:defRPr/>
            </a:pPr>
            <a:fld id="{BACD7474-20C2-48CF-A9C6-C89FE4311088}"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p>
        </p:txBody>
      </p:sp>
      <p:sp>
        <p:nvSpPr>
          <p:cNvPr id="8" name="Rectangle 5"/>
          <p:cNvSpPr>
            <a:spLocks noGrp="1" noChangeArrowheads="1"/>
          </p:cNvSpPr>
          <p:nvPr>
            <p:ph type="ftr" sz="quarter" idx="11"/>
          </p:nvPr>
        </p:nvSpPr>
        <p:spPr/>
        <p:txBody>
          <a:bodyPr/>
          <a:lstStyle>
            <a:lvl1pPr fontAlgn="auto">
              <a:spcBef>
                <a:spcPts val="0"/>
              </a:spcBef>
              <a:spcAft>
                <a:spcPts val="0"/>
              </a:spcAft>
              <a:defRPr/>
            </a:lvl1pPr>
          </a:lstStyle>
          <a:p>
            <a:pPr>
              <a:defRPr/>
            </a:pPr>
            <a:endParaRPr lang="en-US"/>
          </a:p>
        </p:txBody>
      </p:sp>
      <p:sp>
        <p:nvSpPr>
          <p:cNvPr id="9" name="Rectangle 6"/>
          <p:cNvSpPr>
            <a:spLocks noGrp="1" noChangeArrowheads="1"/>
          </p:cNvSpPr>
          <p:nvPr>
            <p:ph type="sldNum" sz="quarter" idx="12"/>
          </p:nvPr>
        </p:nvSpPr>
        <p:spPr/>
        <p:txBody>
          <a:bodyPr/>
          <a:lstStyle>
            <a:lvl1pPr fontAlgn="auto">
              <a:spcBef>
                <a:spcPts val="0"/>
              </a:spcBef>
              <a:spcAft>
                <a:spcPts val="0"/>
              </a:spcAft>
              <a:defRPr/>
            </a:lvl1pPr>
          </a:lstStyle>
          <a:p>
            <a:pPr>
              <a:defRPr/>
            </a:pPr>
            <a:fld id="{88FDE4A9-B2BF-4CE8-90FB-4ED2BB12CB6C}"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p>
        </p:txBody>
      </p:sp>
      <p:sp>
        <p:nvSpPr>
          <p:cNvPr id="4" name="Rectangle 5"/>
          <p:cNvSpPr>
            <a:spLocks noGrp="1" noChangeArrowheads="1"/>
          </p:cNvSpPr>
          <p:nvPr>
            <p:ph type="ftr" sz="quarter" idx="11"/>
          </p:nvPr>
        </p:nvSpPr>
        <p:spPr/>
        <p:txBody>
          <a:bodyPr/>
          <a:lstStyle>
            <a:lvl1pPr fontAlgn="auto">
              <a:spcBef>
                <a:spcPts val="0"/>
              </a:spcBef>
              <a:spcAft>
                <a:spcPts val="0"/>
              </a:spcAft>
              <a:defRPr/>
            </a:lvl1pPr>
          </a:lstStyle>
          <a:p>
            <a:pPr>
              <a:defRPr/>
            </a:pPr>
            <a:endParaRPr lang="en-US"/>
          </a:p>
        </p:txBody>
      </p:sp>
      <p:sp>
        <p:nvSpPr>
          <p:cNvPr id="5" name="Rectangle 6"/>
          <p:cNvSpPr>
            <a:spLocks noGrp="1" noChangeArrowheads="1"/>
          </p:cNvSpPr>
          <p:nvPr>
            <p:ph type="sldNum" sz="quarter" idx="12"/>
          </p:nvPr>
        </p:nvSpPr>
        <p:spPr/>
        <p:txBody>
          <a:bodyPr/>
          <a:lstStyle>
            <a:lvl1pPr fontAlgn="auto">
              <a:spcBef>
                <a:spcPts val="0"/>
              </a:spcBef>
              <a:spcAft>
                <a:spcPts val="0"/>
              </a:spcAft>
              <a:defRPr/>
            </a:lvl1pPr>
          </a:lstStyle>
          <a:p>
            <a:pPr>
              <a:defRPr/>
            </a:pPr>
            <a:fld id="{76D11656-6A1D-421D-B27C-29FF19A74372}"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p>
        </p:txBody>
      </p:sp>
      <p:sp>
        <p:nvSpPr>
          <p:cNvPr id="3" name="Rectangle 5"/>
          <p:cNvSpPr>
            <a:spLocks noGrp="1" noChangeArrowheads="1"/>
          </p:cNvSpPr>
          <p:nvPr>
            <p:ph type="ftr" sz="quarter" idx="11"/>
          </p:nvPr>
        </p:nvSpPr>
        <p:spPr/>
        <p:txBody>
          <a:bodyPr/>
          <a:lstStyle>
            <a:lvl1pPr fontAlgn="auto">
              <a:spcBef>
                <a:spcPts val="0"/>
              </a:spcBef>
              <a:spcAft>
                <a:spcPts val="0"/>
              </a:spcAft>
              <a:defRPr/>
            </a:lvl1pPr>
          </a:lstStyle>
          <a:p>
            <a:pPr>
              <a:defRPr/>
            </a:pPr>
            <a:endParaRPr lang="en-US"/>
          </a:p>
        </p:txBody>
      </p:sp>
      <p:sp>
        <p:nvSpPr>
          <p:cNvPr id="4" name="Rectangle 6"/>
          <p:cNvSpPr>
            <a:spLocks noGrp="1" noChangeArrowheads="1"/>
          </p:cNvSpPr>
          <p:nvPr>
            <p:ph type="sldNum" sz="quarter" idx="12"/>
          </p:nvPr>
        </p:nvSpPr>
        <p:spPr/>
        <p:txBody>
          <a:bodyPr/>
          <a:lstStyle>
            <a:lvl1pPr fontAlgn="auto">
              <a:spcBef>
                <a:spcPts val="0"/>
              </a:spcBef>
              <a:spcAft>
                <a:spcPts val="0"/>
              </a:spcAft>
              <a:defRPr/>
            </a:lvl1pPr>
          </a:lstStyle>
          <a:p>
            <a:pPr>
              <a:defRPr/>
            </a:pPr>
            <a:fld id="{ECC8079F-6E19-4FA6-81DA-6B0B553DCF02}"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p>
        </p:txBody>
      </p:sp>
      <p:sp>
        <p:nvSpPr>
          <p:cNvPr id="6" name="Rectangle 5"/>
          <p:cNvSpPr>
            <a:spLocks noGrp="1" noChangeArrowheads="1"/>
          </p:cNvSpPr>
          <p:nvPr>
            <p:ph type="ftr" sz="quarter" idx="11"/>
          </p:nvPr>
        </p:nvSpPr>
        <p:spPr/>
        <p:txBody>
          <a:bodyPr/>
          <a:lstStyle>
            <a:lvl1pPr fontAlgn="auto">
              <a:spcBef>
                <a:spcPts val="0"/>
              </a:spcBef>
              <a:spcAft>
                <a:spcPts val="0"/>
              </a:spcAft>
              <a:defRPr/>
            </a:lvl1pPr>
          </a:lstStyle>
          <a:p>
            <a:pPr>
              <a:defRPr/>
            </a:pPr>
            <a:endParaRPr lang="en-US"/>
          </a:p>
        </p:txBody>
      </p:sp>
      <p:sp>
        <p:nvSpPr>
          <p:cNvPr id="7" name="Rectangle 6"/>
          <p:cNvSpPr>
            <a:spLocks noGrp="1" noChangeArrowheads="1"/>
          </p:cNvSpPr>
          <p:nvPr>
            <p:ph type="sldNum" sz="quarter" idx="12"/>
          </p:nvPr>
        </p:nvSpPr>
        <p:spPr/>
        <p:txBody>
          <a:bodyPr/>
          <a:lstStyle>
            <a:lvl1pPr fontAlgn="auto">
              <a:spcBef>
                <a:spcPts val="0"/>
              </a:spcBef>
              <a:spcAft>
                <a:spcPts val="0"/>
              </a:spcAft>
              <a:defRPr/>
            </a:lvl1pPr>
          </a:lstStyle>
          <a:p>
            <a:pPr>
              <a:defRPr/>
            </a:pPr>
            <a:fld id="{A5033A79-CC09-4F51-A9F7-C2A8060D7BBE}"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p>
        </p:txBody>
      </p:sp>
      <p:sp>
        <p:nvSpPr>
          <p:cNvPr id="6" name="Rectangle 5"/>
          <p:cNvSpPr>
            <a:spLocks noGrp="1" noChangeArrowheads="1"/>
          </p:cNvSpPr>
          <p:nvPr>
            <p:ph type="ftr" sz="quarter" idx="11"/>
          </p:nvPr>
        </p:nvSpPr>
        <p:spPr/>
        <p:txBody>
          <a:bodyPr/>
          <a:lstStyle>
            <a:lvl1pPr fontAlgn="auto">
              <a:spcBef>
                <a:spcPts val="0"/>
              </a:spcBef>
              <a:spcAft>
                <a:spcPts val="0"/>
              </a:spcAft>
              <a:defRPr/>
            </a:lvl1pPr>
          </a:lstStyle>
          <a:p>
            <a:pPr>
              <a:defRPr/>
            </a:pPr>
            <a:endParaRPr lang="en-US"/>
          </a:p>
        </p:txBody>
      </p:sp>
      <p:sp>
        <p:nvSpPr>
          <p:cNvPr id="7" name="Rectangle 6"/>
          <p:cNvSpPr>
            <a:spLocks noGrp="1" noChangeArrowheads="1"/>
          </p:cNvSpPr>
          <p:nvPr>
            <p:ph type="sldNum" sz="quarter" idx="12"/>
          </p:nvPr>
        </p:nvSpPr>
        <p:spPr/>
        <p:txBody>
          <a:bodyPr/>
          <a:lstStyle>
            <a:lvl1pPr fontAlgn="auto">
              <a:spcBef>
                <a:spcPts val="0"/>
              </a:spcBef>
              <a:spcAft>
                <a:spcPts val="0"/>
              </a:spcAft>
              <a:defRPr/>
            </a:lvl1pPr>
          </a:lstStyle>
          <a:p>
            <a:pPr>
              <a:defRPr/>
            </a:pPr>
            <a:fld id="{DEF4FAE6-9BF7-409C-B9DF-90AC207EED1B}"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solidFill>
                  <a:srgbClr val="000000"/>
                </a:solidFill>
                <a:latin typeface="+mn-lt"/>
                <a:cs typeface="+mn-cs"/>
              </a:defRPr>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rgbClr val="000000"/>
                </a:solidFill>
                <a:latin typeface="+mn-lt"/>
                <a:cs typeface="+mn-cs"/>
              </a:defRPr>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rgbClr val="000000"/>
                </a:solidFill>
                <a:latin typeface="+mn-lt"/>
                <a:cs typeface="+mn-cs"/>
              </a:defRPr>
            </a:lvl1pPr>
          </a:lstStyle>
          <a:p>
            <a:pPr>
              <a:defRPr/>
            </a:pPr>
            <a:fld id="{A80A3389-C927-484E-B4F5-FC0A1F8D2EEA}"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286" r:id="rId1"/>
    <p:sldLayoutId id="2147484287" r:id="rId2"/>
    <p:sldLayoutId id="2147484288" r:id="rId3"/>
    <p:sldLayoutId id="2147484289" r:id="rId4"/>
    <p:sldLayoutId id="2147484290" r:id="rId5"/>
    <p:sldLayoutId id="2147484291" r:id="rId6"/>
    <p:sldLayoutId id="2147484292" r:id="rId7"/>
    <p:sldLayoutId id="2147484293" r:id="rId8"/>
    <p:sldLayoutId id="2147484294" r:id="rId9"/>
    <p:sldLayoutId id="2147484295" r:id="rId10"/>
    <p:sldLayoutId id="2147484296" r:id="rId11"/>
    <p:sldLayoutId id="2147484297"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defRPr>
      </a:lvl2pPr>
      <a:lvl3pPr algn="ctr" rtl="0" eaLnBrk="0" fontAlgn="base" hangingPunct="0">
        <a:spcBef>
          <a:spcPct val="0"/>
        </a:spcBef>
        <a:spcAft>
          <a:spcPct val="0"/>
        </a:spcAft>
        <a:defRPr sz="4400">
          <a:solidFill>
            <a:schemeClr val="tx2"/>
          </a:solidFill>
          <a:latin typeface="Arial" pitchFamily="34" charset="0"/>
        </a:defRPr>
      </a:lvl3pPr>
      <a:lvl4pPr algn="ctr" rtl="0" eaLnBrk="0" fontAlgn="base" hangingPunct="0">
        <a:spcBef>
          <a:spcPct val="0"/>
        </a:spcBef>
        <a:spcAft>
          <a:spcPct val="0"/>
        </a:spcAft>
        <a:defRPr sz="4400">
          <a:solidFill>
            <a:schemeClr val="tx2"/>
          </a:solidFill>
          <a:latin typeface="Arial" pitchFamily="34" charset="0"/>
        </a:defRPr>
      </a:lvl4pPr>
      <a:lvl5pPr algn="ctr" rtl="0" eaLnBrk="0" fontAlgn="base" hangingPunct="0">
        <a:spcBef>
          <a:spcPct val="0"/>
        </a:spcBef>
        <a:spcAft>
          <a:spcPct val="0"/>
        </a:spcAft>
        <a:defRPr sz="4400">
          <a:solidFill>
            <a:schemeClr val="tx2"/>
          </a:solidFill>
          <a:latin typeface="Arial" pitchFamily="34" charset="0"/>
        </a:defRPr>
      </a:lvl5pPr>
      <a:lvl6pPr marL="457200" algn="ctr" rtl="0" fontAlgn="base">
        <a:spcBef>
          <a:spcPct val="0"/>
        </a:spcBef>
        <a:spcAft>
          <a:spcPct val="0"/>
        </a:spcAft>
        <a:defRPr sz="4400">
          <a:solidFill>
            <a:schemeClr val="tx2"/>
          </a:solidFill>
          <a:latin typeface="Arial" pitchFamily="34" charset="0"/>
        </a:defRPr>
      </a:lvl6pPr>
      <a:lvl7pPr marL="914400" algn="ctr" rtl="0" fontAlgn="base">
        <a:spcBef>
          <a:spcPct val="0"/>
        </a:spcBef>
        <a:spcAft>
          <a:spcPct val="0"/>
        </a:spcAft>
        <a:defRPr sz="4400">
          <a:solidFill>
            <a:schemeClr val="tx2"/>
          </a:solidFill>
          <a:latin typeface="Arial" pitchFamily="34" charset="0"/>
        </a:defRPr>
      </a:lvl7pPr>
      <a:lvl8pPr marL="1371600" algn="ctr" rtl="0" fontAlgn="base">
        <a:spcBef>
          <a:spcPct val="0"/>
        </a:spcBef>
        <a:spcAft>
          <a:spcPct val="0"/>
        </a:spcAft>
        <a:defRPr sz="4400">
          <a:solidFill>
            <a:schemeClr val="tx2"/>
          </a:solidFill>
          <a:latin typeface="Arial" pitchFamily="34" charset="0"/>
        </a:defRPr>
      </a:lvl8pPr>
      <a:lvl9pPr marL="1828800" algn="ctr" rtl="0" fontAlgn="base">
        <a:spcBef>
          <a:spcPct val="0"/>
        </a:spcBef>
        <a:spcAft>
          <a:spcPct val="0"/>
        </a:spcAft>
        <a:defRPr sz="4400">
          <a:solidFill>
            <a:schemeClr val="tx2"/>
          </a:solidFill>
          <a:latin typeface="Arial"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0E30439A-8A5B-46EC-8283-9B6B031D40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7"/>
            <a:ext cx="9144000" cy="6858000"/>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41640" y="-1720"/>
            <a:ext cx="8812530" cy="6840685"/>
          </a:xfrm>
          <a:prstGeom prst="rect">
            <a:avLst/>
          </a:prstGeom>
          <a:gradFill>
            <a:gsLst>
              <a:gs pos="21000">
                <a:schemeClr val="accent1">
                  <a:lumMod val="50000"/>
                  <a:alpha val="61000"/>
                </a:schemeClr>
              </a:gs>
              <a:gs pos="100000">
                <a:schemeClr val="accent1">
                  <a:alpha val="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4540" y="-1291"/>
            <a:ext cx="2706134" cy="6858864"/>
          </a:xfrm>
          <a:prstGeom prst="rect">
            <a:avLst/>
          </a:prstGeom>
          <a:gradFill>
            <a:gsLst>
              <a:gs pos="0">
                <a:schemeClr val="accent1">
                  <a:lumMod val="75000"/>
                  <a:alpha val="0"/>
                </a:schemeClr>
              </a:gs>
              <a:gs pos="99000">
                <a:srgbClr val="000000">
                  <a:alpha val="41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274173">
            <a:off x="3923854" y="1402819"/>
            <a:ext cx="4967533" cy="3741293"/>
          </a:xfrm>
          <a:prstGeom prst="ellipse">
            <a:avLst/>
          </a:prstGeom>
          <a:gradFill>
            <a:gsLst>
              <a:gs pos="0">
                <a:schemeClr val="accent1">
                  <a:alpha val="24000"/>
                </a:schemeClr>
              </a:gs>
              <a:gs pos="79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46" name="Rectangle 5"/>
          <p:cNvSpPr>
            <a:spLocks noChangeArrowheads="1"/>
          </p:cNvSpPr>
          <p:nvPr/>
        </p:nvSpPr>
        <p:spPr bwMode="auto">
          <a:xfrm>
            <a:off x="1040148" y="818984"/>
            <a:ext cx="4947184" cy="3268520"/>
          </a:xfrm>
          <a:prstGeom prst="rect">
            <a:avLst/>
          </a:prstGeom>
        </p:spPr>
        <p:txBody>
          <a:bodyPr vert="horz" lIns="91440" tIns="45720" rIns="91440" bIns="45720" rtlCol="0" anchor="b">
            <a:normAutofit/>
          </a:bodyPr>
          <a:lstStyle/>
          <a:p>
            <a:pPr algn="r" eaLnBrk="1" hangingPunct="1">
              <a:lnSpc>
                <a:spcPct val="90000"/>
              </a:lnSpc>
              <a:spcAft>
                <a:spcPts val="600"/>
              </a:spcAft>
            </a:pPr>
            <a:r>
              <a:rPr lang="en-US" sz="4200" b="1" kern="1200">
                <a:solidFill>
                  <a:srgbClr val="FFFFFF"/>
                </a:solidFill>
                <a:latin typeface="+mj-lt"/>
                <a:ea typeface="+mj-ea"/>
                <a:cs typeface="+mj-cs"/>
              </a:rPr>
              <a:t>The Political and Legal Environments</a:t>
            </a:r>
          </a:p>
        </p:txBody>
      </p:sp>
      <p:sp>
        <p:nvSpPr>
          <p:cNvPr id="81" name="Rectangle 80">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735" y="4480038"/>
            <a:ext cx="9134528" cy="2377962"/>
          </a:xfrm>
          <a:prstGeom prst="rect">
            <a:avLst/>
          </a:prstGeom>
          <a:gradFill>
            <a:gsLst>
              <a:gs pos="0">
                <a:schemeClr val="accent1">
                  <a:lumMod val="75000"/>
                  <a:alpha val="50000"/>
                </a:schemeClr>
              </a:gs>
              <a:gs pos="99000">
                <a:srgbClr val="000000">
                  <a:alpha val="34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id="{53947E58-F088-49F1-A3D1-DEA690192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4368117" y="2081692"/>
            <a:ext cx="6857572" cy="2694194"/>
          </a:xfrm>
          <a:prstGeom prst="rect">
            <a:avLst/>
          </a:prstGeom>
          <a:gradFill>
            <a:gsLst>
              <a:gs pos="0">
                <a:schemeClr val="accent1">
                  <a:lumMod val="75000"/>
                  <a:alpha val="50000"/>
                </a:schemeClr>
              </a:gs>
              <a:gs pos="99000">
                <a:srgbClr val="000000">
                  <a:alpha val="0"/>
                </a:srgb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F138A161-0651-409F-85B7-352D2002322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135063"/>
            <a:ext cx="9144000" cy="4587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84032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p:nvPr>
        </p:nvSpPr>
        <p:spPr/>
        <p:txBody>
          <a:bodyPr/>
          <a:lstStyle/>
          <a:p>
            <a:r>
              <a:rPr lang="en-US">
                <a:solidFill>
                  <a:schemeClr val="accent2"/>
                </a:solidFill>
              </a:rPr>
              <a:t>The Political Environment</a:t>
            </a:r>
          </a:p>
        </p:txBody>
      </p:sp>
      <p:graphicFrame>
        <p:nvGraphicFramePr>
          <p:cNvPr id="63493" name="Content Placeholder 2">
            <a:extLst>
              <a:ext uri="{FF2B5EF4-FFF2-40B4-BE49-F238E27FC236}">
                <a16:creationId xmlns:a16="http://schemas.microsoft.com/office/drawing/2014/main" id="{1593EE95-61BD-474D-9EAC-87B7D8F0BAFB}"/>
              </a:ext>
            </a:extLst>
          </p:cNvPr>
          <p:cNvGraphicFramePr>
            <a:graphicFrameLocks noGrp="1"/>
          </p:cNvGraphicFramePr>
          <p:nvPr>
            <p:ph idx="1"/>
            <p:extLst>
              <p:ext uri="{D42A27DB-BD31-4B8C-83A1-F6EECF244321}">
                <p14:modId xmlns:p14="http://schemas.microsoft.com/office/powerpoint/2010/main" val="814751241"/>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508265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a:xfrm>
            <a:off x="423620" y="460375"/>
            <a:ext cx="8229600" cy="1139825"/>
          </a:xfrm>
        </p:spPr>
        <p:txBody>
          <a:bodyPr/>
          <a:lstStyle/>
          <a:p>
            <a:r>
              <a:rPr lang="en-US" sz="4400" dirty="0"/>
              <a:t>Individualism vs. Collectivism</a:t>
            </a:r>
          </a:p>
        </p:txBody>
      </p:sp>
      <p:sp>
        <p:nvSpPr>
          <p:cNvPr id="64515" name="Content Placeholder 2"/>
          <p:cNvSpPr>
            <a:spLocks noGrp="1"/>
          </p:cNvSpPr>
          <p:nvPr>
            <p:ph idx="1"/>
          </p:nvPr>
        </p:nvSpPr>
        <p:spPr/>
        <p:txBody>
          <a:bodyPr/>
          <a:lstStyle/>
          <a:p>
            <a:pPr>
              <a:buFont typeface="Wingdings" pitchFamily="2" charset="2"/>
              <a:buNone/>
            </a:pPr>
            <a:r>
              <a:rPr lang="en-US"/>
              <a:t>What is government priority:</a:t>
            </a:r>
          </a:p>
          <a:p>
            <a:r>
              <a:rPr lang="en-US"/>
              <a:t>Social equality or Hierarchy?</a:t>
            </a:r>
          </a:p>
          <a:p>
            <a:r>
              <a:rPr lang="en-US"/>
              <a:t>Individual liberty or collective security?</a:t>
            </a:r>
          </a:p>
          <a:p>
            <a:r>
              <a:rPr lang="en-US"/>
              <a:t>Jurisdiction in some or all areas?</a:t>
            </a:r>
          </a:p>
          <a:p>
            <a:r>
              <a:rPr lang="en-US"/>
              <a:t>Rights of citizens ?</a:t>
            </a:r>
          </a:p>
          <a:p>
            <a:endParaRPr lang="en-US"/>
          </a:p>
        </p:txBody>
      </p:sp>
    </p:spTree>
    <p:extLst>
      <p:ext uri="{BB962C8B-B14F-4D97-AF65-F5344CB8AC3E}">
        <p14:creationId xmlns:p14="http://schemas.microsoft.com/office/powerpoint/2010/main" val="20590690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r>
              <a:rPr lang="en-US" sz="4400"/>
              <a:t>Individualism vs. Collectivism</a:t>
            </a:r>
          </a:p>
        </p:txBody>
      </p:sp>
      <p:sp>
        <p:nvSpPr>
          <p:cNvPr id="64515" name="Rectangle 3"/>
          <p:cNvSpPr>
            <a:spLocks noGrp="1" noChangeArrowheads="1"/>
          </p:cNvSpPr>
          <p:nvPr>
            <p:ph type="body" idx="1"/>
          </p:nvPr>
        </p:nvSpPr>
        <p:spPr>
          <a:xfrm>
            <a:off x="457200" y="1143000"/>
            <a:ext cx="8229600" cy="5257800"/>
          </a:xfrm>
        </p:spPr>
        <p:txBody>
          <a:bodyPr/>
          <a:lstStyle/>
          <a:p>
            <a:pPr eaLnBrk="1" hangingPunct="1"/>
            <a:r>
              <a:rPr lang="en-US" b="1" dirty="0"/>
              <a:t>Individualism</a:t>
            </a:r>
            <a:endParaRPr lang="en-US" dirty="0"/>
          </a:p>
          <a:p>
            <a:pPr lvl="1" algn="just" eaLnBrk="1" hangingPunct="1"/>
            <a:r>
              <a:rPr lang="en-US" dirty="0">
                <a:ea typeface="Arial" pitchFamily="34" charset="0"/>
              </a:rPr>
              <a:t>Primacy of the rights and role of the individual. Political parties and agencies have limited role in society.</a:t>
            </a:r>
          </a:p>
          <a:p>
            <a:pPr lvl="1" algn="just" eaLnBrk="1" hangingPunct="1"/>
            <a:r>
              <a:rPr lang="en-US" dirty="0">
                <a:solidFill>
                  <a:srgbClr val="FF0000"/>
                </a:solidFill>
                <a:ea typeface="Arial" pitchFamily="34" charset="0"/>
              </a:rPr>
              <a:t>Australia, Canada, Netherlands, New Zealand ,United States ,UK</a:t>
            </a:r>
          </a:p>
          <a:p>
            <a:pPr lvl="1" algn="just" eaLnBrk="1" hangingPunct="1"/>
            <a:r>
              <a:rPr lang="en-US" dirty="0">
                <a:ea typeface="Arial" pitchFamily="34" charset="0"/>
              </a:rPr>
              <a:t>Govt do not interfere in business activities </a:t>
            </a:r>
            <a:r>
              <a:rPr lang="en-IN" dirty="0">
                <a:ea typeface="Arial" pitchFamily="34" charset="0"/>
              </a:rPr>
              <a:t>and it </a:t>
            </a:r>
            <a:r>
              <a:rPr lang="en-US" dirty="0">
                <a:ea typeface="Arial" pitchFamily="34" charset="0"/>
              </a:rPr>
              <a:t>promotes fair competition.</a:t>
            </a:r>
          </a:p>
          <a:p>
            <a:pPr lvl="1" algn="just" eaLnBrk="1" hangingPunct="1"/>
            <a:r>
              <a:rPr lang="en-US" dirty="0">
                <a:ea typeface="Arial" pitchFamily="34" charset="0"/>
              </a:rPr>
              <a:t>Govt. is detached from day to day practice of business</a:t>
            </a:r>
          </a:p>
        </p:txBody>
      </p:sp>
    </p:spTree>
    <p:extLst>
      <p:ext uri="{BB962C8B-B14F-4D97-AF65-F5344CB8AC3E}">
        <p14:creationId xmlns:p14="http://schemas.microsoft.com/office/powerpoint/2010/main" val="34615583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64515">
                                            <p:txEl>
                                              <p:pRg st="2" end="2"/>
                                            </p:txEl>
                                          </p:spTgt>
                                        </p:tgtEl>
                                        <p:attrNameLst>
                                          <p:attrName>style.visibility</p:attrName>
                                        </p:attrNameLst>
                                      </p:cBhvr>
                                      <p:to>
                                        <p:strVal val="visible"/>
                                      </p:to>
                                    </p:set>
                                    <p:anim calcmode="lin" valueType="num">
                                      <p:cBhvr additive="base">
                                        <p:cTn id="7" dur="500" fill="hold"/>
                                        <p:tgtEl>
                                          <p:spTgt spid="64515">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451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p:cNvSpPr>
            <a:spLocks noGrp="1"/>
          </p:cNvSpPr>
          <p:nvPr>
            <p:ph type="title"/>
          </p:nvPr>
        </p:nvSpPr>
        <p:spPr/>
        <p:txBody>
          <a:bodyPr/>
          <a:lstStyle/>
          <a:p>
            <a:r>
              <a:rPr lang="en-US" sz="4400"/>
              <a:t>Individualism vs. Collectivism</a:t>
            </a:r>
          </a:p>
        </p:txBody>
      </p:sp>
      <p:sp>
        <p:nvSpPr>
          <p:cNvPr id="66563" name="Content Placeholder 2"/>
          <p:cNvSpPr>
            <a:spLocks noGrp="1"/>
          </p:cNvSpPr>
          <p:nvPr>
            <p:ph idx="1"/>
          </p:nvPr>
        </p:nvSpPr>
        <p:spPr/>
        <p:txBody>
          <a:bodyPr/>
          <a:lstStyle/>
          <a:p>
            <a:pPr eaLnBrk="1" hangingPunct="1"/>
            <a:r>
              <a:rPr lang="en-US" b="1" dirty="0"/>
              <a:t>Collectivism</a:t>
            </a:r>
            <a:endParaRPr lang="en-US" dirty="0"/>
          </a:p>
          <a:p>
            <a:pPr lvl="1" algn="just" eaLnBrk="1" hangingPunct="1"/>
            <a:r>
              <a:rPr lang="en-US" sz="2800" dirty="0">
                <a:ea typeface="Arial" pitchFamily="34" charset="0"/>
              </a:rPr>
              <a:t>primacy of the rights and role of the community, class, society or nation over individual interests</a:t>
            </a:r>
          </a:p>
          <a:p>
            <a:pPr lvl="1" algn="just" eaLnBrk="1" hangingPunct="1"/>
            <a:r>
              <a:rPr lang="en-US" sz="2800" dirty="0">
                <a:ea typeface="Arial" pitchFamily="34" charset="0"/>
              </a:rPr>
              <a:t>Argentina, China, Vietnam, Japan, South Korea, Brazil, Taiwan, Mexico and Egypt.</a:t>
            </a:r>
          </a:p>
          <a:p>
            <a:pPr lvl="1" algn="just" eaLnBrk="1" hangingPunct="1">
              <a:buFont typeface="Wingdings" pitchFamily="2" charset="2"/>
              <a:buNone/>
            </a:pPr>
            <a:endParaRPr lang="en-US" sz="2800" dirty="0">
              <a:ea typeface="Arial" pitchFamily="34" charset="0"/>
            </a:endParaRPr>
          </a:p>
          <a:p>
            <a:endParaRPr lang="en-US" dirty="0"/>
          </a:p>
        </p:txBody>
      </p:sp>
    </p:spTree>
    <p:extLst>
      <p:ext uri="{BB962C8B-B14F-4D97-AF65-F5344CB8AC3E}">
        <p14:creationId xmlns:p14="http://schemas.microsoft.com/office/powerpoint/2010/main" val="26050948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53351E0-5726-4D98-91C1-91595672960F}"/>
              </a:ext>
            </a:extLst>
          </p:cNvPr>
          <p:cNvPicPr>
            <a:picLocks noChangeAspect="1"/>
          </p:cNvPicPr>
          <p:nvPr/>
        </p:nvPicPr>
        <p:blipFill>
          <a:blip r:embed="rId3"/>
          <a:stretch>
            <a:fillRect/>
          </a:stretch>
        </p:blipFill>
        <p:spPr>
          <a:xfrm>
            <a:off x="361950" y="32288"/>
            <a:ext cx="8420100" cy="1152525"/>
          </a:xfrm>
          <a:prstGeom prst="rect">
            <a:avLst/>
          </a:prstGeom>
        </p:spPr>
      </p:pic>
      <p:pic>
        <p:nvPicPr>
          <p:cNvPr id="5" name="Picture 4">
            <a:extLst>
              <a:ext uri="{FF2B5EF4-FFF2-40B4-BE49-F238E27FC236}">
                <a16:creationId xmlns:a16="http://schemas.microsoft.com/office/drawing/2014/main" id="{B41C6626-48AC-474E-A5EB-7943FB85CEA6}"/>
              </a:ext>
            </a:extLst>
          </p:cNvPr>
          <p:cNvPicPr>
            <a:picLocks noChangeAspect="1"/>
          </p:cNvPicPr>
          <p:nvPr/>
        </p:nvPicPr>
        <p:blipFill>
          <a:blip r:embed="rId4"/>
          <a:stretch>
            <a:fillRect/>
          </a:stretch>
        </p:blipFill>
        <p:spPr>
          <a:xfrm>
            <a:off x="1338262" y="1447799"/>
            <a:ext cx="6467476" cy="5377913"/>
          </a:xfrm>
          <a:prstGeom prst="rect">
            <a:avLst/>
          </a:prstGeom>
        </p:spPr>
      </p:pic>
    </p:spTree>
    <p:extLst>
      <p:ext uri="{BB962C8B-B14F-4D97-AF65-F5344CB8AC3E}">
        <p14:creationId xmlns:p14="http://schemas.microsoft.com/office/powerpoint/2010/main" val="4136109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p:cNvSpPr>
          <p:nvPr>
            <p:ph type="title"/>
          </p:nvPr>
        </p:nvSpPr>
        <p:spPr>
          <a:xfrm>
            <a:off x="457200" y="762000"/>
            <a:ext cx="8229600" cy="1139825"/>
          </a:xfrm>
        </p:spPr>
        <p:txBody>
          <a:bodyPr/>
          <a:lstStyle/>
          <a:p>
            <a:r>
              <a:rPr lang="en-US" b="1"/>
              <a:t>Collectivism</a:t>
            </a:r>
            <a:br>
              <a:rPr lang="en-US"/>
            </a:br>
            <a:endParaRPr lang="en-US" b="1"/>
          </a:p>
        </p:txBody>
      </p:sp>
      <p:graphicFrame>
        <p:nvGraphicFramePr>
          <p:cNvPr id="67589" name="Content Placeholder 2">
            <a:extLst>
              <a:ext uri="{FF2B5EF4-FFF2-40B4-BE49-F238E27FC236}">
                <a16:creationId xmlns:a16="http://schemas.microsoft.com/office/drawing/2014/main" id="{DBE2998C-91FC-408E-A88E-10230A0D2C67}"/>
              </a:ext>
            </a:extLst>
          </p:cNvPr>
          <p:cNvGraphicFramePr>
            <a:graphicFrameLocks noGrp="1"/>
          </p:cNvGraphicFramePr>
          <p:nvPr>
            <p:ph idx="1"/>
            <p:extLst>
              <p:ext uri="{D42A27DB-BD31-4B8C-83A1-F6EECF244321}">
                <p14:modId xmlns:p14="http://schemas.microsoft.com/office/powerpoint/2010/main" val="1183083480"/>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968146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p:cNvSpPr>
            <a:spLocks noGrp="1"/>
          </p:cNvSpPr>
          <p:nvPr>
            <p:ph type="title"/>
          </p:nvPr>
        </p:nvSpPr>
        <p:spPr/>
        <p:txBody>
          <a:bodyPr/>
          <a:lstStyle/>
          <a:p>
            <a:endParaRPr lang="en-US"/>
          </a:p>
        </p:txBody>
      </p:sp>
      <p:sp>
        <p:nvSpPr>
          <p:cNvPr id="68611" name="Content Placeholder 2"/>
          <p:cNvSpPr>
            <a:spLocks noGrp="1"/>
          </p:cNvSpPr>
          <p:nvPr>
            <p:ph idx="1"/>
          </p:nvPr>
        </p:nvSpPr>
        <p:spPr/>
        <p:txBody>
          <a:bodyPr/>
          <a:lstStyle/>
          <a:p>
            <a:pPr lvl="1" algn="just" eaLnBrk="1" hangingPunct="1"/>
            <a:r>
              <a:rPr lang="en-US" sz="2800" dirty="0">
                <a:ea typeface="Arial" pitchFamily="34" charset="0"/>
              </a:rPr>
              <a:t>Ex. China Govt officials intervene in the structure of industries ,conduct of companies and actions of managers such that it benefit society.</a:t>
            </a:r>
          </a:p>
          <a:p>
            <a:pPr lvl="1" algn="just" eaLnBrk="1" hangingPunct="1"/>
            <a:r>
              <a:rPr lang="en-US" sz="2800" dirty="0">
                <a:ea typeface="Arial" pitchFamily="34" charset="0"/>
              </a:rPr>
              <a:t>Ex. Saudi Arabia political leaders limit property rights and control mass media to regulate business environment.</a:t>
            </a:r>
            <a:endParaRPr lang="en-US" dirty="0">
              <a:ea typeface="Arial" pitchFamily="34" charset="0"/>
            </a:endParaRPr>
          </a:p>
        </p:txBody>
      </p:sp>
    </p:spTree>
    <p:extLst>
      <p:ext uri="{BB962C8B-B14F-4D97-AF65-F5344CB8AC3E}">
        <p14:creationId xmlns:p14="http://schemas.microsoft.com/office/powerpoint/2010/main" val="36645462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r>
              <a:rPr lang="en-US"/>
              <a:t>Democracy</a:t>
            </a:r>
          </a:p>
        </p:txBody>
      </p:sp>
      <p:sp>
        <p:nvSpPr>
          <p:cNvPr id="69635" name="Rectangle 3"/>
          <p:cNvSpPr>
            <a:spLocks noGrp="1" noChangeArrowheads="1"/>
          </p:cNvSpPr>
          <p:nvPr>
            <p:ph type="body" idx="1"/>
          </p:nvPr>
        </p:nvSpPr>
        <p:spPr/>
        <p:txBody>
          <a:bodyPr/>
          <a:lstStyle/>
          <a:p>
            <a:pPr eaLnBrk="1" hangingPunct="1">
              <a:lnSpc>
                <a:spcPct val="90000"/>
              </a:lnSpc>
            </a:pPr>
            <a:r>
              <a:rPr lang="en-US" b="1"/>
              <a:t>Of the people,by the people,for the people</a:t>
            </a:r>
          </a:p>
          <a:p>
            <a:pPr eaLnBrk="1" hangingPunct="1">
              <a:lnSpc>
                <a:spcPct val="90000"/>
              </a:lnSpc>
            </a:pPr>
            <a:endParaRPr lang="en-US" b="1"/>
          </a:p>
          <a:p>
            <a:pPr lvl="1" eaLnBrk="1" hangingPunct="1">
              <a:lnSpc>
                <a:spcPct val="90000"/>
              </a:lnSpc>
            </a:pPr>
            <a:r>
              <a:rPr lang="en-US">
                <a:ea typeface="Arial" pitchFamily="34" charset="0"/>
              </a:rPr>
              <a:t>all citizens are politically and legally equal</a:t>
            </a:r>
          </a:p>
          <a:p>
            <a:pPr lvl="1" eaLnBrk="1" hangingPunct="1">
              <a:lnSpc>
                <a:spcPct val="90000"/>
              </a:lnSpc>
            </a:pPr>
            <a:r>
              <a:rPr lang="en-US">
                <a:ea typeface="Arial" pitchFamily="34" charset="0"/>
              </a:rPr>
              <a:t>all are equally entitled to freedom of thought, opinion, belief, speech, and association</a:t>
            </a:r>
          </a:p>
          <a:p>
            <a:pPr lvl="1" eaLnBrk="1" hangingPunct="1">
              <a:lnSpc>
                <a:spcPct val="90000"/>
              </a:lnSpc>
            </a:pPr>
            <a:r>
              <a:rPr lang="en-US">
                <a:ea typeface="Arial" pitchFamily="34" charset="0"/>
              </a:rPr>
              <a:t>Voting citizenry have power to alter the laws and structure of the government.</a:t>
            </a:r>
          </a:p>
        </p:txBody>
      </p:sp>
    </p:spTree>
    <p:extLst>
      <p:ext uri="{BB962C8B-B14F-4D97-AF65-F5344CB8AC3E}">
        <p14:creationId xmlns:p14="http://schemas.microsoft.com/office/powerpoint/2010/main" val="20855878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ight Triangle 73">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32540" y="3335867"/>
            <a:ext cx="246888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Rectangle 75">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330" y="623275"/>
            <a:ext cx="8178790"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658" name="Title 1"/>
          <p:cNvSpPr>
            <a:spLocks noGrp="1"/>
          </p:cNvSpPr>
          <p:nvPr>
            <p:ph type="title"/>
          </p:nvPr>
        </p:nvSpPr>
        <p:spPr>
          <a:xfrm>
            <a:off x="963930" y="1050595"/>
            <a:ext cx="7113270" cy="1618489"/>
          </a:xfrm>
        </p:spPr>
        <p:txBody>
          <a:bodyPr anchor="ctr">
            <a:normAutofit/>
          </a:bodyPr>
          <a:lstStyle/>
          <a:p>
            <a:pPr>
              <a:lnSpc>
                <a:spcPct val="90000"/>
              </a:lnSpc>
            </a:pPr>
            <a:r>
              <a:rPr lang="en-US" dirty="0"/>
              <a:t>Features of Democratic Political System</a:t>
            </a:r>
          </a:p>
        </p:txBody>
      </p:sp>
      <p:sp>
        <p:nvSpPr>
          <p:cNvPr id="70659" name="Content Placeholder 2"/>
          <p:cNvSpPr>
            <a:spLocks noGrp="1"/>
          </p:cNvSpPr>
          <p:nvPr>
            <p:ph idx="1"/>
          </p:nvPr>
        </p:nvSpPr>
        <p:spPr>
          <a:xfrm>
            <a:off x="963930" y="2669085"/>
            <a:ext cx="6351270" cy="3562072"/>
          </a:xfrm>
        </p:spPr>
        <p:txBody>
          <a:bodyPr anchor="t">
            <a:normAutofit fontScale="92500" lnSpcReduction="10000"/>
          </a:bodyPr>
          <a:lstStyle/>
          <a:p>
            <a:pPr>
              <a:lnSpc>
                <a:spcPct val="90000"/>
              </a:lnSpc>
            </a:pPr>
            <a:r>
              <a:rPr lang="en-US" sz="2400" dirty="0"/>
              <a:t>Freedom of opinion, expression, press and freedom to express</a:t>
            </a:r>
          </a:p>
          <a:p>
            <a:pPr>
              <a:lnSpc>
                <a:spcPct val="90000"/>
              </a:lnSpc>
            </a:pPr>
            <a:r>
              <a:rPr lang="en-US" sz="2400" dirty="0"/>
              <a:t>Elections in which voters decide who to represent them</a:t>
            </a:r>
          </a:p>
          <a:p>
            <a:pPr>
              <a:lnSpc>
                <a:spcPct val="90000"/>
              </a:lnSpc>
            </a:pPr>
            <a:r>
              <a:rPr lang="en-US" sz="2400" dirty="0"/>
              <a:t>Limited terms of elected officials</a:t>
            </a:r>
          </a:p>
          <a:p>
            <a:pPr>
              <a:lnSpc>
                <a:spcPct val="90000"/>
              </a:lnSpc>
            </a:pPr>
            <a:r>
              <a:rPr lang="en-US" sz="2400" dirty="0"/>
              <a:t>An independent and fair court system with high regard for individual rights and property</a:t>
            </a:r>
          </a:p>
          <a:p>
            <a:pPr>
              <a:lnSpc>
                <a:spcPct val="90000"/>
              </a:lnSpc>
            </a:pPr>
            <a:r>
              <a:rPr lang="en-US" sz="2400" dirty="0"/>
              <a:t>A nonpolitical bureaucracy and defense infrastructure</a:t>
            </a:r>
          </a:p>
          <a:p>
            <a:pPr>
              <a:lnSpc>
                <a:spcPct val="90000"/>
              </a:lnSpc>
            </a:pPr>
            <a:r>
              <a:rPr lang="en-US" sz="2400" dirty="0"/>
              <a:t>Citizen accessibility to decision making process</a:t>
            </a:r>
          </a:p>
        </p:txBody>
      </p:sp>
    </p:spTree>
    <p:extLst>
      <p:ext uri="{BB962C8B-B14F-4D97-AF65-F5344CB8AC3E}">
        <p14:creationId xmlns:p14="http://schemas.microsoft.com/office/powerpoint/2010/main" val="6709329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7" name="Freeform: Shape 136">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
            <a:ext cx="3302781"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39" name="Group 138">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486469" y="0"/>
            <a:ext cx="1827609" cy="6858001"/>
            <a:chOff x="1320800" y="0"/>
            <a:chExt cx="2436813" cy="6858001"/>
          </a:xfrm>
        </p:grpSpPr>
        <p:sp>
          <p:nvSpPr>
            <p:cNvPr id="140"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1"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142"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143"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44"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45"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5122" name="Title 1"/>
          <p:cNvSpPr>
            <a:spLocks noGrp="1"/>
          </p:cNvSpPr>
          <p:nvPr>
            <p:ph type="title"/>
          </p:nvPr>
        </p:nvSpPr>
        <p:spPr>
          <a:xfrm>
            <a:off x="401265" y="685800"/>
            <a:ext cx="2085203" cy="5105400"/>
          </a:xfrm>
        </p:spPr>
        <p:txBody>
          <a:bodyPr>
            <a:normAutofit/>
          </a:bodyPr>
          <a:lstStyle/>
          <a:p>
            <a:r>
              <a:rPr lang="en-US" sz="2700">
                <a:solidFill>
                  <a:srgbClr val="FFFFFF"/>
                </a:solidFill>
              </a:rPr>
              <a:t>LEARNING OUTCOME:</a:t>
            </a:r>
            <a:endParaRPr lang="en-IN" sz="2700">
              <a:solidFill>
                <a:srgbClr val="FFFFFF"/>
              </a:solidFill>
            </a:endParaRPr>
          </a:p>
        </p:txBody>
      </p:sp>
      <p:graphicFrame>
        <p:nvGraphicFramePr>
          <p:cNvPr id="5124" name="Rectangle 3">
            <a:extLst>
              <a:ext uri="{FF2B5EF4-FFF2-40B4-BE49-F238E27FC236}">
                <a16:creationId xmlns:a16="http://schemas.microsoft.com/office/drawing/2014/main" id="{C360D417-236F-4B9C-B4D3-5890A121E80A}"/>
              </a:ext>
            </a:extLst>
          </p:cNvPr>
          <p:cNvGraphicFramePr>
            <a:graphicFrameLocks noGrp="1"/>
          </p:cNvGraphicFramePr>
          <p:nvPr>
            <p:ph idx="1"/>
            <p:extLst>
              <p:ext uri="{D42A27DB-BD31-4B8C-83A1-F6EECF244321}">
                <p14:modId xmlns:p14="http://schemas.microsoft.com/office/powerpoint/2010/main" val="247372551"/>
              </p:ext>
            </p:extLst>
          </p:nvPr>
        </p:nvGraphicFramePr>
        <p:xfrm>
          <a:off x="3757612" y="685800"/>
          <a:ext cx="4869656"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ltLang="en-US" sz="4800">
                <a:solidFill>
                  <a:srgbClr val="003399"/>
                </a:solidFill>
                <a:latin typeface="Cambria" charset="0"/>
              </a:rPr>
              <a:t>What Is Totalitarianism?</a:t>
            </a:r>
          </a:p>
        </p:txBody>
      </p:sp>
      <p:sp>
        <p:nvSpPr>
          <p:cNvPr id="11267" name="Rectangle 3"/>
          <p:cNvSpPr>
            <a:spLocks noGrp="1" noChangeArrowheads="1"/>
          </p:cNvSpPr>
          <p:nvPr>
            <p:ph type="body" idx="1"/>
          </p:nvPr>
        </p:nvSpPr>
        <p:spPr>
          <a:xfrm>
            <a:off x="457200" y="1722438"/>
            <a:ext cx="8229600" cy="4525962"/>
          </a:xfrm>
        </p:spPr>
        <p:txBody>
          <a:bodyPr/>
          <a:lstStyle/>
          <a:p>
            <a:pPr marL="457200" indent="-457200" eaLnBrk="1" hangingPunct="1"/>
            <a:r>
              <a:rPr lang="en-US" altLang="en-US" dirty="0">
                <a:solidFill>
                  <a:srgbClr val="003399"/>
                </a:solidFill>
              </a:rPr>
              <a:t>Totalitarianism</a:t>
            </a:r>
            <a:r>
              <a:rPr lang="en-US" altLang="en-US" dirty="0"/>
              <a:t> - form of government in which one person or political party exercises absolute control over all spheres of human life and prohibits opposing political parties</a:t>
            </a:r>
          </a:p>
          <a:p>
            <a:pPr marL="838200" lvl="1" indent="-381000" eaLnBrk="1" hangingPunct="1">
              <a:buFont typeface="Wingdings" charset="2"/>
              <a:buAutoNum type="arabicPeriod"/>
            </a:pPr>
            <a:endParaRPr lang="en-US" altLang="en-US" dirty="0"/>
          </a:p>
        </p:txBody>
      </p:sp>
      <p:pic>
        <p:nvPicPr>
          <p:cNvPr id="1026" name="Picture 2" descr="C:\Users\anirudh_sharan\Desktop\new\OLC\Hill10e\shredded-ballot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8800" y="4114799"/>
            <a:ext cx="2392680" cy="230567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scene3d>
            <a:camera prst="orthographicFront"/>
            <a:lightRig rig="threePt" dir="t"/>
          </a:scene3d>
          <a:sp3d>
            <a:bevelT/>
          </a:sp3d>
        </p:spPr>
      </p:pic>
    </p:spTree>
    <p:extLst>
      <p:ext uri="{BB962C8B-B14F-4D97-AF65-F5344CB8AC3E}">
        <p14:creationId xmlns:p14="http://schemas.microsoft.com/office/powerpoint/2010/main" val="37821805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70115" y="533400"/>
            <a:ext cx="8229600" cy="1143000"/>
          </a:xfrm>
        </p:spPr>
        <p:txBody>
          <a:bodyPr/>
          <a:lstStyle/>
          <a:p>
            <a:pPr eaLnBrk="1" hangingPunct="1"/>
            <a:r>
              <a:rPr lang="en-US" altLang="en-US" sz="4800" dirty="0">
                <a:solidFill>
                  <a:srgbClr val="003399"/>
                </a:solidFill>
                <a:latin typeface="Cambria" charset="0"/>
              </a:rPr>
              <a:t>What Is Totalitarianism?</a:t>
            </a:r>
          </a:p>
        </p:txBody>
      </p:sp>
      <p:sp>
        <p:nvSpPr>
          <p:cNvPr id="12291" name="Rectangle 3"/>
          <p:cNvSpPr>
            <a:spLocks noGrp="1" noChangeArrowheads="1"/>
          </p:cNvSpPr>
          <p:nvPr>
            <p:ph type="body" idx="1"/>
          </p:nvPr>
        </p:nvSpPr>
        <p:spPr>
          <a:xfrm>
            <a:off x="457200" y="1676400"/>
            <a:ext cx="8229600" cy="4906962"/>
          </a:xfrm>
        </p:spPr>
        <p:txBody>
          <a:bodyPr/>
          <a:lstStyle/>
          <a:p>
            <a:pPr marL="457200" indent="-457200" algn="just" eaLnBrk="1" hangingPunct="1">
              <a:lnSpc>
                <a:spcPct val="80000"/>
              </a:lnSpc>
            </a:pPr>
            <a:r>
              <a:rPr lang="en-US" altLang="en-US" sz="2800" dirty="0"/>
              <a:t>Four major forms of totalitarianism exist today</a:t>
            </a:r>
          </a:p>
          <a:p>
            <a:pPr marL="838200" lvl="1" indent="-381000" algn="just" eaLnBrk="1" hangingPunct="1">
              <a:lnSpc>
                <a:spcPct val="80000"/>
              </a:lnSpc>
              <a:buFont typeface="Wingdings" charset="2"/>
              <a:buAutoNum type="arabicPeriod"/>
            </a:pPr>
            <a:r>
              <a:rPr lang="en-US" altLang="en-US" sz="2400" dirty="0">
                <a:solidFill>
                  <a:srgbClr val="003399"/>
                </a:solidFill>
              </a:rPr>
              <a:t>Communist totalitarianism</a:t>
            </a:r>
            <a:r>
              <a:rPr lang="en-US" altLang="en-US" sz="2400" dirty="0"/>
              <a:t> – found in states where the communist party monopolizes </a:t>
            </a:r>
            <a:r>
              <a:rPr lang="en-US" altLang="en-US" sz="2400" dirty="0">
                <a:solidFill>
                  <a:srgbClr val="FF0000"/>
                </a:solidFill>
              </a:rPr>
              <a:t>power (China, North Korea, Cuba)</a:t>
            </a:r>
          </a:p>
          <a:p>
            <a:pPr marL="838200" lvl="1" indent="-381000" algn="just" eaLnBrk="1" hangingPunct="1">
              <a:lnSpc>
                <a:spcPct val="80000"/>
              </a:lnSpc>
              <a:buFont typeface="Wingdings" charset="2"/>
              <a:buAutoNum type="arabicPeriod"/>
            </a:pPr>
            <a:r>
              <a:rPr lang="en-US" altLang="en-US" sz="2400" dirty="0">
                <a:solidFill>
                  <a:srgbClr val="003399"/>
                </a:solidFill>
              </a:rPr>
              <a:t>Theocratic totalitarianism</a:t>
            </a:r>
            <a:r>
              <a:rPr lang="en-US" altLang="en-US" sz="2400" dirty="0"/>
              <a:t> - found in states where political power is monopolized by a party, group, or individual that governs according to religious principles. </a:t>
            </a:r>
            <a:r>
              <a:rPr lang="en-US" altLang="en-US" sz="2400" dirty="0">
                <a:solidFill>
                  <a:srgbClr val="FF0000"/>
                </a:solidFill>
              </a:rPr>
              <a:t>Iran and Saudi Arabia</a:t>
            </a:r>
          </a:p>
          <a:p>
            <a:pPr marL="838200" lvl="1" indent="-381000" algn="just" eaLnBrk="1" hangingPunct="1">
              <a:lnSpc>
                <a:spcPct val="80000"/>
              </a:lnSpc>
              <a:buFont typeface="Wingdings" charset="2"/>
              <a:buAutoNum type="arabicPeriod"/>
            </a:pPr>
            <a:r>
              <a:rPr lang="en-US" altLang="en-US" sz="2400" dirty="0">
                <a:solidFill>
                  <a:srgbClr val="003399"/>
                </a:solidFill>
              </a:rPr>
              <a:t>Tribal totalitarianism</a:t>
            </a:r>
            <a:r>
              <a:rPr lang="en-US" altLang="en-US" sz="2400" dirty="0"/>
              <a:t> - found in states where a political party that represents the interests of a particular tribe monopolizes power. </a:t>
            </a:r>
            <a:r>
              <a:rPr lang="en-US" altLang="en-US" sz="2400" dirty="0">
                <a:solidFill>
                  <a:srgbClr val="FF0000"/>
                </a:solidFill>
              </a:rPr>
              <a:t>Zimbabwe, Kenya, Tanzania.</a:t>
            </a:r>
          </a:p>
          <a:p>
            <a:pPr marL="838200" lvl="1" indent="-381000" algn="just" eaLnBrk="1" hangingPunct="1">
              <a:lnSpc>
                <a:spcPct val="80000"/>
              </a:lnSpc>
              <a:buFont typeface="Wingdings" charset="2"/>
              <a:buAutoNum type="arabicPeriod"/>
            </a:pPr>
            <a:r>
              <a:rPr lang="en-US" altLang="en-US" sz="2400" dirty="0">
                <a:solidFill>
                  <a:srgbClr val="003399"/>
                </a:solidFill>
              </a:rPr>
              <a:t>Right-wing totalitarianism</a:t>
            </a:r>
            <a:r>
              <a:rPr lang="en-US" altLang="en-US" sz="2400" dirty="0"/>
              <a:t> - permits some individual economic freedom, but restricts individual political freedom. South </a:t>
            </a:r>
            <a:r>
              <a:rPr lang="en-US" altLang="en-US" sz="2400" dirty="0" err="1"/>
              <a:t>korea</a:t>
            </a:r>
            <a:r>
              <a:rPr lang="en-US" altLang="en-US" sz="2400" dirty="0"/>
              <a:t>, Taiwan (1980)</a:t>
            </a:r>
          </a:p>
        </p:txBody>
      </p:sp>
    </p:spTree>
    <p:extLst>
      <p:ext uri="{BB962C8B-B14F-4D97-AF65-F5344CB8AC3E}">
        <p14:creationId xmlns:p14="http://schemas.microsoft.com/office/powerpoint/2010/main" val="40884743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57200" y="457200"/>
            <a:ext cx="8229600" cy="1143000"/>
          </a:xfrm>
        </p:spPr>
        <p:txBody>
          <a:bodyPr>
            <a:normAutofit fontScale="90000"/>
          </a:bodyPr>
          <a:lstStyle/>
          <a:p>
            <a:pPr eaLnBrk="1" hangingPunct="1"/>
            <a:br>
              <a:rPr lang="en-US" altLang="en-US" sz="4000" dirty="0">
                <a:solidFill>
                  <a:srgbClr val="003399"/>
                </a:solidFill>
                <a:latin typeface="Cambria" charset="0"/>
              </a:rPr>
            </a:br>
            <a:r>
              <a:rPr lang="en-US" altLang="en-US" sz="4000" dirty="0">
                <a:solidFill>
                  <a:srgbClr val="003399"/>
                </a:solidFill>
                <a:latin typeface="Cambria" charset="0"/>
              </a:rPr>
              <a:t>What Is The Link Between Political Ideology and Economic Systems?</a:t>
            </a:r>
          </a:p>
        </p:txBody>
      </p:sp>
      <p:sp>
        <p:nvSpPr>
          <p:cNvPr id="13315" name="Rectangle 3"/>
          <p:cNvSpPr>
            <a:spLocks noGrp="1" noChangeArrowheads="1"/>
          </p:cNvSpPr>
          <p:nvPr>
            <p:ph type="body" idx="1"/>
          </p:nvPr>
        </p:nvSpPr>
        <p:spPr>
          <a:xfrm>
            <a:off x="457200" y="1951038"/>
            <a:ext cx="8229600" cy="4525962"/>
          </a:xfrm>
        </p:spPr>
        <p:txBody>
          <a:bodyPr/>
          <a:lstStyle/>
          <a:p>
            <a:pPr marL="609600" indent="-609600" eaLnBrk="1" hangingPunct="1"/>
            <a:r>
              <a:rPr lang="en-US" altLang="en-US" dirty="0"/>
              <a:t>Political ideology and economic systems are connected</a:t>
            </a:r>
          </a:p>
          <a:p>
            <a:pPr marL="1085850" lvl="1" indent="-457200" eaLnBrk="1" hangingPunct="1"/>
            <a:r>
              <a:rPr lang="en-US" altLang="en-US" dirty="0"/>
              <a:t>countries that stress individual goals are likely to have market based economies </a:t>
            </a:r>
          </a:p>
          <a:p>
            <a:pPr marL="1085850" lvl="1" indent="-457200" eaLnBrk="1" hangingPunct="1"/>
            <a:r>
              <a:rPr lang="en-US" altLang="en-US" dirty="0"/>
              <a:t>in countries where state-ownership is common, collective goals are dominant</a:t>
            </a:r>
          </a:p>
          <a:p>
            <a:pPr marL="609600" indent="-609600" eaLnBrk="1" hangingPunct="1"/>
            <a:endParaRPr lang="en-US" altLang="en-US" sz="3600" dirty="0"/>
          </a:p>
        </p:txBody>
      </p:sp>
    </p:spTree>
    <p:extLst>
      <p:ext uri="{BB962C8B-B14F-4D97-AF65-F5344CB8AC3E}">
        <p14:creationId xmlns:p14="http://schemas.microsoft.com/office/powerpoint/2010/main" val="1159571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7AD2EC7-6A57-4BEE-89DE-945BDE8D9D8D}"/>
              </a:ext>
            </a:extLst>
          </p:cNvPr>
          <p:cNvPicPr>
            <a:picLocks noChangeAspect="1"/>
          </p:cNvPicPr>
          <p:nvPr/>
        </p:nvPicPr>
        <p:blipFill>
          <a:blip r:embed="rId3"/>
          <a:stretch>
            <a:fillRect/>
          </a:stretch>
        </p:blipFill>
        <p:spPr>
          <a:xfrm>
            <a:off x="729427" y="1066800"/>
            <a:ext cx="7685145" cy="966788"/>
          </a:xfrm>
          <a:prstGeom prst="rect">
            <a:avLst/>
          </a:prstGeom>
        </p:spPr>
      </p:pic>
      <p:pic>
        <p:nvPicPr>
          <p:cNvPr id="9" name="Picture 8">
            <a:extLst>
              <a:ext uri="{FF2B5EF4-FFF2-40B4-BE49-F238E27FC236}">
                <a16:creationId xmlns:a16="http://schemas.microsoft.com/office/drawing/2014/main" id="{71FED665-C865-490F-9638-FAA50568C471}"/>
              </a:ext>
            </a:extLst>
          </p:cNvPr>
          <p:cNvPicPr>
            <a:picLocks noChangeAspect="1"/>
          </p:cNvPicPr>
          <p:nvPr/>
        </p:nvPicPr>
        <p:blipFill>
          <a:blip r:embed="rId4"/>
          <a:stretch>
            <a:fillRect/>
          </a:stretch>
        </p:blipFill>
        <p:spPr>
          <a:xfrm>
            <a:off x="764298" y="2362200"/>
            <a:ext cx="7701646" cy="1347788"/>
          </a:xfrm>
          <a:prstGeom prst="rect">
            <a:avLst/>
          </a:prstGeom>
        </p:spPr>
      </p:pic>
    </p:spTree>
    <p:extLst>
      <p:ext uri="{BB962C8B-B14F-4D97-AF65-F5344CB8AC3E}">
        <p14:creationId xmlns:p14="http://schemas.microsoft.com/office/powerpoint/2010/main" val="6620567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Lecture Outcomes</a:t>
            </a:r>
          </a:p>
        </p:txBody>
      </p:sp>
      <p:sp>
        <p:nvSpPr>
          <p:cNvPr id="3" name="Content Placeholder 2"/>
          <p:cNvSpPr>
            <a:spLocks noGrp="1"/>
          </p:cNvSpPr>
          <p:nvPr>
            <p:ph idx="1"/>
          </p:nvPr>
        </p:nvSpPr>
        <p:spPr/>
        <p:txBody>
          <a:bodyPr/>
          <a:lstStyle/>
          <a:p>
            <a:r>
              <a:rPr lang="en-US" dirty="0"/>
              <a:t>To understand the different legal Systems</a:t>
            </a:r>
          </a:p>
          <a:p>
            <a:r>
              <a:rPr lang="en-US" dirty="0"/>
              <a:t>To analyze the operational concerns of different legal systems</a:t>
            </a:r>
          </a:p>
          <a:p>
            <a:r>
              <a:rPr lang="en-US" dirty="0"/>
              <a:t>To find opportunity gap of different technological environment</a:t>
            </a:r>
          </a:p>
          <a:p>
            <a:endParaRPr lang="en-US" dirty="0"/>
          </a:p>
        </p:txBody>
      </p:sp>
    </p:spTree>
    <p:extLst>
      <p:ext uri="{BB962C8B-B14F-4D97-AF65-F5344CB8AC3E}">
        <p14:creationId xmlns:p14="http://schemas.microsoft.com/office/powerpoint/2010/main" val="11922446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57200" y="152400"/>
            <a:ext cx="8229600" cy="1143000"/>
          </a:xfrm>
        </p:spPr>
        <p:txBody>
          <a:bodyPr>
            <a:normAutofit/>
          </a:bodyPr>
          <a:lstStyle/>
          <a:p>
            <a:pPr eaLnBrk="1" hangingPunct="1"/>
            <a:r>
              <a:rPr lang="en-US" altLang="en-US" sz="4400" dirty="0">
                <a:solidFill>
                  <a:srgbClr val="003399"/>
                </a:solidFill>
                <a:latin typeface="Cambria" charset="0"/>
              </a:rPr>
              <a:t>What Is A Legal System?</a:t>
            </a:r>
          </a:p>
        </p:txBody>
      </p:sp>
      <p:sp>
        <p:nvSpPr>
          <p:cNvPr id="17411" name="Rectangle 3"/>
          <p:cNvSpPr>
            <a:spLocks noGrp="1" noChangeArrowheads="1"/>
          </p:cNvSpPr>
          <p:nvPr>
            <p:ph type="body" idx="1"/>
          </p:nvPr>
        </p:nvSpPr>
        <p:spPr>
          <a:xfrm>
            <a:off x="457200" y="1646238"/>
            <a:ext cx="8229600" cy="4525962"/>
          </a:xfrm>
        </p:spPr>
        <p:txBody>
          <a:bodyPr/>
          <a:lstStyle/>
          <a:p>
            <a:pPr marL="533400" indent="-533400" eaLnBrk="1" hangingPunct="1">
              <a:lnSpc>
                <a:spcPct val="90000"/>
              </a:lnSpc>
            </a:pPr>
            <a:r>
              <a:rPr lang="en-US" altLang="en-US" sz="2800" dirty="0">
                <a:solidFill>
                  <a:srgbClr val="003399"/>
                </a:solidFill>
              </a:rPr>
              <a:t>Legal system</a:t>
            </a:r>
            <a:r>
              <a:rPr lang="en-US" altLang="en-US" sz="2800" dirty="0"/>
              <a:t> - the rules that regulate behavior along with the processes by which the laws are enforced and through which redress for grievances is obtained</a:t>
            </a:r>
          </a:p>
          <a:p>
            <a:pPr marL="990600" lvl="1" indent="-457200" eaLnBrk="1" hangingPunct="1">
              <a:lnSpc>
                <a:spcPct val="90000"/>
              </a:lnSpc>
            </a:pPr>
            <a:r>
              <a:rPr lang="en-US" altLang="en-US" sz="2400" dirty="0"/>
              <a:t>the system in a  country is influenced by the prevailing political system</a:t>
            </a:r>
          </a:p>
          <a:p>
            <a:pPr marL="533400" indent="-533400" eaLnBrk="1" hangingPunct="1">
              <a:lnSpc>
                <a:spcPct val="90000"/>
              </a:lnSpc>
            </a:pPr>
            <a:endParaRPr lang="en-US" altLang="en-US" sz="2800" b="1" dirty="0">
              <a:solidFill>
                <a:srgbClr val="003399"/>
              </a:solidFill>
            </a:endParaRPr>
          </a:p>
          <a:p>
            <a:pPr marL="533400" indent="-533400" eaLnBrk="1" hangingPunct="1">
              <a:lnSpc>
                <a:spcPct val="90000"/>
              </a:lnSpc>
            </a:pPr>
            <a:endParaRPr lang="en-US" altLang="en-US" sz="2800" dirty="0"/>
          </a:p>
        </p:txBody>
      </p:sp>
    </p:spTree>
    <p:extLst>
      <p:ext uri="{BB962C8B-B14F-4D97-AF65-F5344CB8AC3E}">
        <p14:creationId xmlns:p14="http://schemas.microsoft.com/office/powerpoint/2010/main" val="9385938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EC440-67CD-4568-9052-0D826251DC89}"/>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49A3BC3E-BEFE-4EF1-BACB-7A72A688BBC9}"/>
              </a:ext>
            </a:extLst>
          </p:cNvPr>
          <p:cNvPicPr>
            <a:picLocks noGrp="1" noChangeAspect="1"/>
          </p:cNvPicPr>
          <p:nvPr>
            <p:ph idx="1"/>
          </p:nvPr>
        </p:nvPicPr>
        <p:blipFill>
          <a:blip r:embed="rId2"/>
          <a:stretch>
            <a:fillRect/>
          </a:stretch>
        </p:blipFill>
        <p:spPr>
          <a:xfrm>
            <a:off x="600237" y="1600200"/>
            <a:ext cx="7943526" cy="4525963"/>
          </a:xfrm>
        </p:spPr>
      </p:pic>
    </p:spTree>
    <p:extLst>
      <p:ext uri="{BB962C8B-B14F-4D97-AF65-F5344CB8AC3E}">
        <p14:creationId xmlns:p14="http://schemas.microsoft.com/office/powerpoint/2010/main" val="38871937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189037"/>
            <a:ext cx="8229600" cy="1143000"/>
          </a:xfrm>
        </p:spPr>
        <p:txBody>
          <a:bodyPr/>
          <a:lstStyle/>
          <a:p>
            <a:r>
              <a:rPr lang="en-US" altLang="en-US" sz="4000" dirty="0"/>
              <a:t>Legal systems are important for business because they</a:t>
            </a:r>
            <a:br>
              <a:rPr lang="en-US" altLang="en-US" sz="4000" dirty="0"/>
            </a:br>
            <a:endParaRPr lang="en-US" sz="4000" dirty="0"/>
          </a:p>
        </p:txBody>
      </p:sp>
      <p:sp>
        <p:nvSpPr>
          <p:cNvPr id="3" name="Content Placeholder 2"/>
          <p:cNvSpPr>
            <a:spLocks noGrp="1"/>
          </p:cNvSpPr>
          <p:nvPr>
            <p:ph idx="1"/>
          </p:nvPr>
        </p:nvSpPr>
        <p:spPr>
          <a:xfrm>
            <a:off x="457200" y="2332037"/>
            <a:ext cx="8229600" cy="4525963"/>
          </a:xfrm>
        </p:spPr>
        <p:txBody>
          <a:bodyPr/>
          <a:lstStyle/>
          <a:p>
            <a:pPr marL="990600" lvl="1" indent="-457200" eaLnBrk="1" hangingPunct="1">
              <a:lnSpc>
                <a:spcPct val="90000"/>
              </a:lnSpc>
            </a:pPr>
            <a:r>
              <a:rPr lang="en-US" altLang="en-US" sz="2400" dirty="0"/>
              <a:t>define how business transactions are executed</a:t>
            </a:r>
          </a:p>
          <a:p>
            <a:pPr marL="990600" lvl="1" indent="-457200" eaLnBrk="1" hangingPunct="1">
              <a:lnSpc>
                <a:spcPct val="90000"/>
              </a:lnSpc>
            </a:pPr>
            <a:r>
              <a:rPr lang="en-US" altLang="en-US" sz="2400" dirty="0"/>
              <a:t>identify the rights and obligations of parties involved in business transactions</a:t>
            </a:r>
          </a:p>
          <a:p>
            <a:endParaRPr lang="en-US" dirty="0"/>
          </a:p>
        </p:txBody>
      </p:sp>
    </p:spTree>
    <p:extLst>
      <p:ext uri="{BB962C8B-B14F-4D97-AF65-F5344CB8AC3E}">
        <p14:creationId xmlns:p14="http://schemas.microsoft.com/office/powerpoint/2010/main" val="16723736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57200" y="0"/>
            <a:ext cx="8229600" cy="1066800"/>
          </a:xfrm>
        </p:spPr>
        <p:txBody>
          <a:bodyPr>
            <a:noAutofit/>
          </a:bodyPr>
          <a:lstStyle/>
          <a:p>
            <a:pPr eaLnBrk="1" hangingPunct="1"/>
            <a:r>
              <a:rPr lang="en-US" altLang="en-US" sz="4000" dirty="0">
                <a:solidFill>
                  <a:srgbClr val="003399"/>
                </a:solidFill>
                <a:latin typeface="Cambria" charset="0"/>
              </a:rPr>
              <a:t> </a:t>
            </a:r>
            <a:br>
              <a:rPr lang="en-US" altLang="en-US" sz="4000" dirty="0">
                <a:solidFill>
                  <a:srgbClr val="003399"/>
                </a:solidFill>
                <a:latin typeface="Cambria" charset="0"/>
              </a:rPr>
            </a:br>
            <a:r>
              <a:rPr lang="en-US" altLang="en-US" sz="4000" dirty="0">
                <a:solidFill>
                  <a:srgbClr val="003399"/>
                </a:solidFill>
                <a:latin typeface="Cambria" charset="0"/>
              </a:rPr>
              <a:t>Legal Systems</a:t>
            </a:r>
          </a:p>
        </p:txBody>
      </p:sp>
      <p:sp>
        <p:nvSpPr>
          <p:cNvPr id="18435" name="Rectangle 3"/>
          <p:cNvSpPr>
            <a:spLocks noGrp="1" noChangeArrowheads="1"/>
          </p:cNvSpPr>
          <p:nvPr>
            <p:ph type="body" idx="1"/>
          </p:nvPr>
        </p:nvSpPr>
        <p:spPr>
          <a:xfrm>
            <a:off x="457200" y="1447800"/>
            <a:ext cx="8229600" cy="4525962"/>
          </a:xfrm>
        </p:spPr>
        <p:txBody>
          <a:bodyPr>
            <a:normAutofit/>
          </a:bodyPr>
          <a:lstStyle/>
          <a:p>
            <a:pPr marL="533400" indent="-533400" eaLnBrk="1" hangingPunct="1">
              <a:lnSpc>
                <a:spcPct val="80000"/>
              </a:lnSpc>
              <a:buNone/>
              <a:defRPr/>
            </a:pPr>
            <a:r>
              <a:rPr lang="en-US" altLang="en-US" sz="3000" dirty="0"/>
              <a:t>There are three types of legal systems</a:t>
            </a:r>
          </a:p>
          <a:p>
            <a:pPr marL="990600" indent="-457200" eaLnBrk="1" hangingPunct="1">
              <a:lnSpc>
                <a:spcPct val="80000"/>
              </a:lnSpc>
              <a:buFont typeface="Wingdings" charset="2"/>
              <a:buAutoNum type="arabicPeriod"/>
              <a:defRPr/>
            </a:pPr>
            <a:r>
              <a:rPr lang="en-US" altLang="en-US" sz="3000" dirty="0">
                <a:solidFill>
                  <a:srgbClr val="003399"/>
                </a:solidFill>
              </a:rPr>
              <a:t>Common law</a:t>
            </a:r>
            <a:r>
              <a:rPr lang="en-US" altLang="en-US" sz="3000" dirty="0"/>
              <a:t> </a:t>
            </a:r>
          </a:p>
          <a:p>
            <a:pPr marL="990600" indent="-457200" eaLnBrk="1" hangingPunct="1">
              <a:lnSpc>
                <a:spcPct val="80000"/>
              </a:lnSpc>
              <a:buFont typeface="Wingdings" charset="2"/>
              <a:buAutoNum type="arabicPeriod"/>
              <a:defRPr/>
            </a:pPr>
            <a:r>
              <a:rPr lang="en-US" altLang="en-US" sz="3000" dirty="0">
                <a:solidFill>
                  <a:srgbClr val="003399"/>
                </a:solidFill>
              </a:rPr>
              <a:t>Civic law</a:t>
            </a:r>
            <a:endParaRPr lang="en-US" altLang="en-US" sz="3000" dirty="0"/>
          </a:p>
          <a:p>
            <a:pPr marL="990600" indent="-457200" eaLnBrk="1" hangingPunct="1">
              <a:lnSpc>
                <a:spcPct val="80000"/>
              </a:lnSpc>
              <a:buFont typeface="Wingdings" charset="2"/>
              <a:buAutoNum type="arabicPeriod"/>
              <a:defRPr/>
            </a:pPr>
            <a:r>
              <a:rPr lang="en-US" altLang="en-US" sz="3000" dirty="0">
                <a:solidFill>
                  <a:srgbClr val="003399"/>
                </a:solidFill>
              </a:rPr>
              <a:t>Theocratic law</a:t>
            </a:r>
            <a:endParaRPr lang="en-US" altLang="en-US" sz="3000" dirty="0"/>
          </a:p>
        </p:txBody>
      </p:sp>
      <p:pic>
        <p:nvPicPr>
          <p:cNvPr id="3074" name="Picture 2" descr="C:\Users\anirudh_sharan\Desktop\new\OLC\Hill10e\4279.jpg"/>
          <p:cNvPicPr>
            <a:picLocks noChangeAspect="1" noChangeArrowheads="1"/>
          </p:cNvPicPr>
          <p:nvPr/>
        </p:nvPicPr>
        <p:blipFill rotWithShape="1">
          <a:blip r:embed="rId3">
            <a:extLst>
              <a:ext uri="{28A0092B-C50C-407E-A947-70E740481C1C}">
                <a14:useLocalDpi xmlns:a14="http://schemas.microsoft.com/office/drawing/2010/main" val="0"/>
              </a:ext>
            </a:extLst>
          </a:blip>
          <a:srcRect l="26390" t="6195" r="19561" b="9902"/>
          <a:stretch/>
        </p:blipFill>
        <p:spPr bwMode="auto">
          <a:xfrm>
            <a:off x="6524798" y="4261623"/>
            <a:ext cx="1476202" cy="229157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7563682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itle 1"/>
          <p:cNvSpPr>
            <a:spLocks noGrp="1"/>
          </p:cNvSpPr>
          <p:nvPr>
            <p:ph type="title"/>
          </p:nvPr>
        </p:nvSpPr>
        <p:spPr/>
        <p:txBody>
          <a:bodyPr/>
          <a:lstStyle/>
          <a:p>
            <a:r>
              <a:rPr lang="en-US"/>
              <a:t>Types of Legal Systems</a:t>
            </a:r>
          </a:p>
        </p:txBody>
      </p:sp>
      <p:sp>
        <p:nvSpPr>
          <p:cNvPr id="51203" name="Content Placeholder 2"/>
          <p:cNvSpPr>
            <a:spLocks noGrp="1"/>
          </p:cNvSpPr>
          <p:nvPr>
            <p:ph idx="1"/>
          </p:nvPr>
        </p:nvSpPr>
        <p:spPr/>
        <p:txBody>
          <a:bodyPr/>
          <a:lstStyle/>
          <a:p>
            <a:pPr>
              <a:buFont typeface="Wingdings" pitchFamily="2" charset="2"/>
              <a:buNone/>
            </a:pPr>
            <a:r>
              <a:rPr lang="en-US" dirty="0">
                <a:solidFill>
                  <a:srgbClr val="FF0000"/>
                </a:solidFill>
              </a:rPr>
              <a:t>1.Common Law system</a:t>
            </a:r>
            <a:r>
              <a:rPr lang="en-US" dirty="0"/>
              <a:t>: Based on tradition, precedent, custom and usage.</a:t>
            </a:r>
          </a:p>
          <a:p>
            <a:r>
              <a:rPr lang="en-US" dirty="0"/>
              <a:t>Flexible-Judges have power to interpret the law </a:t>
            </a:r>
          </a:p>
          <a:p>
            <a:r>
              <a:rPr lang="en-US" dirty="0"/>
              <a:t>Amendment in law with new situations</a:t>
            </a:r>
          </a:p>
          <a:p>
            <a:r>
              <a:rPr lang="en-US" dirty="0"/>
              <a:t>India, US, Canada ,New Zealand and Australia </a:t>
            </a:r>
          </a:p>
        </p:txBody>
      </p:sp>
    </p:spTree>
    <p:extLst>
      <p:ext uri="{BB962C8B-B14F-4D97-AF65-F5344CB8AC3E}">
        <p14:creationId xmlns:p14="http://schemas.microsoft.com/office/powerpoint/2010/main" val="30753066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1203">
                                            <p:txEl>
                                              <p:pRg st="3" end="3"/>
                                            </p:txEl>
                                          </p:spTgt>
                                        </p:tgtEl>
                                        <p:attrNameLst>
                                          <p:attrName>style.visibility</p:attrName>
                                        </p:attrNameLst>
                                      </p:cBhvr>
                                      <p:to>
                                        <p:strVal val="visible"/>
                                      </p:to>
                                    </p:set>
                                    <p:anim calcmode="lin" valueType="num">
                                      <p:cBhvr additive="base">
                                        <p:cTn id="7" dur="500" fill="hold"/>
                                        <p:tgtEl>
                                          <p:spTgt spid="5120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120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25" name="Rectangle 72">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22" name="Rectangle 2"/>
          <p:cNvSpPr>
            <a:spLocks noGrp="1" noChangeArrowheads="1"/>
          </p:cNvSpPr>
          <p:nvPr>
            <p:ph type="title"/>
          </p:nvPr>
        </p:nvSpPr>
        <p:spPr>
          <a:xfrm>
            <a:off x="862287" y="499397"/>
            <a:ext cx="4243113" cy="1640180"/>
          </a:xfrm>
        </p:spPr>
        <p:txBody>
          <a:bodyPr anchor="b">
            <a:normAutofit/>
          </a:bodyPr>
          <a:lstStyle/>
          <a:p>
            <a:pPr eaLnBrk="1" hangingPunct="1"/>
            <a:r>
              <a:rPr lang="en-US" altLang="en-US" sz="3500" dirty="0">
                <a:latin typeface="Cambria" charset="0"/>
              </a:rPr>
              <a:t>What Is A Political Economy?</a:t>
            </a:r>
          </a:p>
        </p:txBody>
      </p:sp>
      <p:sp>
        <p:nvSpPr>
          <p:cNvPr id="5123" name="Rectangle 3"/>
          <p:cNvSpPr>
            <a:spLocks noGrp="1" noChangeArrowheads="1"/>
          </p:cNvSpPr>
          <p:nvPr>
            <p:ph type="body" idx="1"/>
          </p:nvPr>
        </p:nvSpPr>
        <p:spPr>
          <a:xfrm>
            <a:off x="510989" y="2423821"/>
            <a:ext cx="4975411" cy="3519780"/>
          </a:xfrm>
        </p:spPr>
        <p:txBody>
          <a:bodyPr>
            <a:normAutofit lnSpcReduction="10000"/>
          </a:bodyPr>
          <a:lstStyle/>
          <a:p>
            <a:pPr eaLnBrk="1" hangingPunct="1"/>
            <a:r>
              <a:rPr lang="en-US" altLang="en-US" sz="2400" dirty="0"/>
              <a:t>Political economy of a nation - how the political, economic, and legal systems of a country are interdependent</a:t>
            </a:r>
          </a:p>
          <a:p>
            <a:pPr lvl="1" indent="-381000" eaLnBrk="1" hangingPunct="1"/>
            <a:r>
              <a:rPr lang="en-US" altLang="en-US" sz="2400" dirty="0"/>
              <a:t>they interact and influence each other</a:t>
            </a:r>
          </a:p>
          <a:p>
            <a:pPr lvl="1" indent="-381000" eaLnBrk="1" hangingPunct="1"/>
            <a:r>
              <a:rPr lang="en-US" altLang="en-US" sz="2400" dirty="0"/>
              <a:t>they affect the level of economic well-being in the nation </a:t>
            </a:r>
          </a:p>
          <a:p>
            <a:pPr eaLnBrk="1" hangingPunct="1"/>
            <a:endParaRPr lang="en-US" altLang="en-US" sz="2400" dirty="0"/>
          </a:p>
        </p:txBody>
      </p:sp>
      <p:pic>
        <p:nvPicPr>
          <p:cNvPr id="2050" name="Picture 2" descr="C:\Users\anirudh_sharan\Desktop\new\OLC\Hill10e\20111128-politics-economy-business.jp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809129" y="2270368"/>
            <a:ext cx="2823882" cy="2209687"/>
          </a:xfrm>
          <a:prstGeom prst="rect">
            <a:avLst/>
          </a:prstGeom>
          <a:extLst>
            <a:ext uri="{909E8E84-426E-40DD-AFC4-6F175D3DCCD1}">
              <a14:hiddenFill xmlns:a14="http://schemas.microsoft.com/office/drawing/2010/main">
                <a:solidFill>
                  <a:srgbClr val="FFFFFF"/>
                </a:solidFill>
              </a14:hiddenFill>
            </a:ext>
          </a:extLst>
        </p:spPr>
      </p:pic>
      <p:sp>
        <p:nvSpPr>
          <p:cNvPr id="5126" name="Rectangle 74">
            <a:extLst>
              <a:ext uri="{FF2B5EF4-FFF2-40B4-BE49-F238E27FC236}">
                <a16:creationId xmlns:a16="http://schemas.microsoft.com/office/drawing/2014/main" id="{61707E60-CEC9-4661-AA82-69242EB4BD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6116"/>
            <a:ext cx="9143998" cy="461774"/>
          </a:xfrm>
          <a:prstGeom prst="rect">
            <a:avLst/>
          </a:prstGeom>
          <a:gradFill>
            <a:gsLst>
              <a:gs pos="0">
                <a:srgbClr val="000000"/>
              </a:gs>
              <a:gs pos="100000">
                <a:schemeClr val="accent1">
                  <a:lumMod val="7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27" name="Rectangle 76">
            <a:extLst>
              <a:ext uri="{FF2B5EF4-FFF2-40B4-BE49-F238E27FC236}">
                <a16:creationId xmlns:a16="http://schemas.microsoft.com/office/drawing/2014/main" id="{8F035CD8-AE30-4146-96F2-036B0CE5E4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5" y="6406115"/>
            <a:ext cx="3057523" cy="464399"/>
          </a:xfrm>
          <a:prstGeom prst="rect">
            <a:avLst/>
          </a:prstGeom>
          <a:gradFill>
            <a:gsLst>
              <a:gs pos="19000">
                <a:srgbClr val="000000">
                  <a:alpha val="46000"/>
                </a:srgbClr>
              </a:gs>
              <a:gs pos="99000">
                <a:schemeClr val="accent1"/>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630756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itle 1"/>
          <p:cNvSpPr>
            <a:spLocks noGrp="1"/>
          </p:cNvSpPr>
          <p:nvPr>
            <p:ph type="title"/>
          </p:nvPr>
        </p:nvSpPr>
        <p:spPr/>
        <p:txBody>
          <a:bodyPr/>
          <a:lstStyle/>
          <a:p>
            <a:r>
              <a:rPr lang="en-US"/>
              <a:t>Types of Legal Systems</a:t>
            </a:r>
          </a:p>
        </p:txBody>
      </p:sp>
      <p:sp>
        <p:nvSpPr>
          <p:cNvPr id="52227" name="Content Placeholder 2"/>
          <p:cNvSpPr>
            <a:spLocks noGrp="1"/>
          </p:cNvSpPr>
          <p:nvPr>
            <p:ph idx="1"/>
          </p:nvPr>
        </p:nvSpPr>
        <p:spPr/>
        <p:txBody>
          <a:bodyPr/>
          <a:lstStyle/>
          <a:p>
            <a:pPr>
              <a:buFont typeface="Wingdings" pitchFamily="2" charset="2"/>
              <a:buNone/>
            </a:pPr>
            <a:r>
              <a:rPr lang="en-US" dirty="0">
                <a:solidFill>
                  <a:srgbClr val="FF0000"/>
                </a:solidFill>
              </a:rPr>
              <a:t>2. Civil Law:</a:t>
            </a:r>
          </a:p>
          <a:p>
            <a:r>
              <a:rPr lang="en-US" dirty="0">
                <a:solidFill>
                  <a:srgbClr val="666699"/>
                </a:solidFill>
              </a:rPr>
              <a:t>Detailed set of law </a:t>
            </a:r>
            <a:r>
              <a:rPr lang="en-US" dirty="0" err="1">
                <a:solidFill>
                  <a:srgbClr val="666699"/>
                </a:solidFill>
              </a:rPr>
              <a:t>organised</a:t>
            </a:r>
            <a:r>
              <a:rPr lang="en-US" dirty="0">
                <a:solidFill>
                  <a:srgbClr val="666699"/>
                </a:solidFill>
              </a:rPr>
              <a:t> into codes.</a:t>
            </a:r>
          </a:p>
          <a:p>
            <a:r>
              <a:rPr lang="en-US" dirty="0"/>
              <a:t>Political officials specify law</a:t>
            </a:r>
          </a:p>
          <a:p>
            <a:r>
              <a:rPr lang="en-US" dirty="0">
                <a:solidFill>
                  <a:srgbClr val="666699"/>
                </a:solidFill>
              </a:rPr>
              <a:t>Less flexible </a:t>
            </a:r>
          </a:p>
          <a:p>
            <a:r>
              <a:rPr lang="en-US" dirty="0"/>
              <a:t>Judges have power only to apply the law</a:t>
            </a:r>
          </a:p>
          <a:p>
            <a:r>
              <a:rPr lang="en-US" dirty="0"/>
              <a:t>Germany, Japan</a:t>
            </a:r>
          </a:p>
        </p:txBody>
      </p:sp>
    </p:spTree>
    <p:extLst>
      <p:ext uri="{BB962C8B-B14F-4D97-AF65-F5344CB8AC3E}">
        <p14:creationId xmlns:p14="http://schemas.microsoft.com/office/powerpoint/2010/main" val="31238799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2227">
                                            <p:txEl>
                                              <p:pRg st="5" end="5"/>
                                            </p:txEl>
                                          </p:spTgt>
                                        </p:tgtEl>
                                        <p:attrNameLst>
                                          <p:attrName>style.visibility</p:attrName>
                                        </p:attrNameLst>
                                      </p:cBhvr>
                                      <p:to>
                                        <p:strVal val="visible"/>
                                      </p:to>
                                    </p:set>
                                    <p:anim calcmode="lin" valueType="num">
                                      <p:cBhvr additive="base">
                                        <p:cTn id="7" dur="500" fill="hold"/>
                                        <p:tgtEl>
                                          <p:spTgt spid="52227">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2227">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itle 1"/>
          <p:cNvSpPr>
            <a:spLocks noGrp="1"/>
          </p:cNvSpPr>
          <p:nvPr>
            <p:ph type="title"/>
          </p:nvPr>
        </p:nvSpPr>
        <p:spPr/>
        <p:txBody>
          <a:bodyPr/>
          <a:lstStyle/>
          <a:p>
            <a:r>
              <a:rPr lang="en-US"/>
              <a:t>Types of Legal Systems</a:t>
            </a:r>
          </a:p>
        </p:txBody>
      </p:sp>
      <p:sp>
        <p:nvSpPr>
          <p:cNvPr id="97283" name="Content Placeholder 2"/>
          <p:cNvSpPr>
            <a:spLocks noGrp="1"/>
          </p:cNvSpPr>
          <p:nvPr>
            <p:ph idx="1"/>
          </p:nvPr>
        </p:nvSpPr>
        <p:spPr/>
        <p:txBody>
          <a:bodyPr/>
          <a:lstStyle/>
          <a:p>
            <a:pPr>
              <a:buFont typeface="Wingdings" pitchFamily="2" charset="2"/>
              <a:buNone/>
            </a:pPr>
            <a:r>
              <a:rPr lang="en-US">
                <a:solidFill>
                  <a:srgbClr val="FF0000"/>
                </a:solidFill>
              </a:rPr>
              <a:t>3 Theocratic Law</a:t>
            </a:r>
            <a:r>
              <a:rPr lang="en-US"/>
              <a:t>: Based on religious and spiritual principles and beliefs</a:t>
            </a:r>
          </a:p>
          <a:p>
            <a:r>
              <a:rPr lang="en-US"/>
              <a:t>Legal authority given to religious leaders</a:t>
            </a:r>
          </a:p>
          <a:p>
            <a:r>
              <a:rPr lang="en-US"/>
              <a:t>Eg Islamic law based on Koran </a:t>
            </a:r>
          </a:p>
          <a:p>
            <a:r>
              <a:rPr lang="en-US"/>
              <a:t>Middle east and northern Africa</a:t>
            </a:r>
          </a:p>
        </p:txBody>
      </p:sp>
    </p:spTree>
    <p:extLst>
      <p:ext uri="{BB962C8B-B14F-4D97-AF65-F5344CB8AC3E}">
        <p14:creationId xmlns:p14="http://schemas.microsoft.com/office/powerpoint/2010/main" val="18982966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t>Bases of Rules</a:t>
            </a:r>
          </a:p>
        </p:txBody>
      </p:sp>
      <p:sp>
        <p:nvSpPr>
          <p:cNvPr id="21507" name="Rectangle 3"/>
          <p:cNvSpPr>
            <a:spLocks noGrp="1" noChangeArrowheads="1"/>
          </p:cNvSpPr>
          <p:nvPr>
            <p:ph idx="1"/>
          </p:nvPr>
        </p:nvSpPr>
        <p:spPr/>
        <p:txBody>
          <a:bodyPr>
            <a:normAutofit/>
          </a:bodyPr>
          <a:lstStyle/>
          <a:p>
            <a:r>
              <a:rPr lang="en-US" dirty="0"/>
              <a:t>Rule of Law: </a:t>
            </a:r>
          </a:p>
          <a:p>
            <a:pPr lvl="1"/>
            <a:r>
              <a:rPr lang="en-US" sz="2400" dirty="0"/>
              <a:t>the legal principle that law should govern a nation, as opposed to being governed by arbitrary decisions of individual government officials.</a:t>
            </a:r>
          </a:p>
          <a:p>
            <a:endParaRPr lang="en-US" dirty="0"/>
          </a:p>
          <a:p>
            <a:r>
              <a:rPr lang="en-US" dirty="0"/>
              <a:t>Rule of Man</a:t>
            </a:r>
          </a:p>
          <a:p>
            <a:pPr lvl="1"/>
            <a:r>
              <a:rPr lang="en-US" sz="2400" dirty="0"/>
              <a:t>absence of rule of law. It is a society in which one person, or a group of persons, rules arbitrarily.</a:t>
            </a:r>
          </a:p>
          <a:p>
            <a:pPr lvl="1"/>
            <a:endParaRPr lang="en-US" dirty="0"/>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50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150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50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a:xfrm>
            <a:off x="0" y="838200"/>
            <a:ext cx="8610600" cy="1143000"/>
          </a:xfrm>
        </p:spPr>
        <p:txBody>
          <a:bodyPr rtlCol="0">
            <a:normAutofit fontScale="90000"/>
          </a:bodyPr>
          <a:lstStyle/>
          <a:p>
            <a:pPr fontAlgn="auto">
              <a:spcAft>
                <a:spcPts val="0"/>
              </a:spcAft>
              <a:defRPr/>
            </a:pPr>
            <a:r>
              <a:rPr lang="en-US" sz="3600" b="1" dirty="0"/>
              <a:t>Operational concerns that face managers worldwide</a:t>
            </a:r>
          </a:p>
        </p:txBody>
      </p:sp>
      <p:sp>
        <p:nvSpPr>
          <p:cNvPr id="22531" name="Rectangle 3"/>
          <p:cNvSpPr>
            <a:spLocks noGrp="1" noChangeArrowheads="1"/>
          </p:cNvSpPr>
          <p:nvPr>
            <p:ph idx="1"/>
          </p:nvPr>
        </p:nvSpPr>
        <p:spPr>
          <a:xfrm>
            <a:off x="381000" y="2133600"/>
            <a:ext cx="8229600" cy="4144963"/>
          </a:xfrm>
        </p:spPr>
        <p:txBody>
          <a:bodyPr/>
          <a:lstStyle/>
          <a:p>
            <a:r>
              <a:rPr lang="en-US" sz="2800" dirty="0"/>
              <a:t>Starting a business</a:t>
            </a:r>
          </a:p>
          <a:p>
            <a:endParaRPr lang="en-US" sz="2800" dirty="0"/>
          </a:p>
          <a:p>
            <a:r>
              <a:rPr lang="en-US" sz="2800" dirty="0"/>
              <a:t>Entering and enforcing contracts</a:t>
            </a:r>
          </a:p>
          <a:p>
            <a:endParaRPr lang="en-US" sz="2800" dirty="0"/>
          </a:p>
          <a:p>
            <a:r>
              <a:rPr lang="en-US" sz="2800" dirty="0"/>
              <a:t>Hiring and firing local workers</a:t>
            </a:r>
          </a:p>
          <a:p>
            <a:endParaRPr lang="en-US" sz="2800" dirty="0"/>
          </a:p>
          <a:p>
            <a:r>
              <a:rPr lang="en-US" sz="2800" dirty="0"/>
              <a:t>Closing down the business</a:t>
            </a:r>
          </a:p>
        </p:txBody>
      </p:sp>
      <p:sp>
        <p:nvSpPr>
          <p:cNvPr id="22532" name="Slide Number Placeholder 4"/>
          <p:cNvSpPr>
            <a:spLocks noGrp="1"/>
          </p:cNvSpPr>
          <p:nvPr>
            <p:ph type="sldNum" sz="quarter" idx="12"/>
          </p:nvPr>
        </p:nvSpPr>
        <p:spPr>
          <a:noFill/>
        </p:spPr>
        <p:txBody>
          <a:bodyPr/>
          <a:lstStyle/>
          <a:p>
            <a:r>
              <a:rPr lang="en-US"/>
              <a:t>3-</a:t>
            </a:r>
            <a:fld id="{B3D1D48C-AAD4-4C1B-8364-29211AAA5C40}" type="slidenum">
              <a:rPr lang="en-US" smtClean="0"/>
              <a:pPr/>
              <a:t>33</a:t>
            </a:fld>
            <a:endParaRPr lang="en-US"/>
          </a:p>
        </p:txBody>
      </p:sp>
    </p:spTree>
  </p:cSld>
  <p:clrMapOvr>
    <a:masterClrMapping/>
  </p:clrMapOvr>
  <p:transition>
    <p:wipe dir="d"/>
  </p:transition>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9144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7E81EC-4A42-4872-9C46-A31F4B5D28A6}"/>
              </a:ext>
            </a:extLst>
          </p:cNvPr>
          <p:cNvSpPr>
            <a:spLocks noGrp="1"/>
          </p:cNvSpPr>
          <p:nvPr>
            <p:ph type="title"/>
          </p:nvPr>
        </p:nvSpPr>
        <p:spPr>
          <a:xfrm>
            <a:off x="417399" y="643467"/>
            <a:ext cx="8408193" cy="744836"/>
          </a:xfrm>
        </p:spPr>
        <p:txBody>
          <a:bodyPr vert="horz" lIns="91440" tIns="45720" rIns="91440" bIns="45720" rtlCol="0" anchor="ctr">
            <a:normAutofit/>
          </a:bodyPr>
          <a:lstStyle/>
          <a:p>
            <a:pPr eaLnBrk="1" hangingPunct="1">
              <a:lnSpc>
                <a:spcPct val="90000"/>
              </a:lnSpc>
            </a:pPr>
            <a:r>
              <a:rPr lang="en-US" sz="2800" kern="1200">
                <a:solidFill>
                  <a:schemeClr val="bg1"/>
                </a:solidFill>
                <a:latin typeface="+mj-lt"/>
                <a:ea typeface="+mj-ea"/>
                <a:cs typeface="+mj-cs"/>
              </a:rPr>
              <a:t>Ease of Doing business</a:t>
            </a:r>
          </a:p>
        </p:txBody>
      </p:sp>
      <p:pic>
        <p:nvPicPr>
          <p:cNvPr id="1026" name="Picture 2" descr="Ease of Doing Business in India">
            <a:extLst>
              <a:ext uri="{FF2B5EF4-FFF2-40B4-BE49-F238E27FC236}">
                <a16:creationId xmlns:a16="http://schemas.microsoft.com/office/drawing/2014/main" id="{2A1F7C03-E7A3-41FE-B0C2-2470CC0E172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82600" y="1970756"/>
            <a:ext cx="8178799" cy="38031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50979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460B0EFB-53ED-4F35-B05D-F658EA021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19461" name="Picture 19460" descr="Pen placed on top of a signature line">
            <a:extLst>
              <a:ext uri="{FF2B5EF4-FFF2-40B4-BE49-F238E27FC236}">
                <a16:creationId xmlns:a16="http://schemas.microsoft.com/office/drawing/2014/main" id="{6CDD4F40-0447-49B5-A557-19187A801526}"/>
              </a:ext>
            </a:extLst>
          </p:cNvPr>
          <p:cNvPicPr>
            <a:picLocks noChangeAspect="1"/>
          </p:cNvPicPr>
          <p:nvPr/>
        </p:nvPicPr>
        <p:blipFill rotWithShape="1">
          <a:blip r:embed="rId3"/>
          <a:srcRect l="57224" r="7330" b="-1"/>
          <a:stretch/>
        </p:blipFill>
        <p:spPr>
          <a:xfrm>
            <a:off x="-5524" y="10"/>
            <a:ext cx="3641692" cy="6857990"/>
          </a:xfrm>
          <a:custGeom>
            <a:avLst/>
            <a:gdLst/>
            <a:ahLst/>
            <a:cxnLst/>
            <a:rect l="l" t="t" r="r" b="b"/>
            <a:pathLst>
              <a:path w="4636517" h="6858000">
                <a:moveTo>
                  <a:pt x="0" y="0"/>
                </a:moveTo>
                <a:lnTo>
                  <a:pt x="4636517" y="0"/>
                </a:lnTo>
                <a:lnTo>
                  <a:pt x="4636517" y="6858000"/>
                </a:lnTo>
                <a:lnTo>
                  <a:pt x="0" y="6858000"/>
                </a:lnTo>
                <a:close/>
              </a:path>
            </a:pathLst>
          </a:custGeom>
        </p:spPr>
      </p:pic>
      <p:sp>
        <p:nvSpPr>
          <p:cNvPr id="75" name="!!Arc">
            <a:extLst>
              <a:ext uri="{FF2B5EF4-FFF2-40B4-BE49-F238E27FC236}">
                <a16:creationId xmlns:a16="http://schemas.microsoft.com/office/drawing/2014/main" id="{835EF3DD-7D43-4A27-8967-A92FD8CC93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5148" y="407987"/>
            <a:ext cx="2240924" cy="2987899"/>
          </a:xfrm>
          <a:prstGeom prst="arc">
            <a:avLst>
              <a:gd name="adj1" fmla="val 16200000"/>
              <a:gd name="adj2" fmla="val 256372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9458" name="Rectangle 2"/>
          <p:cNvSpPr>
            <a:spLocks noGrp="1" noChangeArrowheads="1"/>
          </p:cNvSpPr>
          <p:nvPr>
            <p:ph type="title"/>
          </p:nvPr>
        </p:nvSpPr>
        <p:spPr>
          <a:xfrm>
            <a:off x="4370286" y="407987"/>
            <a:ext cx="4291113" cy="1325563"/>
          </a:xfrm>
        </p:spPr>
        <p:txBody>
          <a:bodyPr>
            <a:normAutofit/>
          </a:bodyPr>
          <a:lstStyle/>
          <a:p>
            <a:pPr eaLnBrk="1" hangingPunct="1"/>
            <a:r>
              <a:rPr lang="en-US" altLang="en-US">
                <a:latin typeface="Cambria" charset="0"/>
              </a:rPr>
              <a:t>Contracts</a:t>
            </a:r>
          </a:p>
        </p:txBody>
      </p:sp>
      <p:sp>
        <p:nvSpPr>
          <p:cNvPr id="19459" name="Rectangle 3"/>
          <p:cNvSpPr>
            <a:spLocks noGrp="1" noChangeArrowheads="1"/>
          </p:cNvSpPr>
          <p:nvPr>
            <p:ph type="body" idx="1"/>
          </p:nvPr>
        </p:nvSpPr>
        <p:spPr>
          <a:xfrm>
            <a:off x="4370286" y="1868487"/>
            <a:ext cx="4291113" cy="4351338"/>
          </a:xfrm>
        </p:spPr>
        <p:txBody>
          <a:bodyPr>
            <a:normAutofit/>
          </a:bodyPr>
          <a:lstStyle/>
          <a:p>
            <a:pPr eaLnBrk="1" hangingPunct="1"/>
            <a:r>
              <a:rPr lang="en-US" altLang="en-US"/>
              <a:t>Contract - document that specifies the conditions under which an exchange is to occur and details the rights and obligations of the parties involved</a:t>
            </a:r>
          </a:p>
          <a:p>
            <a:pPr eaLnBrk="1" hangingPunct="1"/>
            <a:endParaRPr lang="en-US" altLang="en-US"/>
          </a:p>
          <a:p>
            <a:pPr eaLnBrk="1" hangingPunct="1"/>
            <a:endParaRPr lang="en-US" altLang="en-US"/>
          </a:p>
        </p:txBody>
      </p:sp>
    </p:spTree>
    <p:extLst>
      <p:ext uri="{BB962C8B-B14F-4D97-AF65-F5344CB8AC3E}">
        <p14:creationId xmlns:p14="http://schemas.microsoft.com/office/powerpoint/2010/main" val="6056403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125454"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15125" y="1153572"/>
            <a:ext cx="2400300" cy="4461163"/>
          </a:xfrm>
        </p:spPr>
        <p:txBody>
          <a:bodyPr>
            <a:normAutofit/>
          </a:bodyPr>
          <a:lstStyle/>
          <a:p>
            <a:pPr>
              <a:lnSpc>
                <a:spcPct val="90000"/>
              </a:lnSpc>
            </a:pPr>
            <a:br>
              <a:rPr lang="en-US" altLang="en-US" sz="4100">
                <a:solidFill>
                  <a:srgbClr val="FFFFFF"/>
                </a:solidFill>
                <a:latin typeface="Cambria" charset="0"/>
              </a:rPr>
            </a:br>
            <a:r>
              <a:rPr lang="en-US" altLang="en-US" sz="4100">
                <a:solidFill>
                  <a:srgbClr val="FFFFFF"/>
                </a:solidFill>
                <a:latin typeface="Cambria" charset="0"/>
              </a:rPr>
              <a:t>Contracts Enforced In Different Legal Systems</a:t>
            </a:r>
            <a:endParaRPr lang="en-US" sz="4100">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662801" y="2455479"/>
            <a:ext cx="3062575"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p:cNvSpPr>
            <a:spLocks noGrp="1"/>
          </p:cNvSpPr>
          <p:nvPr>
            <p:ph idx="1"/>
          </p:nvPr>
        </p:nvSpPr>
        <p:spPr>
          <a:xfrm>
            <a:off x="3335481" y="591344"/>
            <a:ext cx="5179868" cy="5585619"/>
          </a:xfrm>
        </p:spPr>
        <p:txBody>
          <a:bodyPr anchor="ctr">
            <a:normAutofit/>
          </a:bodyPr>
          <a:lstStyle/>
          <a:p>
            <a:pPr eaLnBrk="1" hangingPunct="1">
              <a:lnSpc>
                <a:spcPct val="90000"/>
              </a:lnSpc>
            </a:pPr>
            <a:r>
              <a:rPr lang="en-US" altLang="en-US"/>
              <a:t>Contract law is the body of law that governs contract enforcement</a:t>
            </a:r>
          </a:p>
          <a:p>
            <a:pPr lvl="1" indent="-381000" eaLnBrk="1" hangingPunct="1">
              <a:lnSpc>
                <a:spcPct val="90000"/>
              </a:lnSpc>
            </a:pPr>
            <a:r>
              <a:rPr lang="en-US" altLang="en-US"/>
              <a:t>under a common law system, contracts tend to be very detailed with all contingencies spelled out</a:t>
            </a:r>
          </a:p>
          <a:p>
            <a:pPr lvl="1" indent="-381000" eaLnBrk="1" hangingPunct="1">
              <a:lnSpc>
                <a:spcPct val="90000"/>
              </a:lnSpc>
            </a:pPr>
            <a:r>
              <a:rPr lang="en-US" altLang="en-US"/>
              <a:t>under a civil law system, contracts tend to be much shorter and less specific because many issues are already covered in the civil code</a:t>
            </a:r>
          </a:p>
          <a:p>
            <a:pPr>
              <a:lnSpc>
                <a:spcPct val="90000"/>
              </a:lnSpc>
            </a:pPr>
            <a:endParaRPr lang="en-US"/>
          </a:p>
        </p:txBody>
      </p:sp>
    </p:spTree>
    <p:extLst>
      <p:ext uri="{BB962C8B-B14F-4D97-AF65-F5344CB8AC3E}">
        <p14:creationId xmlns:p14="http://schemas.microsoft.com/office/powerpoint/2010/main" val="943172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Shape 73">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125454"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06" name="Rectangle 2"/>
          <p:cNvSpPr>
            <a:spLocks noGrp="1" noChangeArrowheads="1"/>
          </p:cNvSpPr>
          <p:nvPr>
            <p:ph type="title"/>
          </p:nvPr>
        </p:nvSpPr>
        <p:spPr>
          <a:xfrm>
            <a:off x="515125" y="1153572"/>
            <a:ext cx="2400300" cy="4461163"/>
          </a:xfrm>
        </p:spPr>
        <p:txBody>
          <a:bodyPr>
            <a:normAutofit/>
          </a:bodyPr>
          <a:lstStyle/>
          <a:p>
            <a:pPr eaLnBrk="1" hangingPunct="1"/>
            <a:br>
              <a:rPr lang="en-US" altLang="en-US">
                <a:solidFill>
                  <a:srgbClr val="FFFFFF"/>
                </a:solidFill>
                <a:latin typeface="Cambria" charset="0"/>
              </a:rPr>
            </a:br>
            <a:r>
              <a:rPr lang="en-US" altLang="en-US">
                <a:solidFill>
                  <a:srgbClr val="FFFFFF"/>
                </a:solidFill>
                <a:latin typeface="Cambria" charset="0"/>
              </a:rPr>
              <a:t> Property Rights </a:t>
            </a:r>
            <a:br>
              <a:rPr lang="en-US" altLang="en-US">
                <a:solidFill>
                  <a:srgbClr val="FFFFFF"/>
                </a:solidFill>
                <a:latin typeface="Cambria" charset="0"/>
              </a:rPr>
            </a:br>
            <a:endParaRPr lang="en-US" altLang="en-US">
              <a:solidFill>
                <a:srgbClr val="FFFFFF"/>
              </a:solidFill>
              <a:latin typeface="Cambria" charset="0"/>
            </a:endParaRPr>
          </a:p>
        </p:txBody>
      </p:sp>
      <p:sp>
        <p:nvSpPr>
          <p:cNvPr id="76" name="Arc 75">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662801" y="2455479"/>
            <a:ext cx="3062575"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1507" name="Rectangle 3"/>
          <p:cNvSpPr>
            <a:spLocks noGrp="1" noChangeArrowheads="1"/>
          </p:cNvSpPr>
          <p:nvPr>
            <p:ph type="body" idx="1"/>
          </p:nvPr>
        </p:nvSpPr>
        <p:spPr>
          <a:xfrm>
            <a:off x="3335481" y="591344"/>
            <a:ext cx="5179868" cy="5585619"/>
          </a:xfrm>
        </p:spPr>
        <p:txBody>
          <a:bodyPr anchor="ctr">
            <a:normAutofit/>
          </a:bodyPr>
          <a:lstStyle/>
          <a:p>
            <a:pPr marL="609600" indent="-609600" eaLnBrk="1" hangingPunct="1"/>
            <a:r>
              <a:rPr lang="en-US" altLang="en-US"/>
              <a:t>Property rights</a:t>
            </a:r>
            <a:r>
              <a:rPr lang="en-US" altLang="en-US" dirty="0"/>
              <a:t>  - </a:t>
            </a:r>
            <a:r>
              <a:rPr lang="en-US" altLang="en-US"/>
              <a:t>the legal rights over the use to which a resource is put and over the use made of any income that may be derived from that resource</a:t>
            </a:r>
          </a:p>
          <a:p>
            <a:pPr marL="609600" indent="-609600" eaLnBrk="1" hangingPunct="1"/>
            <a:endParaRPr lang="en-US" altLang="en-US"/>
          </a:p>
          <a:p>
            <a:pPr marL="609600" indent="-609600" eaLnBrk="1" hangingPunct="1"/>
            <a:endParaRPr lang="en-US" altLang="en-US"/>
          </a:p>
        </p:txBody>
      </p:sp>
    </p:spTree>
    <p:extLst>
      <p:ext uri="{BB962C8B-B14F-4D97-AF65-F5344CB8AC3E}">
        <p14:creationId xmlns:p14="http://schemas.microsoft.com/office/powerpoint/2010/main" val="5086478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Shape 73">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125454"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02" name="Rectangle 2"/>
          <p:cNvSpPr>
            <a:spLocks noGrp="1" noChangeArrowheads="1"/>
          </p:cNvSpPr>
          <p:nvPr>
            <p:ph type="title"/>
          </p:nvPr>
        </p:nvSpPr>
        <p:spPr>
          <a:xfrm>
            <a:off x="515125" y="1153572"/>
            <a:ext cx="2400300" cy="4461163"/>
          </a:xfrm>
        </p:spPr>
        <p:txBody>
          <a:bodyPr>
            <a:normAutofit/>
          </a:bodyPr>
          <a:lstStyle/>
          <a:p>
            <a:pPr eaLnBrk="1" hangingPunct="1"/>
            <a:r>
              <a:rPr lang="en-US" altLang="en-US" sz="3400">
                <a:solidFill>
                  <a:srgbClr val="FFFFFF"/>
                </a:solidFill>
                <a:latin typeface="Cambria" charset="0"/>
              </a:rPr>
              <a:t>Intellectual </a:t>
            </a:r>
            <a:br>
              <a:rPr lang="en-US" altLang="en-US" sz="3400">
                <a:solidFill>
                  <a:srgbClr val="FFFFFF"/>
                </a:solidFill>
                <a:latin typeface="Cambria" charset="0"/>
              </a:rPr>
            </a:br>
            <a:r>
              <a:rPr lang="en-US" altLang="en-US" sz="3400">
                <a:solidFill>
                  <a:srgbClr val="FFFFFF"/>
                </a:solidFill>
                <a:latin typeface="Cambria" charset="0"/>
              </a:rPr>
              <a:t>Property Protection</a:t>
            </a:r>
            <a:r>
              <a:rPr lang="en-US" altLang="en-US" sz="3400">
                <a:solidFill>
                  <a:srgbClr val="FFFFFF"/>
                </a:solidFill>
              </a:rPr>
              <a:t> </a:t>
            </a:r>
          </a:p>
        </p:txBody>
      </p:sp>
      <p:sp>
        <p:nvSpPr>
          <p:cNvPr id="76" name="Arc 75">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662801" y="2455479"/>
            <a:ext cx="3062575"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5603" name="Rectangle 3"/>
          <p:cNvSpPr>
            <a:spLocks noGrp="1" noChangeArrowheads="1"/>
          </p:cNvSpPr>
          <p:nvPr>
            <p:ph type="body" idx="1"/>
          </p:nvPr>
        </p:nvSpPr>
        <p:spPr>
          <a:xfrm>
            <a:off x="3335481" y="591344"/>
            <a:ext cx="5179868" cy="5585619"/>
          </a:xfrm>
        </p:spPr>
        <p:txBody>
          <a:bodyPr anchor="ctr">
            <a:normAutofit/>
          </a:bodyPr>
          <a:lstStyle/>
          <a:p>
            <a:pPr marL="533400" indent="-533400" eaLnBrk="1" hangingPunct="1">
              <a:lnSpc>
                <a:spcPct val="90000"/>
              </a:lnSpc>
              <a:defRPr/>
            </a:pPr>
            <a:r>
              <a:rPr lang="en-US" altLang="en-US" sz="2200"/>
              <a:t>Intellectual property - property that is the product of intellectual activity</a:t>
            </a:r>
          </a:p>
          <a:p>
            <a:pPr marL="533400" indent="-533400" eaLnBrk="1" hangingPunct="1">
              <a:lnSpc>
                <a:spcPct val="90000"/>
              </a:lnSpc>
              <a:defRPr/>
            </a:pPr>
            <a:r>
              <a:rPr lang="en-US" altLang="en-US" sz="2200"/>
              <a:t>Can be protected using</a:t>
            </a:r>
          </a:p>
          <a:p>
            <a:pPr marL="990600" indent="-457200" eaLnBrk="1" hangingPunct="1">
              <a:lnSpc>
                <a:spcPct val="90000"/>
              </a:lnSpc>
              <a:buFont typeface="Wingdings" charset="2"/>
              <a:buAutoNum type="arabicPeriod"/>
              <a:defRPr/>
            </a:pPr>
            <a:r>
              <a:rPr lang="en-US" altLang="en-US" sz="2200"/>
              <a:t>Patents – exclusive rights for a defined period to the manufacture, use, or sale of that invention</a:t>
            </a:r>
          </a:p>
          <a:p>
            <a:pPr marL="990600" indent="-457200" eaLnBrk="1" hangingPunct="1">
              <a:lnSpc>
                <a:spcPct val="90000"/>
              </a:lnSpc>
              <a:buFont typeface="Wingdings" charset="2"/>
              <a:buAutoNum type="arabicPeriod"/>
              <a:defRPr/>
            </a:pPr>
            <a:r>
              <a:rPr lang="en-US" altLang="en-US" sz="2200"/>
              <a:t>Copyrights – the exclusive legal rights of authors, composers, playwrights, artists, and publishers to publish and disperse their work as they see fit</a:t>
            </a:r>
          </a:p>
          <a:p>
            <a:pPr marL="990600" indent="-457200" eaLnBrk="1" hangingPunct="1">
              <a:lnSpc>
                <a:spcPct val="90000"/>
              </a:lnSpc>
              <a:buFont typeface="Wingdings" charset="2"/>
              <a:buAutoNum type="arabicPeriod"/>
              <a:defRPr/>
            </a:pPr>
            <a:r>
              <a:rPr lang="en-US" altLang="en-US" sz="2200"/>
              <a:t>Trademarks – design and names by which merchants or manufacturers designate and differentiate their products</a:t>
            </a:r>
          </a:p>
          <a:p>
            <a:pPr marL="533400" indent="-533400" eaLnBrk="1" hangingPunct="1">
              <a:lnSpc>
                <a:spcPct val="90000"/>
              </a:lnSpc>
              <a:defRPr/>
            </a:pPr>
            <a:endParaRPr lang="en-US" altLang="en-US" sz="2200"/>
          </a:p>
        </p:txBody>
      </p:sp>
    </p:spTree>
    <p:extLst>
      <p:ext uri="{BB962C8B-B14F-4D97-AF65-F5344CB8AC3E}">
        <p14:creationId xmlns:p14="http://schemas.microsoft.com/office/powerpoint/2010/main" val="6359268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457200" y="1028700"/>
            <a:ext cx="8229600" cy="1143000"/>
          </a:xfrm>
        </p:spPr>
        <p:txBody>
          <a:bodyPr/>
          <a:lstStyle/>
          <a:p>
            <a:pPr eaLnBrk="1" hangingPunct="1"/>
            <a:r>
              <a:rPr lang="en-US" dirty="0">
                <a:solidFill>
                  <a:srgbClr val="002060"/>
                </a:solidFill>
              </a:rPr>
              <a:t>The Political Environment</a:t>
            </a:r>
          </a:p>
        </p:txBody>
      </p:sp>
      <p:graphicFrame>
        <p:nvGraphicFramePr>
          <p:cNvPr id="59397" name="Rectangle 3">
            <a:extLst>
              <a:ext uri="{FF2B5EF4-FFF2-40B4-BE49-F238E27FC236}">
                <a16:creationId xmlns:a16="http://schemas.microsoft.com/office/drawing/2014/main" id="{2597B455-9D9A-40C4-B8CD-F4475AE7B7FB}"/>
              </a:ext>
            </a:extLst>
          </p:cNvPr>
          <p:cNvGraphicFramePr/>
          <p:nvPr>
            <p:extLst>
              <p:ext uri="{D42A27DB-BD31-4B8C-83A1-F6EECF244321}">
                <p14:modId xmlns:p14="http://schemas.microsoft.com/office/powerpoint/2010/main" val="288479790"/>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533696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D939F4C8-72F8-47B0-8389-1017D5DCC346}"/>
              </a:ext>
            </a:extLst>
          </p:cNvPr>
          <p:cNvSpPr>
            <a:spLocks noGrp="1"/>
          </p:cNvSpPr>
          <p:nvPr>
            <p:ph type="title"/>
          </p:nvPr>
        </p:nvSpPr>
        <p:spPr>
          <a:xfrm>
            <a:off x="613172" y="1028700"/>
            <a:ext cx="8153400" cy="742950"/>
          </a:xfrm>
        </p:spPr>
        <p:txBody>
          <a:bodyPr/>
          <a:lstStyle/>
          <a:p>
            <a:r>
              <a:rPr lang="en-IN" altLang="en-US"/>
              <a:t>Push for the Local Manufacturing</a:t>
            </a:r>
          </a:p>
        </p:txBody>
      </p:sp>
      <p:sp>
        <p:nvSpPr>
          <p:cNvPr id="12291" name="Content Placeholder 2">
            <a:extLst>
              <a:ext uri="{FF2B5EF4-FFF2-40B4-BE49-F238E27FC236}">
                <a16:creationId xmlns:a16="http://schemas.microsoft.com/office/drawing/2014/main" id="{773243EF-EC1E-40B2-AC83-68BE94774A8F}"/>
              </a:ext>
            </a:extLst>
          </p:cNvPr>
          <p:cNvSpPr>
            <a:spLocks noGrp="1"/>
          </p:cNvSpPr>
          <p:nvPr>
            <p:ph sz="quarter" idx="1"/>
          </p:nvPr>
        </p:nvSpPr>
        <p:spPr>
          <a:xfrm>
            <a:off x="613172" y="2285999"/>
            <a:ext cx="8492654" cy="3594707"/>
          </a:xfrm>
        </p:spPr>
        <p:txBody>
          <a:bodyPr/>
          <a:lstStyle/>
          <a:p>
            <a:r>
              <a:rPr lang="en-IN" altLang="en-US" dirty="0"/>
              <a:t>PLI scheme</a:t>
            </a:r>
          </a:p>
        </p:txBody>
      </p:sp>
      <p:pic>
        <p:nvPicPr>
          <p:cNvPr id="12292" name="Picture 2">
            <a:extLst>
              <a:ext uri="{FF2B5EF4-FFF2-40B4-BE49-F238E27FC236}">
                <a16:creationId xmlns:a16="http://schemas.microsoft.com/office/drawing/2014/main" id="{ACE4182B-3C79-4B7C-9EE2-E4D065B37E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4189" y="2971800"/>
            <a:ext cx="7560057"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a:extLst>
              <a:ext uri="{FF2B5EF4-FFF2-40B4-BE49-F238E27FC236}">
                <a16:creationId xmlns:a16="http://schemas.microsoft.com/office/drawing/2014/main" id="{7422CF7C-A965-4BD6-A24B-403F96FF69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5837" y="990600"/>
            <a:ext cx="7172325" cy="5217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456FE84C-3853-4176-81B6-E5D5D4C12D8C}"/>
              </a:ext>
            </a:extLst>
          </p:cNvPr>
          <p:cNvSpPr>
            <a:spLocks noGrp="1"/>
          </p:cNvSpPr>
          <p:nvPr>
            <p:ph type="title"/>
          </p:nvPr>
        </p:nvSpPr>
        <p:spPr>
          <a:xfrm>
            <a:off x="613172" y="544115"/>
            <a:ext cx="8153400" cy="742950"/>
          </a:xfrm>
        </p:spPr>
        <p:txBody>
          <a:bodyPr/>
          <a:lstStyle/>
          <a:p>
            <a:r>
              <a:rPr lang="en-IN" altLang="en-US" dirty="0"/>
              <a:t>FAME I and FAME II (Phases)</a:t>
            </a:r>
          </a:p>
        </p:txBody>
      </p:sp>
      <p:sp>
        <p:nvSpPr>
          <p:cNvPr id="3" name="Content Placeholder 2">
            <a:extLst>
              <a:ext uri="{FF2B5EF4-FFF2-40B4-BE49-F238E27FC236}">
                <a16:creationId xmlns:a16="http://schemas.microsoft.com/office/drawing/2014/main" id="{ACC8E983-7D73-4AE9-8BD0-3EAAE676CB1D}"/>
              </a:ext>
            </a:extLst>
          </p:cNvPr>
          <p:cNvSpPr>
            <a:spLocks noGrp="1"/>
          </p:cNvSpPr>
          <p:nvPr>
            <p:ph sz="quarter" idx="1"/>
          </p:nvPr>
        </p:nvSpPr>
        <p:spPr>
          <a:xfrm>
            <a:off x="613173" y="1572815"/>
            <a:ext cx="8427244" cy="789385"/>
          </a:xfrm>
        </p:spPr>
        <p:txBody>
          <a:bodyPr/>
          <a:lstStyle/>
          <a:p>
            <a:pPr>
              <a:defRPr/>
            </a:pPr>
            <a:r>
              <a:rPr lang="en-IN" dirty="0"/>
              <a:t>What is FAME </a:t>
            </a:r>
          </a:p>
          <a:p>
            <a:pPr marL="0" indent="0" algn="ctr">
              <a:buNone/>
              <a:defRPr/>
            </a:pPr>
            <a:r>
              <a:rPr lang="en-IN" dirty="0"/>
              <a:t>(</a:t>
            </a:r>
            <a:r>
              <a:rPr lang="en-US" dirty="0"/>
              <a:t>Faster Adoption and Manufacturing of (Hybrid &amp;) Electric Vehicles in India) </a:t>
            </a:r>
            <a:endParaRPr lang="en-IN" dirty="0"/>
          </a:p>
        </p:txBody>
      </p:sp>
      <p:pic>
        <p:nvPicPr>
          <p:cNvPr id="14340" name="Picture 2">
            <a:extLst>
              <a:ext uri="{FF2B5EF4-FFF2-40B4-BE49-F238E27FC236}">
                <a16:creationId xmlns:a16="http://schemas.microsoft.com/office/drawing/2014/main" id="{3B7B1161-7D1A-4341-A431-4D59C4FB61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3429000"/>
            <a:ext cx="5538787" cy="33574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a:extLst>
              <a:ext uri="{FF2B5EF4-FFF2-40B4-BE49-F238E27FC236}">
                <a16:creationId xmlns:a16="http://schemas.microsoft.com/office/drawing/2014/main" id="{D03057F8-E9B1-4ED4-BA0C-B954D7050A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6975" y="5164931"/>
            <a:ext cx="4371975" cy="619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3" name="Picture 3">
            <a:extLst>
              <a:ext uri="{FF2B5EF4-FFF2-40B4-BE49-F238E27FC236}">
                <a16:creationId xmlns:a16="http://schemas.microsoft.com/office/drawing/2014/main" id="{82063227-AD64-404C-B06F-EAC03D4724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7406" y="945356"/>
            <a:ext cx="5091113" cy="39683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4C94323-3BB2-4CE8-919A-54B9CD6E21F5}"/>
              </a:ext>
            </a:extLst>
          </p:cNvPr>
          <p:cNvPicPr>
            <a:picLocks noChangeAspect="1"/>
          </p:cNvPicPr>
          <p:nvPr/>
        </p:nvPicPr>
        <p:blipFill>
          <a:blip r:embed="rId2"/>
          <a:stretch>
            <a:fillRect/>
          </a:stretch>
        </p:blipFill>
        <p:spPr>
          <a:xfrm>
            <a:off x="0" y="838200"/>
            <a:ext cx="9144000" cy="1695450"/>
          </a:xfrm>
          <a:prstGeom prst="rect">
            <a:avLst/>
          </a:prstGeom>
        </p:spPr>
      </p:pic>
      <p:pic>
        <p:nvPicPr>
          <p:cNvPr id="5" name="Picture 4">
            <a:extLst>
              <a:ext uri="{FF2B5EF4-FFF2-40B4-BE49-F238E27FC236}">
                <a16:creationId xmlns:a16="http://schemas.microsoft.com/office/drawing/2014/main" id="{E4B74256-D662-438D-BE56-5665FBB27403}"/>
              </a:ext>
            </a:extLst>
          </p:cNvPr>
          <p:cNvPicPr>
            <a:picLocks noChangeAspect="1"/>
          </p:cNvPicPr>
          <p:nvPr/>
        </p:nvPicPr>
        <p:blipFill>
          <a:blip r:embed="rId3"/>
          <a:stretch>
            <a:fillRect/>
          </a:stretch>
        </p:blipFill>
        <p:spPr>
          <a:xfrm>
            <a:off x="0" y="2533650"/>
            <a:ext cx="9144000" cy="4324350"/>
          </a:xfrm>
          <a:prstGeom prst="rect">
            <a:avLst/>
          </a:prstGeom>
        </p:spPr>
      </p:pic>
    </p:spTree>
    <p:extLst>
      <p:ext uri="{BB962C8B-B14F-4D97-AF65-F5344CB8AC3E}">
        <p14:creationId xmlns:p14="http://schemas.microsoft.com/office/powerpoint/2010/main" val="745867748"/>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6296</TotalTime>
  <Words>2545</Words>
  <Application>Microsoft Office PowerPoint</Application>
  <PresentationFormat>On-screen Show (4:3)</PresentationFormat>
  <Paragraphs>187</Paragraphs>
  <Slides>38</Slides>
  <Notes>18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38</vt:i4>
      </vt:variant>
    </vt:vector>
  </HeadingPairs>
  <TitlesOfParts>
    <vt:vector size="46" baseType="lpstr">
      <vt:lpstr>Arial</vt:lpstr>
      <vt:lpstr>Calibri</vt:lpstr>
      <vt:lpstr>Cambria</vt:lpstr>
      <vt:lpstr>Palatino-Bold</vt:lpstr>
      <vt:lpstr>Palatino-Roman</vt:lpstr>
      <vt:lpstr>Verdana</vt:lpstr>
      <vt:lpstr>Wingdings</vt:lpstr>
      <vt:lpstr>Default Design</vt:lpstr>
      <vt:lpstr>PowerPoint Presentation</vt:lpstr>
      <vt:lpstr>LEARNING OUTCOME:</vt:lpstr>
      <vt:lpstr>What Is A Political Economy?</vt:lpstr>
      <vt:lpstr>The Political Environment</vt:lpstr>
      <vt:lpstr>Push for the Local Manufacturing</vt:lpstr>
      <vt:lpstr>PowerPoint Presentation</vt:lpstr>
      <vt:lpstr>FAME I and FAME II (Phases)</vt:lpstr>
      <vt:lpstr>PowerPoint Presentation</vt:lpstr>
      <vt:lpstr>PowerPoint Presentation</vt:lpstr>
      <vt:lpstr>PowerPoint Presentation</vt:lpstr>
      <vt:lpstr>The Political Environment</vt:lpstr>
      <vt:lpstr>Individualism vs. Collectivism</vt:lpstr>
      <vt:lpstr>Individualism vs. Collectivism</vt:lpstr>
      <vt:lpstr>Individualism vs. Collectivism</vt:lpstr>
      <vt:lpstr>PowerPoint Presentation</vt:lpstr>
      <vt:lpstr>Collectivism </vt:lpstr>
      <vt:lpstr>PowerPoint Presentation</vt:lpstr>
      <vt:lpstr>Democracy</vt:lpstr>
      <vt:lpstr>Features of Democratic Political System</vt:lpstr>
      <vt:lpstr>What Is Totalitarianism?</vt:lpstr>
      <vt:lpstr>What Is Totalitarianism?</vt:lpstr>
      <vt:lpstr> What Is The Link Between Political Ideology and Economic Systems?</vt:lpstr>
      <vt:lpstr>PowerPoint Presentation</vt:lpstr>
      <vt:lpstr>Lecture Outcomes</vt:lpstr>
      <vt:lpstr>What Is A Legal System?</vt:lpstr>
      <vt:lpstr>PowerPoint Presentation</vt:lpstr>
      <vt:lpstr>Legal systems are important for business because they </vt:lpstr>
      <vt:lpstr>  Legal Systems</vt:lpstr>
      <vt:lpstr>Types of Legal Systems</vt:lpstr>
      <vt:lpstr>Types of Legal Systems</vt:lpstr>
      <vt:lpstr>Types of Legal Systems</vt:lpstr>
      <vt:lpstr>Bases of Rules</vt:lpstr>
      <vt:lpstr>Operational concerns that face managers worldwide</vt:lpstr>
      <vt:lpstr>Ease of Doing business</vt:lpstr>
      <vt:lpstr>Contracts</vt:lpstr>
      <vt:lpstr> Contracts Enforced In Different Legal Systems</vt:lpstr>
      <vt:lpstr>  Property Rights  </vt:lpstr>
      <vt:lpstr>Intellectual  Property Protection </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Veronica</dc:creator>
  <cp:lastModifiedBy>Amit</cp:lastModifiedBy>
  <cp:revision>144</cp:revision>
  <dcterms:created xsi:type="dcterms:W3CDTF">2011-11-20T19:17:00Z</dcterms:created>
  <dcterms:modified xsi:type="dcterms:W3CDTF">2022-03-21T14:26:41Z</dcterms:modified>
</cp:coreProperties>
</file>