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3197-BFC2-4A7A-95B5-F434636D5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001B9E-D365-4255-BF7D-A3E11ECCB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09CF3-01DE-48D5-879F-C8265D83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5154-8F72-41C3-937B-A77027A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2D56F-9F34-49EF-B525-274FD806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4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0B278-FC99-46F8-BD8D-B2D5307F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6DC94-A062-4567-8E10-FCF42C6D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C6A1C-18AD-45A3-9A3E-CDFCC328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13EDF-52A1-42B2-8DEE-D5A8BBDE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141AC-41B9-402E-845C-12626AB5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6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7A2DF2-1F0F-4C92-8F06-179B1F77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32C10-03BA-42FA-B18A-FC0BD09C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2F304-A742-43A7-A3AC-F9B6FDD2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ACC04-7694-4FD9-9FC7-AE204D3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50025-D535-4334-BFEA-F688C270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8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2356F-8C13-4DC7-933D-1F84809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591AB-DA12-4B4E-8E70-DC62546B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5AFF2-25F0-467B-9665-31477A5E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57CFE-3F74-4E5D-A83F-5CE01D87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38DF5-F82B-4119-AC21-5D1032E0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CC79F-7B04-4E01-8A98-727D68FC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8E488-300C-4165-907B-CE3FC6FE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98AB3-782A-4CFE-BC2E-EBF7B18E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B9BC2-A1C8-4756-8465-881314E7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C4CC0-BDD2-41B1-9909-8A32E3E2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3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F5B1B-05E9-4595-A195-7A5732ED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C0CC7-FEBF-4707-8584-D73015FBB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4F47A-4FD1-40F6-BEF4-9DE7AEB0F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1EA68-061E-4FEF-8C2A-D10AA8AA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01132-3945-4667-8A34-EDF63381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2E4A5-4A49-4F90-853E-FCFA9292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B84FC-F76D-4E05-B26F-2CD8CCBA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E1EF6-E187-41FE-B522-C0659C98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A86B16-FD26-4644-BC07-140AE3E4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4D2E2-90D9-44A5-9AD9-A6C7B2BAD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74CFA-943A-477B-8E3E-99AA9596E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9A730B-4891-47AD-AD48-38F20EC5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C1D67-50C5-4347-9258-27354D8D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8059F2-550B-4104-9F58-0B87C1A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128F-7C44-45E6-850D-03A998D9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7CF240-C750-4B7E-97F5-9C0D451A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F34525-225F-4597-B56F-C8789C7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5C7E9-DF5F-4996-872F-6880932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3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A504CA-B544-4DCD-9436-867B93F7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E61CE-93FF-4DEB-A80A-2425F650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D5977-7B31-423B-AFC8-3EBC9D83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3CAB9-DAA2-49A8-BD46-D5DF90E2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DC6CD-D79A-4366-A245-EA623168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FBB483-0FE2-4BAB-8632-53711966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3EA61-F0FE-4C57-AA70-4D145997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4D824-DD15-4A6A-BF08-746C7808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B348A-F4DF-4DE5-964D-23F61649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2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84898-4B51-4ACC-A928-295C016C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3B2B8F-9D48-46C9-83D6-C946650DA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95104-9B80-4204-B9C2-715517532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49CB8-F8A3-44AA-AD9A-A5DD1368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A1A7A-7929-4FE1-A525-C63E6BC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CE15B-3462-484E-BFAF-4889DC10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6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D7831E-0524-4B6B-9C78-3ED79C21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C6387-17CC-4F25-BFB6-BD3C4237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5B7F5-DF32-4A24-9F49-DA97D3539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1D838-D7D8-4EB5-AB3F-220967BFD5E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06BE7-B11C-4B69-8870-91D16D032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17741-F7E9-4EBF-901B-3F9E0F3A8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E2FB-CC20-4DBA-8B20-9BA3DB24B5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4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C1F3-6F27-4A62-A4E7-EDCA348B1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913" y="14773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github</a:t>
            </a:r>
            <a:r>
              <a:rPr lang="en-US" altLang="ko-KR" sz="3200" dirty="0"/>
              <a:t> repository</a:t>
            </a:r>
            <a:r>
              <a:rPr lang="ko-KR" altLang="en-US" sz="3200" dirty="0"/>
              <a:t>에 소스코드 업로드 </a:t>
            </a:r>
            <a:r>
              <a:rPr lang="ko-KR" altLang="en-US" sz="3200" dirty="0" err="1"/>
              <a:t>하는법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734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65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3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D70A61-52DB-423F-B2D4-5FE69D6F6886}"/>
              </a:ext>
            </a:extLst>
          </p:cNvPr>
          <p:cNvSpPr txBox="1"/>
          <p:nvPr/>
        </p:nvSpPr>
        <p:spPr>
          <a:xfrm>
            <a:off x="1944130" y="81554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자신이 업로드할 폴더에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B280FF-4E1A-45C5-B8EC-A7D15F24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898650"/>
            <a:ext cx="3009900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EF635A-9D43-4BB7-985D-D0D583C3BC9E}"/>
              </a:ext>
            </a:extLst>
          </p:cNvPr>
          <p:cNvSpPr txBox="1"/>
          <p:nvPr/>
        </p:nvSpPr>
        <p:spPr>
          <a:xfrm>
            <a:off x="2940050" y="4318000"/>
            <a:ext cx="7835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업로드할 폴더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r>
              <a:rPr lang="en-US" altLang="ko-KR" dirty="0"/>
              <a:t>Git Bash Here </a:t>
            </a:r>
            <a:r>
              <a:rPr lang="ko-KR" altLang="en-US" dirty="0"/>
              <a:t>클릭하여</a:t>
            </a:r>
            <a:endParaRPr lang="en-US" altLang="ko-KR" dirty="0"/>
          </a:p>
          <a:p>
            <a:r>
              <a:rPr lang="en-US" altLang="ko-KR" dirty="0"/>
              <a:t>git bash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&amp;</a:t>
            </a:r>
            <a:r>
              <a:rPr lang="ko-KR" altLang="en-US" dirty="0"/>
              <a:t>로컬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깃허브</a:t>
            </a:r>
            <a:r>
              <a:rPr lang="ko-KR" altLang="en-US" dirty="0"/>
              <a:t> 계정이 로그인 되어있다는 가정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ko-KR" altLang="en-US" dirty="0" err="1"/>
              <a:t>안되어있으면</a:t>
            </a:r>
            <a:r>
              <a:rPr lang="ko-KR" altLang="en-US" dirty="0"/>
              <a:t> 로그인 </a:t>
            </a:r>
            <a:r>
              <a:rPr lang="ko-KR" altLang="en-US" dirty="0" err="1"/>
              <a:t>하셈</a:t>
            </a:r>
            <a:r>
              <a:rPr lang="en-US" altLang="ko-KR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7425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D77AC4-C6C5-4028-B2E9-6632D210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3" y="839787"/>
            <a:ext cx="5634038" cy="2105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633907-77D6-4CDF-AD52-04976A166218}"/>
              </a:ext>
            </a:extLst>
          </p:cNvPr>
          <p:cNvSpPr txBox="1"/>
          <p:nvPr/>
        </p:nvSpPr>
        <p:spPr>
          <a:xfrm>
            <a:off x="1706880" y="3778250"/>
            <a:ext cx="578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bash</a:t>
            </a:r>
            <a:r>
              <a:rPr lang="ko-KR" altLang="en-US" dirty="0"/>
              <a:t>를 열었다면 </a:t>
            </a:r>
            <a:endParaRPr lang="en-US" altLang="ko-KR" dirty="0"/>
          </a:p>
          <a:p>
            <a:r>
              <a:rPr lang="en-US" altLang="ko-KR" dirty="0"/>
              <a:t>“ git </a:t>
            </a:r>
            <a:r>
              <a:rPr lang="en-US" altLang="ko-KR" dirty="0" err="1"/>
              <a:t>init</a:t>
            </a:r>
            <a:r>
              <a:rPr lang="en-US" altLang="ko-KR" dirty="0"/>
              <a:t> “ </a:t>
            </a:r>
            <a:r>
              <a:rPr lang="ko-KR" altLang="en-US" dirty="0"/>
              <a:t>명령어 실행</a:t>
            </a:r>
            <a:endParaRPr lang="en-US" altLang="ko-KR" dirty="0"/>
          </a:p>
          <a:p>
            <a:r>
              <a:rPr lang="ko-KR" altLang="en-US" dirty="0"/>
              <a:t>그럼 해당 폴더에 </a:t>
            </a:r>
            <a:r>
              <a:rPr lang="en-US" altLang="ko-KR" dirty="0"/>
              <a:t>.git </a:t>
            </a:r>
            <a:r>
              <a:rPr lang="ko-KR" altLang="en-US" dirty="0"/>
              <a:t>이라고 숨겨진 폴더가 </a:t>
            </a:r>
            <a:r>
              <a:rPr lang="ko-KR" altLang="en-US" dirty="0" err="1"/>
              <a:t>생길것임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0DA95-B69D-432B-8047-67772B82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4841875"/>
            <a:ext cx="2257425" cy="1000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463A97-62F9-457F-A4FD-D1F39A6CAF68}"/>
              </a:ext>
            </a:extLst>
          </p:cNvPr>
          <p:cNvSpPr txBox="1"/>
          <p:nvPr/>
        </p:nvSpPr>
        <p:spPr>
          <a:xfrm>
            <a:off x="5097780" y="517525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이렇게</a:t>
            </a:r>
          </a:p>
        </p:txBody>
      </p:sp>
    </p:spTree>
    <p:extLst>
      <p:ext uri="{BB962C8B-B14F-4D97-AF65-F5344CB8AC3E}">
        <p14:creationId xmlns:p14="http://schemas.microsoft.com/office/powerpoint/2010/main" val="16117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E6C5B-8E6D-455E-97DE-7A6998A9949D}"/>
              </a:ext>
            </a:extLst>
          </p:cNvPr>
          <p:cNvSpPr txBox="1"/>
          <p:nvPr/>
        </p:nvSpPr>
        <p:spPr>
          <a:xfrm>
            <a:off x="360680" y="250190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본인  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  </a:t>
            </a:r>
            <a:r>
              <a:rPr lang="ko-KR" altLang="en-US" dirty="0"/>
              <a:t>들어가서  </a:t>
            </a:r>
            <a:r>
              <a:rPr lang="en-US" altLang="ko-KR" dirty="0"/>
              <a:t>New </a:t>
            </a:r>
            <a:r>
              <a:rPr lang="ko-KR" altLang="en-US" dirty="0" err="1"/>
              <a:t>하셈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A9C25D-E7A0-4807-87C2-8E16CF1A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841375"/>
            <a:ext cx="2292985" cy="15333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0BA832-2B67-4BB6-8D5B-D41BB12A0FBF}"/>
              </a:ext>
            </a:extLst>
          </p:cNvPr>
          <p:cNvSpPr/>
          <p:nvPr/>
        </p:nvSpPr>
        <p:spPr>
          <a:xfrm>
            <a:off x="1615440" y="1310640"/>
            <a:ext cx="10287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972329-92A9-49DD-BEA5-374AFFD8A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" y="3065839"/>
            <a:ext cx="5248275" cy="229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E2E555-35E0-45C9-AB4A-D468C20058B3}"/>
              </a:ext>
            </a:extLst>
          </p:cNvPr>
          <p:cNvSpPr txBox="1"/>
          <p:nvPr/>
        </p:nvSpPr>
        <p:spPr>
          <a:xfrm>
            <a:off x="563880" y="2674620"/>
            <a:ext cx="49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 다음 이름설정 본인이 </a:t>
            </a:r>
            <a:r>
              <a:rPr lang="ko-KR" altLang="en-US" dirty="0" err="1"/>
              <a:t>원하는대로</a:t>
            </a:r>
            <a:r>
              <a:rPr lang="ko-KR" altLang="en-US" dirty="0"/>
              <a:t> 작명 후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C25494-2A1F-4F35-A3B3-E0E854D5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225" y="2540059"/>
            <a:ext cx="2617837" cy="949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7CDA1-EDA7-4B88-AF32-8E2A040F9B34}"/>
              </a:ext>
            </a:extLst>
          </p:cNvPr>
          <p:cNvSpPr txBox="1"/>
          <p:nvPr/>
        </p:nvSpPr>
        <p:spPr>
          <a:xfrm>
            <a:off x="5669280" y="285928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 err="1"/>
              <a:t>하셈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78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CC7958-22BE-4800-A3CC-2A54B644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008211"/>
            <a:ext cx="8604885" cy="11289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62E4794-72FB-4101-B408-6245AACC810C}"/>
              </a:ext>
            </a:extLst>
          </p:cNvPr>
          <p:cNvSpPr/>
          <p:nvPr/>
        </p:nvSpPr>
        <p:spPr>
          <a:xfrm>
            <a:off x="8282940" y="1388025"/>
            <a:ext cx="10287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E7D89-0095-4B8C-869F-BB42A01E14D9}"/>
              </a:ext>
            </a:extLst>
          </p:cNvPr>
          <p:cNvSpPr txBox="1"/>
          <p:nvPr/>
        </p:nvSpPr>
        <p:spPr>
          <a:xfrm>
            <a:off x="868680" y="266700"/>
            <a:ext cx="907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</a:t>
            </a:r>
            <a:r>
              <a:rPr lang="ko-KR" altLang="en-US" dirty="0" err="1"/>
              <a:t>레포지토리가</a:t>
            </a:r>
            <a:r>
              <a:rPr lang="ko-KR" altLang="en-US" dirty="0"/>
              <a:t> 만들어졌는데 이제 아까 처음에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 err="1"/>
              <a:t>해놓은</a:t>
            </a:r>
            <a:r>
              <a:rPr lang="ko-KR" altLang="en-US" dirty="0"/>
              <a:t> </a:t>
            </a:r>
            <a:r>
              <a:rPr lang="ko-KR" altLang="en-US" dirty="0" err="1"/>
              <a:t>폴더랑</a:t>
            </a:r>
            <a:r>
              <a:rPr lang="ko-KR" altLang="en-US" dirty="0"/>
              <a:t> </a:t>
            </a:r>
            <a:r>
              <a:rPr lang="ko-KR" altLang="en-US" dirty="0" err="1"/>
              <a:t>연동할것임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저 빨간 박스에 복사버튼 </a:t>
            </a:r>
            <a:r>
              <a:rPr lang="ko-KR" altLang="en-US" dirty="0" err="1"/>
              <a:t>눌르셈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989EFC-3C47-4FDB-AB0D-937B3F2E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2976562"/>
            <a:ext cx="5934075" cy="2581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04F99-DAED-4B9F-A84B-AF3C49B14F1E}"/>
              </a:ext>
            </a:extLst>
          </p:cNvPr>
          <p:cNvSpPr txBox="1"/>
          <p:nvPr/>
        </p:nvSpPr>
        <p:spPr>
          <a:xfrm>
            <a:off x="7039027" y="3657600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</a:t>
            </a:r>
            <a:r>
              <a:rPr lang="ko-KR" altLang="en-US" dirty="0"/>
              <a:t>이 순서대로 </a:t>
            </a:r>
            <a:r>
              <a:rPr lang="ko-KR" altLang="en-US" dirty="0" err="1"/>
              <a:t>진행할것임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98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F15D32-8CB6-4ECB-9157-ECAE0321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8" y="1531637"/>
            <a:ext cx="5495925" cy="1114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9E5E5B-5E9A-4107-AE9B-99B6D4F1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8" y="3830939"/>
            <a:ext cx="4076700" cy="7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3A8194-8146-4D2F-B31E-FE647158B231}"/>
              </a:ext>
            </a:extLst>
          </p:cNvPr>
          <p:cNvSpPr txBox="1"/>
          <p:nvPr/>
        </p:nvSpPr>
        <p:spPr>
          <a:xfrm>
            <a:off x="382758" y="3112185"/>
            <a:ext cx="157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remote -v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C9857-FA14-4664-98FF-EAB60150FB26}"/>
              </a:ext>
            </a:extLst>
          </p:cNvPr>
          <p:cNvSpPr txBox="1"/>
          <p:nvPr/>
        </p:nvSpPr>
        <p:spPr>
          <a:xfrm>
            <a:off x="293130" y="375246"/>
            <a:ext cx="4898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git remote add origin </a:t>
            </a:r>
            <a:r>
              <a:rPr lang="ko-KR" altLang="en-US" dirty="0" err="1"/>
              <a:t>빨간박스에</a:t>
            </a:r>
            <a:r>
              <a:rPr lang="ko-KR" altLang="en-US" dirty="0"/>
              <a:t> 복사한 </a:t>
            </a:r>
            <a:r>
              <a:rPr lang="en-US" altLang="ko-KR" dirty="0" err="1"/>
              <a:t>url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깃 </a:t>
            </a:r>
            <a:r>
              <a:rPr lang="ko-KR" altLang="en-US" dirty="0" err="1"/>
              <a:t>레포지토리랑</a:t>
            </a:r>
            <a:r>
              <a:rPr lang="ko-KR" altLang="en-US" dirty="0"/>
              <a:t> 연결함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2797F-5123-494D-8182-105146513B14}"/>
              </a:ext>
            </a:extLst>
          </p:cNvPr>
          <p:cNvSpPr txBox="1"/>
          <p:nvPr/>
        </p:nvSpPr>
        <p:spPr>
          <a:xfrm>
            <a:off x="6318765" y="1253868"/>
            <a:ext cx="3905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tip = </a:t>
            </a:r>
            <a:r>
              <a:rPr lang="ko-KR" altLang="en-US" dirty="0"/>
              <a:t>깃</a:t>
            </a:r>
            <a:r>
              <a:rPr lang="en-US" altLang="ko-KR" dirty="0"/>
              <a:t>bash</a:t>
            </a:r>
            <a:r>
              <a:rPr lang="ko-KR" altLang="en-US" dirty="0"/>
              <a:t>에서 복사</a:t>
            </a:r>
            <a:r>
              <a:rPr lang="en-US" altLang="ko-KR" dirty="0"/>
              <a:t>+</a:t>
            </a:r>
            <a:r>
              <a:rPr lang="ko-KR" altLang="en-US" dirty="0"/>
              <a:t>붙여넣기는 </a:t>
            </a:r>
            <a:endParaRPr lang="en-US" altLang="ko-KR" dirty="0"/>
          </a:p>
          <a:p>
            <a:r>
              <a:rPr lang="en-US" altLang="ko-KR" dirty="0" err="1"/>
              <a:t>ctrl+c</a:t>
            </a:r>
            <a:r>
              <a:rPr lang="en-US" altLang="ko-KR" dirty="0"/>
              <a:t> , </a:t>
            </a:r>
            <a:r>
              <a:rPr lang="en-US" altLang="ko-KR" dirty="0" err="1"/>
              <a:t>ctrl+v</a:t>
            </a:r>
            <a:r>
              <a:rPr lang="en-US" altLang="ko-KR" dirty="0"/>
              <a:t> </a:t>
            </a:r>
            <a:r>
              <a:rPr lang="ko-KR" altLang="en-US" dirty="0"/>
              <a:t>가 아니라 </a:t>
            </a:r>
            <a:endParaRPr lang="en-US" altLang="ko-KR" dirty="0"/>
          </a:p>
          <a:p>
            <a:r>
              <a:rPr lang="en-US" altLang="ko-KR" dirty="0"/>
              <a:t>shift + insert </a:t>
            </a:r>
            <a:r>
              <a:rPr lang="ko-KR" altLang="en-US" dirty="0"/>
              <a:t>키임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586D2-8252-4810-AF05-9FC1B1B2B9D9}"/>
              </a:ext>
            </a:extLst>
          </p:cNvPr>
          <p:cNvSpPr txBox="1"/>
          <p:nvPr/>
        </p:nvSpPr>
        <p:spPr>
          <a:xfrm>
            <a:off x="382758" y="3433121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잘 연결 되었나 확인</a:t>
            </a:r>
          </a:p>
        </p:txBody>
      </p:sp>
    </p:spTree>
    <p:extLst>
      <p:ext uri="{BB962C8B-B14F-4D97-AF65-F5344CB8AC3E}">
        <p14:creationId xmlns:p14="http://schemas.microsoft.com/office/powerpoint/2010/main" val="144651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C492D7-EC53-4603-BC59-FC7D998D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04" y="706395"/>
            <a:ext cx="3592357" cy="1479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C4FFE4-0B40-4127-8061-3F951F8CFFC1}"/>
              </a:ext>
            </a:extLst>
          </p:cNvPr>
          <p:cNvSpPr txBox="1"/>
          <p:nvPr/>
        </p:nvSpPr>
        <p:spPr>
          <a:xfrm>
            <a:off x="4423376" y="1261332"/>
            <a:ext cx="568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깃에 </a:t>
            </a:r>
            <a:r>
              <a:rPr lang="ko-KR" altLang="en-US" dirty="0" err="1"/>
              <a:t>올리기전에</a:t>
            </a:r>
            <a:r>
              <a:rPr lang="ko-KR" altLang="en-US" dirty="0"/>
              <a:t> 아무 파일이든 </a:t>
            </a:r>
            <a:r>
              <a:rPr lang="ko-KR" altLang="en-US" dirty="0" err="1"/>
              <a:t>폴더든</a:t>
            </a:r>
            <a:r>
              <a:rPr lang="ko-KR" altLang="en-US" dirty="0"/>
              <a:t> </a:t>
            </a:r>
            <a:r>
              <a:rPr lang="ko-KR" altLang="en-US" dirty="0" err="1"/>
              <a:t>만들어봤음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5F8122-D1FF-4B5E-9F10-3DBD3DF4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6" y="3363480"/>
            <a:ext cx="6591696" cy="56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C61DE3-CA09-4BB6-8C9F-57EAAE2248A6}"/>
              </a:ext>
            </a:extLst>
          </p:cNvPr>
          <p:cNvSpPr txBox="1"/>
          <p:nvPr/>
        </p:nvSpPr>
        <p:spPr>
          <a:xfrm>
            <a:off x="472876" y="2842433"/>
            <a:ext cx="546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깃에 올리는 명령어   </a:t>
            </a:r>
            <a:r>
              <a:rPr lang="en-US" altLang="ko-KR" dirty="0"/>
              <a:t>“ . “ </a:t>
            </a:r>
            <a:r>
              <a:rPr lang="ko-KR" altLang="en-US" dirty="0"/>
              <a:t>은 </a:t>
            </a:r>
            <a:r>
              <a:rPr lang="ko-KR" altLang="en-US" dirty="0" err="1"/>
              <a:t>싹다</a:t>
            </a:r>
            <a:r>
              <a:rPr lang="ko-KR" altLang="en-US" dirty="0"/>
              <a:t> 올리겠다는 것임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75A1EC-9D04-45B0-B481-EF38C2275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32" y="5196618"/>
            <a:ext cx="5276850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A4FC98-9F31-4584-ABB8-2C2F270D9F39}"/>
              </a:ext>
            </a:extLst>
          </p:cNvPr>
          <p:cNvSpPr txBox="1"/>
          <p:nvPr/>
        </p:nvSpPr>
        <p:spPr>
          <a:xfrm>
            <a:off x="567732" y="4669568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방금 </a:t>
            </a:r>
            <a:r>
              <a:rPr lang="en-US" altLang="ko-KR" dirty="0"/>
              <a:t>add</a:t>
            </a:r>
            <a:r>
              <a:rPr lang="ko-KR" altLang="en-US" dirty="0"/>
              <a:t>한 내용들을 </a:t>
            </a:r>
            <a:r>
              <a:rPr lang="en-US" altLang="ko-KR" dirty="0"/>
              <a:t>commit </a:t>
            </a:r>
            <a:r>
              <a:rPr lang="ko-KR" altLang="en-US" dirty="0" err="1"/>
              <a:t>할것임</a:t>
            </a:r>
            <a:r>
              <a:rPr lang="ko-KR" altLang="en-US" dirty="0"/>
              <a:t> </a:t>
            </a:r>
            <a:r>
              <a:rPr lang="en-US" altLang="ko-KR" dirty="0"/>
              <a:t>–m “” </a:t>
            </a:r>
            <a:r>
              <a:rPr lang="ko-KR" altLang="en-US" dirty="0"/>
              <a:t>이건 </a:t>
            </a:r>
            <a:r>
              <a:rPr lang="ko-KR" altLang="en-US" dirty="0" err="1"/>
              <a:t>커밋</a:t>
            </a:r>
            <a:r>
              <a:rPr lang="ko-KR" altLang="en-US" dirty="0"/>
              <a:t> 제목임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55E2F-5B16-4F2D-81A5-679A2C49A439}"/>
              </a:ext>
            </a:extLst>
          </p:cNvPr>
          <p:cNvSpPr txBox="1"/>
          <p:nvPr/>
        </p:nvSpPr>
        <p:spPr>
          <a:xfrm>
            <a:off x="567732" y="4305557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–m “</a:t>
            </a:r>
            <a:r>
              <a:rPr lang="ko-KR" altLang="en-US" dirty="0" err="1"/>
              <a:t>커밋제목</a:t>
            </a:r>
            <a:r>
              <a:rPr lang="ko-KR" altLang="en-US" dirty="0"/>
              <a:t>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4FF63-897A-4B3F-A220-4F5CF170FD69}"/>
              </a:ext>
            </a:extLst>
          </p:cNvPr>
          <p:cNvSpPr txBox="1"/>
          <p:nvPr/>
        </p:nvSpPr>
        <p:spPr>
          <a:xfrm>
            <a:off x="472876" y="255600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82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FA8508-F27F-459E-BAEA-341C0EEA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798637"/>
            <a:ext cx="7294472" cy="1731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41DE32-3800-45DF-A6A1-F24D757D4534}"/>
              </a:ext>
            </a:extLst>
          </p:cNvPr>
          <p:cNvSpPr txBox="1"/>
          <p:nvPr/>
        </p:nvSpPr>
        <p:spPr>
          <a:xfrm>
            <a:off x="622300" y="787400"/>
            <a:ext cx="5116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push origin master </a:t>
            </a:r>
          </a:p>
          <a:p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내용을 이제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 err="1"/>
              <a:t>할것임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5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2A91B6-628E-4E75-98E9-D7983466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706562"/>
            <a:ext cx="11087100" cy="2962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6070BF-F50F-451E-B67F-C91F36628E15}"/>
              </a:ext>
            </a:extLst>
          </p:cNvPr>
          <p:cNvSpPr txBox="1"/>
          <p:nvPr/>
        </p:nvSpPr>
        <p:spPr>
          <a:xfrm>
            <a:off x="533400" y="838200"/>
            <a:ext cx="757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ko-KR" altLang="en-US" dirty="0" err="1"/>
              <a:t>레포지토리</a:t>
            </a:r>
            <a:r>
              <a:rPr lang="ko-KR" altLang="en-US" dirty="0"/>
              <a:t> 가보면 본인이 방금 </a:t>
            </a:r>
            <a:r>
              <a:rPr lang="en-US" altLang="ko-KR" dirty="0"/>
              <a:t>push</a:t>
            </a:r>
            <a:r>
              <a:rPr lang="ko-KR" altLang="en-US" dirty="0"/>
              <a:t>한 내용들이 업로드 되어있음</a:t>
            </a:r>
          </a:p>
        </p:txBody>
      </p:sp>
    </p:spTree>
    <p:extLst>
      <p:ext uri="{BB962C8B-B14F-4D97-AF65-F5344CB8AC3E}">
        <p14:creationId xmlns:p14="http://schemas.microsoft.com/office/powerpoint/2010/main" val="20338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201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github repository에 소스코드 업로드 하는법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repository에 소스코드 업로드 하는법</dc:title>
  <dc:creator>Jiwon Kim</dc:creator>
  <cp:lastModifiedBy>Jiwon Kim</cp:lastModifiedBy>
  <cp:revision>6</cp:revision>
  <dcterms:created xsi:type="dcterms:W3CDTF">2023-04-21T01:31:07Z</dcterms:created>
  <dcterms:modified xsi:type="dcterms:W3CDTF">2023-04-21T02:07:54Z</dcterms:modified>
</cp:coreProperties>
</file>