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9"/>
  </p:notesMasterIdLst>
  <p:sldIdLst>
    <p:sldId id="694" r:id="rId4"/>
    <p:sldId id="270" r:id="rId5"/>
    <p:sldId id="273" r:id="rId6"/>
    <p:sldId id="274" r:id="rId7"/>
    <p:sldId id="260" r:id="rId8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3A70B-3AF1-4B51-A1B3-90576639232F}" v="139" dt="2021-04-28T13:25:32.125"/>
    <p1510:client id="{9D48EE9F-92E4-4CD9-B592-A94B21BDD26B}" v="9" dt="2021-04-28T14:07:48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82" d="100"/>
          <a:sy n="82" d="100"/>
        </p:scale>
        <p:origin x="379" y="4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9D48EE9F-92E4-4CD9-B592-A94B21BDD26B}"/>
    <pc:docChg chg="modSld">
      <pc:chgData name="홍필두" userId="a613eac9-2ee1-4936-8d5c-6f3d69f7b146" providerId="ADAL" clId="{9D48EE9F-92E4-4CD9-B592-A94B21BDD26B}" dt="2021-04-28T14:07:48.034" v="149" actId="20577"/>
      <pc:docMkLst>
        <pc:docMk/>
      </pc:docMkLst>
      <pc:sldChg chg="modSp mod">
        <pc:chgData name="홍필두" userId="a613eac9-2ee1-4936-8d5c-6f3d69f7b146" providerId="ADAL" clId="{9D48EE9F-92E4-4CD9-B592-A94B21BDD26B}" dt="2021-04-28T14:07:48.034" v="149" actId="20577"/>
        <pc:sldMkLst>
          <pc:docMk/>
          <pc:sldMk cId="0" sldId="270"/>
        </pc:sldMkLst>
        <pc:spChg chg="mod">
          <ac:chgData name="홍필두" userId="a613eac9-2ee1-4936-8d5c-6f3d69f7b146" providerId="ADAL" clId="{9D48EE9F-92E4-4CD9-B592-A94B21BDD26B}" dt="2021-04-28T14:07:48.034" v="149" actId="20577"/>
          <ac:spMkLst>
            <pc:docMk/>
            <pc:sldMk cId="0" sldId="270"/>
            <ac:spMk id="7173" creationId="{D1F8BC75-F853-4854-8A70-D2C147A5805F}"/>
          </ac:spMkLst>
        </pc:spChg>
      </pc:sldChg>
    </pc:docChg>
  </pc:docChgLst>
  <pc:docChgLst>
    <pc:chgData name="홍필두" userId="a613eac9-2ee1-4936-8d5c-6f3d69f7b146" providerId="ADAL" clId="{88265127-F967-44A9-B738-A984C5BA544B}"/>
    <pc:docChg chg="modMainMaster">
      <pc:chgData name="홍필두" userId="a613eac9-2ee1-4936-8d5c-6f3d69f7b146" providerId="ADAL" clId="{88265127-F967-44A9-B738-A984C5BA544B}" dt="2021-03-18T01:06:08.470" v="0" actId="1076"/>
      <pc:docMkLst>
        <pc:docMk/>
      </pc:docMkLst>
      <pc:sldMasterChg chg="modSp mod">
        <pc:chgData name="홍필두" userId="a613eac9-2ee1-4936-8d5c-6f3d69f7b146" providerId="ADAL" clId="{88265127-F967-44A9-B738-A984C5BA544B}" dt="2021-03-18T01:06:08.470" v="0" actId="1076"/>
        <pc:sldMasterMkLst>
          <pc:docMk/>
          <pc:sldMasterMk cId="0" sldId="2147483659"/>
        </pc:sldMasterMkLst>
        <pc:picChg chg="mod">
          <ac:chgData name="홍필두" userId="a613eac9-2ee1-4936-8d5c-6f3d69f7b146" providerId="ADAL" clId="{88265127-F967-44A9-B738-A984C5BA544B}" dt="2021-03-18T01:06:08.470" v="0" actId="1076"/>
          <ac:picMkLst>
            <pc:docMk/>
            <pc:sldMasterMk cId="0" sldId="2147483659"/>
            <ac:picMk id="10" creationId="{7605F0A3-DE87-467B-8A8C-37C432902C9B}"/>
          </ac:picMkLst>
        </pc:picChg>
      </pc:sldMasterChg>
    </pc:docChg>
  </pc:docChgLst>
  <pc:docChgLst>
    <pc:chgData name="홍필두" userId="a613eac9-2ee1-4936-8d5c-6f3d69f7b146" providerId="ADAL" clId="{84A3A70B-3AF1-4B51-A1B3-90576639232F}"/>
    <pc:docChg chg="custSel addSld delSld modSld">
      <pc:chgData name="홍필두" userId="a613eac9-2ee1-4936-8d5c-6f3d69f7b146" providerId="ADAL" clId="{84A3A70B-3AF1-4B51-A1B3-90576639232F}" dt="2021-04-28T13:25:38.302" v="1450" actId="20577"/>
      <pc:docMkLst>
        <pc:docMk/>
      </pc:docMkLst>
      <pc:sldChg chg="addSp delSp modSp add mod">
        <pc:chgData name="홍필두" userId="a613eac9-2ee1-4936-8d5c-6f3d69f7b146" providerId="ADAL" clId="{84A3A70B-3AF1-4B51-A1B3-90576639232F}" dt="2021-04-28T13:25:38.302" v="1450" actId="20577"/>
        <pc:sldMkLst>
          <pc:docMk/>
          <pc:sldMk cId="0" sldId="260"/>
        </pc:sldMkLst>
        <pc:spChg chg="del">
          <ac:chgData name="홍필두" userId="a613eac9-2ee1-4936-8d5c-6f3d69f7b146" providerId="ADAL" clId="{84A3A70B-3AF1-4B51-A1B3-90576639232F}" dt="2021-04-28T13:09:24.786" v="978" actId="478"/>
          <ac:spMkLst>
            <pc:docMk/>
            <pc:sldMk cId="0" sldId="260"/>
            <ac:spMk id="5" creationId="{2327F551-49ED-4BE5-AD98-9F6BC14672D9}"/>
          </ac:spMkLst>
        </pc:spChg>
        <pc:spChg chg="add mod">
          <ac:chgData name="홍필두" userId="a613eac9-2ee1-4936-8d5c-6f3d69f7b146" providerId="ADAL" clId="{84A3A70B-3AF1-4B51-A1B3-90576639232F}" dt="2021-04-28T13:23:18.870" v="1176"/>
          <ac:spMkLst>
            <pc:docMk/>
            <pc:sldMk cId="0" sldId="260"/>
            <ac:spMk id="8" creationId="{3A40EBF1-EFB7-4FB4-8889-78C8C9B2398F}"/>
          </ac:spMkLst>
        </pc:spChg>
        <pc:spChg chg="add mod">
          <ac:chgData name="홍필두" userId="a613eac9-2ee1-4936-8d5c-6f3d69f7b146" providerId="ADAL" clId="{84A3A70B-3AF1-4B51-A1B3-90576639232F}" dt="2021-04-28T13:25:38.302" v="1450" actId="20577"/>
          <ac:spMkLst>
            <pc:docMk/>
            <pc:sldMk cId="0" sldId="260"/>
            <ac:spMk id="9" creationId="{5191E75B-B0E9-495B-B343-B5ACF1DFC291}"/>
          </ac:spMkLst>
        </pc:spChg>
        <pc:spChg chg="del">
          <ac:chgData name="홍필두" userId="a613eac9-2ee1-4936-8d5c-6f3d69f7b146" providerId="ADAL" clId="{84A3A70B-3AF1-4B51-A1B3-90576639232F}" dt="2021-04-28T13:09:24.786" v="978" actId="478"/>
          <ac:spMkLst>
            <pc:docMk/>
            <pc:sldMk cId="0" sldId="260"/>
            <ac:spMk id="13345" creationId="{A1939B2E-B856-4637-9727-FDA48BD9FDA2}"/>
          </ac:spMkLst>
        </pc:spChg>
        <pc:spChg chg="del">
          <ac:chgData name="홍필두" userId="a613eac9-2ee1-4936-8d5c-6f3d69f7b146" providerId="ADAL" clId="{84A3A70B-3AF1-4B51-A1B3-90576639232F}" dt="2021-04-28T13:09:24.786" v="978" actId="478"/>
          <ac:spMkLst>
            <pc:docMk/>
            <pc:sldMk cId="0" sldId="260"/>
            <ac:spMk id="13346" creationId="{532CED62-6848-4D05-84AC-68974218E10A}"/>
          </ac:spMkLst>
        </pc:spChg>
        <pc:spChg chg="del">
          <ac:chgData name="홍필두" userId="a613eac9-2ee1-4936-8d5c-6f3d69f7b146" providerId="ADAL" clId="{84A3A70B-3AF1-4B51-A1B3-90576639232F}" dt="2021-04-28T13:09:24.786" v="978" actId="478"/>
          <ac:spMkLst>
            <pc:docMk/>
            <pc:sldMk cId="0" sldId="260"/>
            <ac:spMk id="13347" creationId="{1452D2DE-C478-4F86-AB00-12C0164BB33A}"/>
          </ac:spMkLst>
        </pc:spChg>
        <pc:graphicFrameChg chg="del">
          <ac:chgData name="홍필두" userId="a613eac9-2ee1-4936-8d5c-6f3d69f7b146" providerId="ADAL" clId="{84A3A70B-3AF1-4B51-A1B3-90576639232F}" dt="2021-04-28T13:09:24.786" v="978" actId="478"/>
          <ac:graphicFrameMkLst>
            <pc:docMk/>
            <pc:sldMk cId="0" sldId="260"/>
            <ac:graphicFrameMk id="6" creationId="{2C6BDDDD-2A1F-4E82-81AD-BB032E184292}"/>
          </ac:graphicFrameMkLst>
        </pc:graphicFrameChg>
      </pc:sldChg>
      <pc:sldChg chg="modSp add del">
        <pc:chgData name="홍필두" userId="a613eac9-2ee1-4936-8d5c-6f3d69f7b146" providerId="ADAL" clId="{84A3A70B-3AF1-4B51-A1B3-90576639232F}" dt="2021-04-28T13:09:49.983" v="987" actId="47"/>
        <pc:sldMkLst>
          <pc:docMk/>
          <pc:sldMk cId="0" sldId="265"/>
        </pc:sldMkLst>
        <pc:spChg chg="mod">
          <ac:chgData name="홍필두" userId="a613eac9-2ee1-4936-8d5c-6f3d69f7b146" providerId="ADAL" clId="{84A3A70B-3AF1-4B51-A1B3-90576639232F}" dt="2021-04-28T12:58:39.090" v="18"/>
          <ac:spMkLst>
            <pc:docMk/>
            <pc:sldMk cId="0" sldId="265"/>
            <ac:spMk id="17410" creationId="{E41D16CE-74B5-4A86-BA16-9B93B55D781E}"/>
          </ac:spMkLst>
        </pc:spChg>
      </pc:sldChg>
      <pc:sldChg chg="addSp delSp modSp add mod">
        <pc:chgData name="홍필두" userId="a613eac9-2ee1-4936-8d5c-6f3d69f7b146" providerId="ADAL" clId="{84A3A70B-3AF1-4B51-A1B3-90576639232F}" dt="2021-04-28T13:04:46.321" v="810"/>
        <pc:sldMkLst>
          <pc:docMk/>
          <pc:sldMk cId="0" sldId="270"/>
        </pc:sldMkLst>
        <pc:spChg chg="del">
          <ac:chgData name="홍필두" userId="a613eac9-2ee1-4936-8d5c-6f3d69f7b146" providerId="ADAL" clId="{84A3A70B-3AF1-4B51-A1B3-90576639232F}" dt="2021-04-28T12:59:37.777" v="24" actId="478"/>
          <ac:spMkLst>
            <pc:docMk/>
            <pc:sldMk cId="0" sldId="270"/>
            <ac:spMk id="5" creationId="{8F5737E5-0C04-4D2A-A082-3525EDE548A1}"/>
          </ac:spMkLst>
        </pc:spChg>
        <pc:spChg chg="add mod">
          <ac:chgData name="홍필두" userId="a613eac9-2ee1-4936-8d5c-6f3d69f7b146" providerId="ADAL" clId="{84A3A70B-3AF1-4B51-A1B3-90576639232F}" dt="2021-04-28T12:59:44.666" v="26" actId="1076"/>
          <ac:spMkLst>
            <pc:docMk/>
            <pc:sldMk cId="0" sldId="270"/>
            <ac:spMk id="6" creationId="{4390D82B-A8D6-4B67-B240-A10F273F7942}"/>
          </ac:spMkLst>
        </pc:spChg>
        <pc:spChg chg="add mod">
          <ac:chgData name="홍필두" userId="a613eac9-2ee1-4936-8d5c-6f3d69f7b146" providerId="ADAL" clId="{84A3A70B-3AF1-4B51-A1B3-90576639232F}" dt="2021-04-28T12:59:34.968" v="23"/>
          <ac:spMkLst>
            <pc:docMk/>
            <pc:sldMk cId="0" sldId="270"/>
            <ac:spMk id="7" creationId="{E4A012FD-0473-449F-9EC4-31195714EC78}"/>
          </ac:spMkLst>
        </pc:spChg>
        <pc:spChg chg="del mod">
          <ac:chgData name="홍필두" userId="a613eac9-2ee1-4936-8d5c-6f3d69f7b146" providerId="ADAL" clId="{84A3A70B-3AF1-4B51-A1B3-90576639232F}" dt="2021-04-28T12:59:40.154" v="25" actId="478"/>
          <ac:spMkLst>
            <pc:docMk/>
            <pc:sldMk cId="0" sldId="270"/>
            <ac:spMk id="7170" creationId="{779D070E-C610-4CBD-A4DB-15A5B41C5528}"/>
          </ac:spMkLst>
        </pc:spChg>
        <pc:spChg chg="mod">
          <ac:chgData name="홍필두" userId="a613eac9-2ee1-4936-8d5c-6f3d69f7b146" providerId="ADAL" clId="{84A3A70B-3AF1-4B51-A1B3-90576639232F}" dt="2021-04-28T13:04:46.321" v="810"/>
          <ac:spMkLst>
            <pc:docMk/>
            <pc:sldMk cId="0" sldId="270"/>
            <ac:spMk id="7173" creationId="{D1F8BC75-F853-4854-8A70-D2C147A5805F}"/>
          </ac:spMkLst>
        </pc:spChg>
      </pc:sldChg>
      <pc:sldChg chg="addSp delSp modSp add mod">
        <pc:chgData name="홍필두" userId="a613eac9-2ee1-4936-8d5c-6f3d69f7b146" providerId="ADAL" clId="{84A3A70B-3AF1-4B51-A1B3-90576639232F}" dt="2021-04-28T13:08:11.591" v="945" actId="6549"/>
        <pc:sldMkLst>
          <pc:docMk/>
          <pc:sldMk cId="0" sldId="273"/>
        </pc:sldMkLst>
        <pc:spChg chg="del">
          <ac:chgData name="홍필두" userId="a613eac9-2ee1-4936-8d5c-6f3d69f7b146" providerId="ADAL" clId="{84A3A70B-3AF1-4B51-A1B3-90576639232F}" dt="2021-04-28T13:04:55.623" v="812" actId="478"/>
          <ac:spMkLst>
            <pc:docMk/>
            <pc:sldMk cId="0" sldId="273"/>
            <ac:spMk id="6" creationId="{9CD39552-0B6E-4953-BE27-7E73456982AA}"/>
          </ac:spMkLst>
        </pc:spChg>
        <pc:spChg chg="add mod">
          <ac:chgData name="홍필두" userId="a613eac9-2ee1-4936-8d5c-6f3d69f7b146" providerId="ADAL" clId="{84A3A70B-3AF1-4B51-A1B3-90576639232F}" dt="2021-04-28T13:05:02.637" v="813"/>
          <ac:spMkLst>
            <pc:docMk/>
            <pc:sldMk cId="0" sldId="273"/>
            <ac:spMk id="7" creationId="{73F22854-EF3A-4897-8CC4-B347B19F2CFD}"/>
          </ac:spMkLst>
        </pc:spChg>
        <pc:graphicFrameChg chg="mod modGraphic">
          <ac:chgData name="홍필두" userId="a613eac9-2ee1-4936-8d5c-6f3d69f7b146" providerId="ADAL" clId="{84A3A70B-3AF1-4B51-A1B3-90576639232F}" dt="2021-04-28T13:08:11.591" v="945" actId="6549"/>
          <ac:graphicFrameMkLst>
            <pc:docMk/>
            <pc:sldMk cId="0" sldId="273"/>
            <ac:graphicFrameMk id="5" creationId="{04022F0A-D7EE-4DA0-83C4-CD3BE4233E4C}"/>
          </ac:graphicFrameMkLst>
        </pc:graphicFrameChg>
      </pc:sldChg>
      <pc:sldChg chg="addSp delSp modSp add mod">
        <pc:chgData name="홍필두" userId="a613eac9-2ee1-4936-8d5c-6f3d69f7b146" providerId="ADAL" clId="{84A3A70B-3AF1-4B51-A1B3-90576639232F}" dt="2021-04-28T13:09:11.560" v="977" actId="20577"/>
        <pc:sldMkLst>
          <pc:docMk/>
          <pc:sldMk cId="0" sldId="274"/>
        </pc:sldMkLst>
        <pc:spChg chg="del mod">
          <ac:chgData name="홍필두" userId="a613eac9-2ee1-4936-8d5c-6f3d69f7b146" providerId="ADAL" clId="{84A3A70B-3AF1-4B51-A1B3-90576639232F}" dt="2021-04-28T13:06:02.986" v="816" actId="478"/>
          <ac:spMkLst>
            <pc:docMk/>
            <pc:sldMk cId="0" sldId="274"/>
            <ac:spMk id="6" creationId="{522A4636-2E8A-4DDF-ACA6-4E0AA267B6FF}"/>
          </ac:spMkLst>
        </pc:spChg>
        <pc:spChg chg="add mod">
          <ac:chgData name="홍필두" userId="a613eac9-2ee1-4936-8d5c-6f3d69f7b146" providerId="ADAL" clId="{84A3A70B-3AF1-4B51-A1B3-90576639232F}" dt="2021-04-28T13:06:22.003" v="828"/>
          <ac:spMkLst>
            <pc:docMk/>
            <pc:sldMk cId="0" sldId="274"/>
            <ac:spMk id="7" creationId="{D7C139ED-0D86-4D37-986F-88C783142486}"/>
          </ac:spMkLst>
        </pc:spChg>
        <pc:graphicFrameChg chg="mod modGraphic">
          <ac:chgData name="홍필두" userId="a613eac9-2ee1-4936-8d5c-6f3d69f7b146" providerId="ADAL" clId="{84A3A70B-3AF1-4B51-A1B3-90576639232F}" dt="2021-04-28T13:09:11.560" v="977" actId="20577"/>
          <ac:graphicFrameMkLst>
            <pc:docMk/>
            <pc:sldMk cId="0" sldId="274"/>
            <ac:graphicFrameMk id="5" creationId="{9A556B0A-ECB8-4826-B08B-097E4DB0FE0C}"/>
          </ac:graphicFrameMkLst>
        </pc:graphicFrameChg>
      </pc:sldChg>
      <pc:sldChg chg="delSp modSp mod">
        <pc:chgData name="홍필두" userId="a613eac9-2ee1-4936-8d5c-6f3d69f7b146" providerId="ADAL" clId="{84A3A70B-3AF1-4B51-A1B3-90576639232F}" dt="2021-04-28T12:58:18.654" v="17"/>
        <pc:sldMkLst>
          <pc:docMk/>
          <pc:sldMk cId="0" sldId="694"/>
        </pc:sldMkLst>
        <pc:spChg chg="del">
          <ac:chgData name="홍필두" userId="a613eac9-2ee1-4936-8d5c-6f3d69f7b146" providerId="ADAL" clId="{84A3A70B-3AF1-4B51-A1B3-90576639232F}" dt="2021-04-28T12:58:08.154" v="0" actId="478"/>
          <ac:spMkLst>
            <pc:docMk/>
            <pc:sldMk cId="0" sldId="694"/>
            <ac:spMk id="6" creationId="{6962AD90-34FA-4F0A-9B20-8F54BB0148B2}"/>
          </ac:spMkLst>
        </pc:spChg>
        <pc:spChg chg="mod">
          <ac:chgData name="홍필두" userId="a613eac9-2ee1-4936-8d5c-6f3d69f7b146" providerId="ADAL" clId="{84A3A70B-3AF1-4B51-A1B3-90576639232F}" dt="2021-04-28T12:58:18.654" v="17"/>
          <ac:spMkLst>
            <pc:docMk/>
            <pc:sldMk cId="0" sldId="694"/>
            <ac:spMk id="3075" creationId="{00000000-0000-0000-0000-000000000000}"/>
          </ac:spMkLst>
        </pc:spChg>
      </pc:sldChg>
      <pc:sldChg chg="del">
        <pc:chgData name="홍필두" userId="a613eac9-2ee1-4936-8d5c-6f3d69f7b146" providerId="ADAL" clId="{84A3A70B-3AF1-4B51-A1B3-90576639232F}" dt="2021-04-28T12:58:54.036" v="20" actId="47"/>
        <pc:sldMkLst>
          <pc:docMk/>
          <pc:sldMk cId="2363884374" sldId="976"/>
        </pc:sldMkLst>
      </pc:sldChg>
      <pc:sldChg chg="del">
        <pc:chgData name="홍필두" userId="a613eac9-2ee1-4936-8d5c-6f3d69f7b146" providerId="ADAL" clId="{84A3A70B-3AF1-4B51-A1B3-90576639232F}" dt="2021-04-28T12:58:53.224" v="19" actId="47"/>
        <pc:sldMkLst>
          <pc:docMk/>
          <pc:sldMk cId="2657873460" sldId="1005"/>
        </pc:sldMkLst>
      </pc:sldChg>
      <pc:sldChg chg="del">
        <pc:chgData name="홍필두" userId="a613eac9-2ee1-4936-8d5c-6f3d69f7b146" providerId="ADAL" clId="{84A3A70B-3AF1-4B51-A1B3-90576639232F}" dt="2021-04-28T13:04:50.483" v="811" actId="47"/>
        <pc:sldMkLst>
          <pc:docMk/>
          <pc:sldMk cId="609632002" sldId="10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E10F6396-D5B0-480C-B219-9BF9E1652A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C571DB1B-300C-4364-8F23-21290AE695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519AE69A-76FB-4069-A36B-C2696424A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3482405-68AD-4D58-8E22-EE7B363D87A3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A332BB81-33FC-4CCD-A002-618A143686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DCF7D3B7-EBA4-48C4-A1AD-072ABD3093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D11F8EB7-EAEA-46CC-965C-1B3F91562E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7BE4DC5-FC28-4A7F-BE7C-CB2A1E028929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9C716839-9387-46D5-98F2-77610468DA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8F524FAD-E477-4DBE-8BFC-3386BFD723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5A78A6CF-FFB8-4182-8F47-F82284A1B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41972DA-9ECE-4EF5-B980-B02F819F5A73}" type="slidenum">
              <a:rPr lang="ko-KR" altLang="en-US"/>
              <a:pPr>
                <a:spcBef>
                  <a:spcPct val="0"/>
                </a:spcBef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F935C924-20F5-458C-9F9D-5D117C66AF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0829243D-6850-4359-B162-6824C7D1E1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C09CD157-7C88-4D59-A2E4-75CA73D5A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63727D8-AC30-4992-8A30-2833CBE8971B}" type="slidenum">
              <a:rPr lang="ko-KR" altLang="en-US"/>
              <a:pPr>
                <a:spcBef>
                  <a:spcPct val="0"/>
                </a:spcBef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190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38913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0. </a:t>
            </a:r>
            <a:r>
              <a:rPr lang="ko-KR" altLang="en-US" sz="2400" dirty="0"/>
              <a:t>오리엔테이션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446" y="5180700"/>
            <a:ext cx="1889924" cy="676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슬라이드 번호 개체 틀 1">
            <a:extLst>
              <a:ext uri="{FF2B5EF4-FFF2-40B4-BE49-F238E27FC236}">
                <a16:creationId xmlns:a16="http://schemas.microsoft.com/office/drawing/2014/main" id="{5D947690-46AB-46B7-9D1A-05D79BBF7B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089400" y="63817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0467C185-71C4-4B97-ADD7-C58771E44304}" type="slidenum">
              <a:rPr kumimoji="1"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kumimoji="1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3" name="TextBox 1">
            <a:extLst>
              <a:ext uri="{FF2B5EF4-FFF2-40B4-BE49-F238E27FC236}">
                <a16:creationId xmlns:a16="http://schemas.microsoft.com/office/drawing/2014/main" id="{D1F8BC75-F853-4854-8A70-D2C147A58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3211961"/>
            <a:ext cx="8388350" cy="329320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본교재는 처음 프로그램 언어를 접하는 학우를 대상으로 가장 쉬운 내용으로 차근차근 파이썬 프로그램 언어를 학습하고 스스로 실습을 통하여 자신감과 성취감을 얻을 수 있도록 하는 과목 </a:t>
            </a: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교수님이 타대학에서 사용한 </a:t>
            </a:r>
            <a:r>
              <a:rPr lang="ko-KR" altLang="en-US" sz="1600" dirty="0" err="1">
                <a:latin typeface="맑은 고딕" panose="020B0503020000020004" pitchFamily="50" charset="-127"/>
                <a:ea typeface="굴림" panose="020B0600000101010101" pitchFamily="50" charset="-127"/>
              </a:rPr>
              <a:t>교안임</a:t>
            </a:r>
            <a:r>
              <a:rPr lang="en-US" altLang="ko-KR" sz="1600" dirty="0" smtClean="0">
                <a:latin typeface="맑은 고딕" panose="020B0503020000020004" pitchFamily="50" charset="-127"/>
                <a:ea typeface="굴림" panose="020B0600000101010101" pitchFamily="50" charset="-127"/>
              </a:rPr>
              <a:t>..</a:t>
            </a:r>
            <a:r>
              <a:rPr lang="ko-KR" altLang="en-US" sz="1600" dirty="0" smtClean="0">
                <a:latin typeface="맑은 고딕" panose="020B0503020000020004" pitchFamily="50" charset="-127"/>
                <a:ea typeface="굴림" panose="020B0600000101010101" pitchFamily="50" charset="-127"/>
              </a:rPr>
              <a:t>그 학교에서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굴림" panose="020B0600000101010101" pitchFamily="50" charset="-127"/>
              </a:rPr>
              <a:t>비싼돈</a:t>
            </a:r>
            <a:r>
              <a:rPr lang="ko-KR" altLang="en-US" sz="1600" dirty="0" smtClean="0">
                <a:latin typeface="맑은 고딕" panose="020B0503020000020004" pitchFamily="50" charset="-127"/>
                <a:ea typeface="굴림" panose="020B0600000101010101" pitchFamily="50" charset="-127"/>
              </a:rPr>
              <a:t> 들여서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굴림" panose="020B0600000101010101" pitchFamily="50" charset="-127"/>
              </a:rPr>
              <a:t>ppt</a:t>
            </a:r>
            <a:r>
              <a:rPr lang="ko-KR" altLang="en-US" sz="1600" dirty="0" smtClean="0">
                <a:latin typeface="맑은 고딕" panose="020B0503020000020004" pitchFamily="50" charset="-127"/>
                <a:ea typeface="굴림" panose="020B0600000101010101" pitchFamily="50" charset="-127"/>
              </a:rPr>
              <a:t>꾸민 교안</a:t>
            </a:r>
            <a:r>
              <a:rPr lang="en-US" altLang="ko-KR" sz="1600" dirty="0" smtClean="0">
                <a:latin typeface="맑은 고딕" panose="020B0503020000020004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굴림" panose="020B0600000101010101" pitchFamily="50" charset="-127"/>
              </a:rPr>
              <a:t>해당 </a:t>
            </a: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대학에 저작권이 있으므로 학습목적으로 내부에서만 사용하고 유출금지</a:t>
            </a: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)</a:t>
            </a:r>
          </a:p>
          <a:p>
            <a:pPr marL="285750" indent="-285750"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285750" indent="-285750"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파이션을 프로그래밍 언어로 사용하는 기업체는 한정되어 있음</a:t>
            </a: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즉 취업을 위한 주요 과목으로 배우기는 무리임</a:t>
            </a: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하지만 방학동안 달려서 본인의 스킬 스펙트럼을 넓히는 특전을 줌</a:t>
            </a:r>
            <a:endParaRPr lang="en-US" altLang="ko-KR" sz="16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285750" indent="-285750"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285750" indent="-285750"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여러분은 이미 자바프로그래밍에 대하여 어느정도 익혔고</a:t>
            </a: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수준을 평가하여 선발하였기에 또 두개의 프로그래밍 언어를 배우더라도 혼동하지 않을 학생만 본 과목을 수강하도록 함</a:t>
            </a:r>
          </a:p>
        </p:txBody>
      </p:sp>
      <p:sp>
        <p:nvSpPr>
          <p:cNvPr id="6" name="세로 텍스트 개체 틀 4">
            <a:extLst>
              <a:ext uri="{FF2B5EF4-FFF2-40B4-BE49-F238E27FC236}">
                <a16:creationId xmlns:a16="http://schemas.microsoft.com/office/drawing/2014/main" id="{4390D82B-A8D6-4B67-B240-A10F273F7942}"/>
              </a:ext>
            </a:extLst>
          </p:cNvPr>
          <p:cNvSpPr txBox="1">
            <a:spLocks/>
          </p:cNvSpPr>
          <p:nvPr/>
        </p:nvSpPr>
        <p:spPr>
          <a:xfrm>
            <a:off x="668337" y="976313"/>
            <a:ext cx="8229600" cy="50720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파이썬은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배우기 쉽고 용도가 다양해서 최근 전 세계적으로 가장 많이 사용되는 프로그래밍 언어입니다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과목에서는 단순 명령문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등 </a:t>
            </a:r>
            <a:r>
              <a:rPr lang="ko-KR" altLang="en-US" sz="14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파이썬의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기본적인 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coding 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체계를 살펴보고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파이썬에서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제공하는 중요한 데이터 구조에 대해서 살펴보도록 하겠습니다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 본과목은 기초과목으로 파이썬 고급과정에서 나머지 부분과 많은 응용사례를 배우게 됩니다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kern="0" dirty="0">
              <a:latin typeface="새굴림" panose="02030600000101010101" pitchFamily="18" charset="-127"/>
            </a:endParaRPr>
          </a:p>
          <a:p>
            <a:r>
              <a:rPr lang="ko-KR" altLang="en-US" sz="1400" kern="0" dirty="0">
                <a:latin typeface="새굴림" panose="02030600000101010101" pitchFamily="18" charset="-127"/>
              </a:rPr>
              <a:t>→ 인공지능</a:t>
            </a:r>
            <a:r>
              <a:rPr lang="en-US" altLang="ko-KR" sz="1400" kern="0" dirty="0">
                <a:latin typeface="새굴림" panose="02030600000101010101" pitchFamily="18" charset="-127"/>
              </a:rPr>
              <a:t>, </a:t>
            </a:r>
            <a:r>
              <a:rPr lang="ko-KR" altLang="en-US" sz="1400" kern="0" dirty="0">
                <a:latin typeface="새굴림" panose="02030600000101010101" pitchFamily="18" charset="-127"/>
              </a:rPr>
              <a:t>빅데이터 분석 등 다양한 분야에 기본적인 언어로 사용하는 파이썬 프로그램언어의 기본적인 문법 및 사용법을 습득하는 것이 목표입니다</a:t>
            </a:r>
            <a:r>
              <a:rPr lang="en-US" altLang="ko-KR" sz="1400" kern="0" dirty="0">
                <a:latin typeface="새굴림" panose="02030600000101010101" pitchFamily="18" charset="-127"/>
              </a:rPr>
              <a:t>.</a:t>
            </a:r>
            <a:endParaRPr lang="ko-KR" altLang="en-US" sz="1400" kern="0" dirty="0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E4A012FD-0473-449F-9EC4-31195714E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69" y="98150"/>
            <a:ext cx="1517647" cy="3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1. </a:t>
            </a:r>
            <a:r>
              <a:rPr lang="ko-KR" altLang="en-US" b="1" dirty="0">
                <a:solidFill>
                  <a:srgbClr val="724FB7"/>
                </a:solidFill>
              </a:rPr>
              <a:t>교과목표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>
            <a:extLst>
              <a:ext uri="{FF2B5EF4-FFF2-40B4-BE49-F238E27FC236}">
                <a16:creationId xmlns:a16="http://schemas.microsoft.com/office/drawing/2014/main" id="{AD2356AA-C9BC-4C30-A806-937B6D0A0F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089400" y="63817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E9C7AFF8-FC19-4889-9A8D-B66C35FEEDDF}" type="slidenum">
              <a:rPr kumimoji="1"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kumimoji="1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4022F0A-D7EE-4DA0-83C4-CD3BE4233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78478"/>
              </p:ext>
            </p:extLst>
          </p:nvPr>
        </p:nvGraphicFramePr>
        <p:xfrm>
          <a:off x="903288" y="1052514"/>
          <a:ext cx="8153401" cy="4675185"/>
        </p:xfrm>
        <a:graphic>
          <a:graphicData uri="http://schemas.openxmlformats.org/drawingml/2006/table">
            <a:tbl>
              <a:tblPr/>
              <a:tblGrid>
                <a:gridCol w="545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6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6902">
                  <a:extLst>
                    <a:ext uri="{9D8B030D-6E8A-4147-A177-3AD203B41FA5}">
                      <a16:colId xmlns:a16="http://schemas.microsoft.com/office/drawing/2014/main" val="4198809025"/>
                    </a:ext>
                  </a:extLst>
                </a:gridCol>
              </a:tblGrid>
              <a:tr h="21339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400" b="1" kern="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주차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400" b="1" kern="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강의명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학습내용</a:t>
                      </a:r>
                    </a:p>
                  </a:txBody>
                  <a:tcPr marL="12359" marR="12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400" b="1" kern="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권장진도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87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파이썬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 개요 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파이썬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 프로그래밍 언어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파이썬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 개발환경 구성 </a:t>
                      </a:r>
                    </a:p>
                    <a:p>
                      <a:pPr marL="180975" lvl="0" indent="-180975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처음 프로그램 만들기</a:t>
                      </a:r>
                      <a:endParaRPr 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1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886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파이썬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 특징요소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프로그램 언어 기본요소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기본구조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변수</a:t>
                      </a:r>
                      <a:endParaRPr 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1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23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자료형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수치형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문자형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기타 자료형</a:t>
                      </a:r>
                      <a:endParaRPr 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1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123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연산자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대입연산자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산술연산자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타입케스팅</a:t>
                      </a:r>
                      <a:endParaRPr 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1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889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5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조건문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en-US" altLang="ko-KR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If </a:t>
                      </a:r>
                      <a:r>
                        <a:rPr lang="ko-KR" altLang="en-US" sz="1400" kern="12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조건문</a:t>
                      </a:r>
                      <a:endParaRPr lang="ko-KR" altLang="en-US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비교</a:t>
                      </a:r>
                      <a:r>
                        <a:rPr lang="en-US" altLang="ko-KR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논리 연산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en-US" altLang="ko-KR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If</a:t>
                      </a: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문의 블록구조</a:t>
                      </a:r>
                      <a:endParaRPr 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1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87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6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반복문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ko-KR" altLang="en-US" sz="1400" kern="12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반복문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ko-KR" altLang="en-US" sz="1400" kern="12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제어문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다중반복구조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2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4460" algn="l"/>
                        </a:tabLst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7</a:t>
                      </a:r>
                      <a:endParaRPr 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4460" algn="l"/>
                        </a:tabLst>
                      </a:pP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중간고사</a:t>
                      </a: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(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교수님 검사</a:t>
                      </a: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)</a:t>
                      </a:r>
                      <a:endParaRPr 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 Box 14">
            <a:extLst>
              <a:ext uri="{FF2B5EF4-FFF2-40B4-BE49-F238E27FC236}">
                <a16:creationId xmlns:a16="http://schemas.microsoft.com/office/drawing/2014/main" id="{73F22854-EF3A-4897-8CC4-B347B19F2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69" y="98150"/>
            <a:ext cx="1517647" cy="3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1. </a:t>
            </a:r>
            <a:r>
              <a:rPr lang="ko-KR" altLang="en-US" b="1" dirty="0">
                <a:solidFill>
                  <a:srgbClr val="724FB7"/>
                </a:solidFill>
              </a:rPr>
              <a:t>교과목표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1">
            <a:extLst>
              <a:ext uri="{FF2B5EF4-FFF2-40B4-BE49-F238E27FC236}">
                <a16:creationId xmlns:a16="http://schemas.microsoft.com/office/drawing/2014/main" id="{07EE6154-C743-48CD-A692-75DFBC600E6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089400" y="63817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9955D7BF-9F89-486F-ABE5-C51A036FB71B}" type="slidenum">
              <a:rPr kumimoji="1"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kumimoji="1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A556B0A-ECB8-4826-B08B-097E4DB0F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41703"/>
              </p:ext>
            </p:extLst>
          </p:nvPr>
        </p:nvGraphicFramePr>
        <p:xfrm>
          <a:off x="838199" y="808038"/>
          <a:ext cx="8153401" cy="5376861"/>
        </p:xfrm>
        <a:graphic>
          <a:graphicData uri="http://schemas.openxmlformats.org/drawingml/2006/table">
            <a:tbl>
              <a:tblPr/>
              <a:tblGrid>
                <a:gridCol w="545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6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6902">
                  <a:extLst>
                    <a:ext uri="{9D8B030D-6E8A-4147-A177-3AD203B41FA5}">
                      <a16:colId xmlns:a16="http://schemas.microsoft.com/office/drawing/2014/main" val="1423316342"/>
                    </a:ext>
                  </a:extLst>
                </a:gridCol>
              </a:tblGrid>
              <a:tr h="21337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400" b="1" kern="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주차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400" b="1" kern="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강의명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학습내용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400" b="1" kern="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권장진도</a:t>
                      </a:r>
                      <a:endParaRPr lang="ko-KR" altLang="ko-KR" sz="1400" b="1" kern="1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19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8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함수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함수와 인수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인수의 형식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함수의 특징</a:t>
                      </a:r>
                      <a:endParaRPr lang="ko-KR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2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016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9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리스트와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튜플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리스트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리스트관리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튜플</a:t>
                      </a:r>
                      <a:endParaRPr 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3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974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10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딕셔너리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 집합 컬렉션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딕셔너리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집합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컬렉션</a:t>
                      </a:r>
                      <a:endParaRPr 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3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794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11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문자열 다루기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문자열 다루기</a:t>
                      </a: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문자열 함수</a:t>
                      </a: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포멧팅</a:t>
                      </a:r>
                      <a:endParaRPr 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4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1974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12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파이썬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표준모듈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수학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시간</a:t>
                      </a:r>
                      <a:r>
                        <a:rPr lang="en-US" altLang="ko-KR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난수발생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en-US" altLang="ko-KR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Sys</a:t>
                      </a: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모듈</a:t>
                      </a:r>
                      <a:endParaRPr 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4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19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13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파일다루기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파일 다루기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데이터베이스 기초</a:t>
                      </a: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데이터베이스 다루기</a:t>
                      </a:r>
                      <a:endParaRPr 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5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19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14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파이션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 클래스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클래스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메서드    </a:t>
                      </a: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유틸리티 클래스</a:t>
                      </a: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5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4460" algn="l"/>
                        </a:tabLst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15</a:t>
                      </a:r>
                      <a:endParaRPr 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4460" algn="l"/>
                        </a:tabLst>
                      </a:pP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기말고사</a:t>
                      </a: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(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교수님 검사</a:t>
                      </a: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)</a:t>
                      </a:r>
                      <a:endParaRPr 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 Box 14">
            <a:extLst>
              <a:ext uri="{FF2B5EF4-FFF2-40B4-BE49-F238E27FC236}">
                <a16:creationId xmlns:a16="http://schemas.microsoft.com/office/drawing/2014/main" id="{D7C139ED-0D86-4D37-986F-88C783142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69" y="98150"/>
            <a:ext cx="1014995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2. </a:t>
            </a:r>
            <a:r>
              <a:rPr lang="ko-KR" altLang="en-US" b="1" dirty="0">
                <a:solidFill>
                  <a:srgbClr val="724FB7"/>
                </a:solidFill>
              </a:rPr>
              <a:t>목차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>
            <a:extLst>
              <a:ext uri="{FF2B5EF4-FFF2-40B4-BE49-F238E27FC236}">
                <a16:creationId xmlns:a16="http://schemas.microsoft.com/office/drawing/2014/main" id="{8F8FFC6E-D8EF-4A3C-9972-0C9C545E6D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089400" y="63817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E2318CE6-F358-45FF-8EC3-5F533E0826E8}" type="slidenum">
              <a:rPr kumimoji="1"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kumimoji="1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3A40EBF1-EFB7-4FB4-8889-78C8C9B23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69" y="98150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3. </a:t>
            </a:r>
            <a:r>
              <a:rPr lang="ko-KR" altLang="en-US" b="1" dirty="0">
                <a:solidFill>
                  <a:srgbClr val="724FB7"/>
                </a:solidFill>
              </a:rPr>
              <a:t>주요사항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5191E75B-B0E9-495B-B343-B5ACF1DFC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72" y="903945"/>
            <a:ext cx="8388350" cy="156966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 smtClean="0">
                <a:latin typeface="맑은 고딕" panose="020B0503020000020004" pitchFamily="50" charset="-127"/>
                <a:ea typeface="굴림" panose="020B0600000101010101" pitchFamily="50" charset="-127"/>
              </a:rPr>
              <a:t>교안의 </a:t>
            </a: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모든 내용을 실습하고 실습내용을 캡처 </a:t>
            </a:r>
            <a:endParaRPr lang="en-US" altLang="ko-KR" sz="16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    (</a:t>
            </a: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변수명에 학번 넣을 필요 없음</a:t>
            </a: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)</a:t>
            </a:r>
          </a:p>
          <a:p>
            <a:pPr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    (</a:t>
            </a: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당연히 소스에 각 줄 단위에는 반드시 설명을 </a:t>
            </a:r>
            <a:r>
              <a:rPr lang="ko-KR" altLang="en-US" sz="1600" dirty="0" err="1">
                <a:latin typeface="맑은 고딕" panose="020B0503020000020004" pitchFamily="50" charset="-127"/>
                <a:ea typeface="굴림" panose="020B0600000101010101" pitchFamily="50" charset="-127"/>
              </a:rPr>
              <a:t>달것</a:t>
            </a: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)</a:t>
            </a:r>
          </a:p>
          <a:p>
            <a:pPr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-   </a:t>
            </a: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정리하기는 </a:t>
            </a:r>
            <a:r>
              <a:rPr lang="ko-KR" altLang="en-US" sz="1600" dirty="0" err="1">
                <a:latin typeface="맑은 고딕" panose="020B0503020000020004" pitchFamily="50" charset="-127"/>
                <a:ea typeface="굴림" panose="020B0600000101010101" pitchFamily="50" charset="-127"/>
              </a:rPr>
              <a:t>필기하시오</a:t>
            </a:r>
            <a:endParaRPr lang="ko-KR" altLang="en-US" sz="16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6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45354</TotalTime>
  <Words>367</Words>
  <Application>Microsoft Office PowerPoint</Application>
  <PresentationFormat>A4 용지(210x297mm)</PresentationFormat>
  <Paragraphs>120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7" baseType="lpstr">
      <vt:lpstr>가는각진제목체</vt:lpstr>
      <vt:lpstr>굴림</vt:lpstr>
      <vt:lpstr>나눔고딕</vt:lpstr>
      <vt:lpstr>돋움</vt:lpstr>
      <vt:lpstr>맑은 고딕</vt:lpstr>
      <vt:lpstr>새굴림</vt:lpstr>
      <vt:lpstr>Arial</vt:lpstr>
      <vt:lpstr>Times New Roman</vt:lpstr>
      <vt:lpstr>Wingdings</vt:lpstr>
      <vt:lpstr>1_Default Design</vt:lpstr>
      <vt:lpstr>기본 디자인</vt:lpstr>
      <vt:lpstr>3_Default Design</vt:lpstr>
      <vt:lpstr>0. 오리엔테이션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2787</cp:revision>
  <cp:lastPrinted>2015-10-28T04:44:44Z</cp:lastPrinted>
  <dcterms:created xsi:type="dcterms:W3CDTF">2003-10-22T07:02:37Z</dcterms:created>
  <dcterms:modified xsi:type="dcterms:W3CDTF">2021-04-28T23:43:26Z</dcterms:modified>
</cp:coreProperties>
</file>