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sldIdLst>
    <p:sldId id="257" r:id="rId3"/>
    <p:sldId id="992" r:id="rId4"/>
    <p:sldId id="977" r:id="rId5"/>
    <p:sldId id="978" r:id="rId6"/>
    <p:sldId id="993" r:id="rId7"/>
    <p:sldId id="979" r:id="rId8"/>
    <p:sldId id="994" r:id="rId9"/>
    <p:sldId id="980" r:id="rId10"/>
    <p:sldId id="995" r:id="rId11"/>
    <p:sldId id="981" r:id="rId12"/>
    <p:sldId id="996" r:id="rId13"/>
    <p:sldId id="997" r:id="rId14"/>
    <p:sldId id="998" r:id="rId15"/>
    <p:sldId id="983" r:id="rId16"/>
    <p:sldId id="984" r:id="rId17"/>
    <p:sldId id="999" r:id="rId18"/>
    <p:sldId id="1000" r:id="rId19"/>
    <p:sldId id="1001" r:id="rId20"/>
    <p:sldId id="985" r:id="rId21"/>
    <p:sldId id="1002" r:id="rId22"/>
    <p:sldId id="1003" r:id="rId23"/>
    <p:sldId id="1004" r:id="rId24"/>
    <p:sldId id="1006" r:id="rId25"/>
    <p:sldId id="1007" r:id="rId26"/>
    <p:sldId id="10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8B5CA-083B-4844-9E9D-7A00ED559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771D5-4CC8-48A1-925C-EF3508F0D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8C711-F020-4A4D-9F1E-D1BDBC2D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67BBB-30E0-4294-8CE2-912BD1C6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23701-EAD8-4CD6-90B8-603E81D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5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8CDE3-06D3-42A0-AA91-8E6C0501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2000D-9870-4711-A526-C80F8A9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F9E14-F3AD-4DAF-8BE6-84454422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9596E-B6FA-47A4-BA51-E0458D7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DFD1E-DF27-4136-9A16-A5E4E95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6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7D80C1-9B6D-4992-81A9-2C4C518D5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E0138D-C867-406C-8EAB-2E793025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62DBC-8B88-4C64-9D30-ABB31ADA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8D83D-68CF-46CE-9E89-1045F76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4CD24-B5E3-4CC0-9E99-34AE7B8D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7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55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27539" y="908050"/>
            <a:ext cx="547467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908050"/>
            <a:ext cx="547467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02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412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20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8978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288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CF065-2070-4497-9EC8-8C841E49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8DB2-C992-43D6-8C0B-AC4E77AE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29948-B3E0-4858-9A55-7AB8982B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2667C-82CE-447E-825B-8049887C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863C9-A199-4664-8300-9606A5FD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24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569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10785" y="260350"/>
            <a:ext cx="2922954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6062" y="260350"/>
            <a:ext cx="8587154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4920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7471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1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E9174-4437-4668-9D83-54F4663C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01D0F-6D73-48FD-B010-49EB55022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9EF0-9E0E-435B-B545-C910B318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56099-42ED-4390-AD7A-ADD83A24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E9C8C-B0AD-4DCC-B31C-E62ABF3E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4EAC-AD47-47E0-97CF-74558EF1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96F51-A4F0-44D6-B771-E7831608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F714E-6094-4E19-96A2-0C886FD6E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08F22-CDEB-49CF-9921-E94909C0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EFE84-BE52-436C-A53A-0C65294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C4E5B-E718-4141-A62C-1C69E673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8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BB9C7-0705-41D1-A610-C7B20B5B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61AFB-A209-4F99-A9C1-D91D9DA5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A906A-6A3C-48E0-BFF6-CB11E09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E70EB-9122-48D9-950A-F0B56748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8E2C7-209C-4588-AF5A-0E9BBCE9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B75FBA-C505-4801-B4B9-45E12798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A88A5-BCD7-4693-9DBC-42F9E307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F673CB-C88C-4081-993A-C576BEB5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E738-ED07-47E9-92A4-422FEBA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BF2EC-132E-4210-8FB1-3B7F49EB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19A49-D9FD-479D-8AF2-EFF917F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BC6DE-9EBB-4137-A997-67DED9F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6C824-CE16-44CE-B7C4-F2835BC8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F1B062-0A67-4D4D-80A1-44D01F58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94D7B-0357-42B3-B7BC-7042439E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9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E7AE-71AD-4D91-B026-B5F1625F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FC507-B5E0-4FB6-97B3-F730BF9F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3557F7-1A0A-43D6-971F-936C6869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7C9E87-9005-4B0B-A345-A3B3FDA3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C7939-749E-408D-B962-73F9FEB3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5AE91-7B47-465A-BCF3-9B5F7A58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3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96C46-B0CC-46FA-A6DC-08C540DD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BD17AD-9E59-49A7-A58D-AFE3E663C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9C9EA-9DE0-494E-BAA5-92BC6176F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581AB-15DD-4DA5-AD4F-34C3F1C2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7A92A-7267-44D1-8E82-E20DDFF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AF33D-25C7-4D20-B416-EF99FBB4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11900-FF85-4C87-AC5F-740F2B19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BE337-7672-40B1-9B7A-9194D77EB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97D29-CFCA-4FA5-AA5C-488BCD9A9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C7AF-B050-481F-A20C-6D9B57EF0736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CAEF5-431D-4394-977F-34EB0327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D9410-7867-434A-85BA-604F273D4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5368-D39F-45D3-803F-3ED3F53AC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42355" y="6538913"/>
            <a:ext cx="685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6062" y="1"/>
            <a:ext cx="1169767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954" y="6529388"/>
            <a:ext cx="12192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310662" y="85725"/>
            <a:ext cx="10456985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17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sz="2000" b="1" dirty="0">
                  <a:solidFill>
                    <a:srgbClr val="724FB7"/>
                  </a:solidFill>
                </a:rPr>
                <a:t> </a:t>
              </a:r>
              <a:endParaRPr lang="ko-KR" altLang="en-US" sz="2000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644A8D-87BC-41AA-8DF8-223375103C15}"/>
              </a:ext>
            </a:extLst>
          </p:cNvPr>
          <p:cNvSpPr txBox="1"/>
          <p:nvPr userDrawn="1"/>
        </p:nvSpPr>
        <p:spPr>
          <a:xfrm>
            <a:off x="336061" y="6544059"/>
            <a:ext cx="270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iamhpd@kopo.ac.kr</a:t>
            </a:r>
            <a:endParaRPr lang="ko-KR" altLang="en-US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388EA-1668-4D58-8781-F5C178EE0C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4630" y="6544059"/>
            <a:ext cx="959109" cy="3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C2FFAC-F8AB-45F1-8205-42EC862748EE}"/>
              </a:ext>
            </a:extLst>
          </p:cNvPr>
          <p:cNvCxnSpPr>
            <a:cxnSpLocks/>
          </p:cNvCxnSpPr>
          <p:nvPr/>
        </p:nvCxnSpPr>
        <p:spPr>
          <a:xfrm>
            <a:off x="218634" y="693310"/>
            <a:ext cx="111351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D121E3E4-F12E-4567-89B0-FFEF851002E9}"/>
              </a:ext>
            </a:extLst>
          </p:cNvPr>
          <p:cNvSpPr txBox="1">
            <a:spLocks noChangeArrowheads="1"/>
          </p:cNvSpPr>
          <p:nvPr/>
        </p:nvSpPr>
        <p:spPr>
          <a:xfrm>
            <a:off x="1952931" y="1914659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CE6BF-E132-4DA7-80F9-8671759BBCCD}"/>
              </a:ext>
            </a:extLst>
          </p:cNvPr>
          <p:cNvSpPr txBox="1"/>
          <p:nvPr/>
        </p:nvSpPr>
        <p:spPr>
          <a:xfrm>
            <a:off x="10046092" y="342039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2021-04-28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ECB7D-C2F0-4233-890D-825535A4958D}"/>
              </a:ext>
            </a:extLst>
          </p:cNvPr>
          <p:cNvSpPr txBox="1"/>
          <p:nvPr/>
        </p:nvSpPr>
        <p:spPr>
          <a:xfrm>
            <a:off x="8764171" y="5008098"/>
            <a:ext cx="2700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2125341033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이호원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F3B4D7-1A54-405B-9071-60C81C7B328B}"/>
              </a:ext>
            </a:extLst>
          </p:cNvPr>
          <p:cNvSpPr txBox="1">
            <a:spLocks noChangeArrowheads="1"/>
          </p:cNvSpPr>
          <p:nvPr/>
        </p:nvSpPr>
        <p:spPr>
          <a:xfrm>
            <a:off x="94662" y="-218184"/>
            <a:ext cx="6953252" cy="1215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소프트웨어코딩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v2021] –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홍필두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교수님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629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 배열 </a:t>
            </a:r>
            <a:r>
              <a:rPr lang="en-US" altLang="ko-KR" sz="1800" dirty="0"/>
              <a:t>(6</a:t>
            </a:r>
            <a:r>
              <a:rPr lang="ko-KR" altLang="en-US" sz="1800" dirty="0"/>
              <a:t>강 변형</a:t>
            </a:r>
            <a:r>
              <a:rPr lang="en-US" altLang="ko-KR" sz="18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5E335-43E4-4C16-B699-1AA6AFD4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1033665"/>
            <a:ext cx="11183911" cy="353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227E9D-C9AB-498D-9EBC-81F94161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0" y="4703627"/>
            <a:ext cx="6827906" cy="14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ArrayList</a:t>
            </a:r>
            <a:r>
              <a:rPr lang="en-US" altLang="ko-KR" sz="18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7B8E11-0A35-4456-8082-314617F5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67" y="730809"/>
            <a:ext cx="5643687" cy="5687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25B868-628D-4CA3-8239-1BEA239D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17" y="730809"/>
            <a:ext cx="317226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ArrayList2</a:t>
            </a:r>
            <a:r>
              <a:rPr lang="en-US" altLang="ko-KR" sz="18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96C9C8-CF2A-4CA0-86A0-C09ED75E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1035909"/>
            <a:ext cx="5963482" cy="2972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99EB0E-0AB9-4CC1-A6A5-4C6662E3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133" y="692150"/>
            <a:ext cx="2267266" cy="52204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75351-EADD-4EE8-B226-C8AD662A5C29}"/>
              </a:ext>
            </a:extLst>
          </p:cNvPr>
          <p:cNvSpPr/>
          <p:nvPr/>
        </p:nvSpPr>
        <p:spPr bwMode="auto">
          <a:xfrm>
            <a:off x="6983021" y="5438251"/>
            <a:ext cx="2001588" cy="29265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490A2D-FD98-4D7A-B7A8-56C85C6AE025}"/>
              </a:ext>
            </a:extLst>
          </p:cNvPr>
          <p:cNvCxnSpPr>
            <a:stCxn id="10" idx="1"/>
          </p:cNvCxnSpPr>
          <p:nvPr/>
        </p:nvCxnSpPr>
        <p:spPr bwMode="auto">
          <a:xfrm flipH="1">
            <a:off x="6365875" y="5584579"/>
            <a:ext cx="617146" cy="248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9809C1-0F5E-495B-A3C6-F5C823A4E750}"/>
              </a:ext>
            </a:extLst>
          </p:cNvPr>
          <p:cNvSpPr txBox="1"/>
          <p:nvPr/>
        </p:nvSpPr>
        <p:spPr>
          <a:xfrm>
            <a:off x="4697835" y="5399913"/>
            <a:ext cx="160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sort </a:t>
            </a:r>
            <a:r>
              <a:rPr lang="ko-KR" altLang="en-US" dirty="0"/>
              <a:t>마지막 값</a:t>
            </a:r>
          </a:p>
        </p:txBody>
      </p:sp>
    </p:spTree>
    <p:extLst>
      <p:ext uri="{BB962C8B-B14F-4D97-AF65-F5344CB8AC3E}">
        <p14:creationId xmlns:p14="http://schemas.microsoft.com/office/powerpoint/2010/main" val="230550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328AAB-01E0-42DA-B04E-207BCA72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3" y="1033665"/>
            <a:ext cx="925959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3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B5903-AA58-4FB3-969B-F84B68077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" y="1033665"/>
            <a:ext cx="8286139" cy="5505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9BC14-73A8-4E6A-AE0E-6A247970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80" y="1033665"/>
            <a:ext cx="301984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– </a:t>
            </a:r>
            <a:r>
              <a:rPr lang="ko-KR" altLang="en-US" sz="1800" dirty="0"/>
              <a:t>다 페이지 성적집계표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773C16-CFE9-4572-ADC9-8E1C01D1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8" y="1033665"/>
            <a:ext cx="831648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– </a:t>
            </a:r>
            <a:r>
              <a:rPr lang="ko-KR" altLang="en-US" sz="1800" dirty="0"/>
              <a:t>다 페이지 성적집계표</a:t>
            </a:r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884A25-A0DA-456B-9DC0-43535882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44" y="954106"/>
            <a:ext cx="7160433" cy="55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6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– </a:t>
            </a:r>
            <a:r>
              <a:rPr lang="ko-KR" altLang="en-US" sz="1800" dirty="0"/>
              <a:t>다 페이지 성적집계표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2A24D3-2F28-41EE-8AA1-F89A7386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1033665"/>
            <a:ext cx="11615094" cy="46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2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 – </a:t>
            </a:r>
            <a:r>
              <a:rPr lang="ko-KR" altLang="en-US" sz="1800" dirty="0"/>
              <a:t>다 페이지 성적집계표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E0DC68-A242-462C-B76F-0A804F34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66" y="1009658"/>
            <a:ext cx="2237027" cy="55292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39E460-9CCA-4A15-AA7C-C64E7DFFE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39" y="1009657"/>
            <a:ext cx="2239319" cy="5529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4F7989-B32A-4A2F-9FBF-879DE336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12" y="1009654"/>
            <a:ext cx="2184027" cy="55292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003156-A87F-4364-985D-EE00610E5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693" y="1002795"/>
            <a:ext cx="2203226" cy="52913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9A1EB0-A633-4BAB-816E-D36AB88B0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937" y="1009654"/>
            <a:ext cx="2168302" cy="34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613677-AD59-4331-9ADA-B6F03654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8" y="1033665"/>
            <a:ext cx="923101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3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한글 계산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E5AB3-B08A-42F6-A3B3-0C718F2B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1056074"/>
            <a:ext cx="7954128" cy="50393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728FDC-B75B-4030-AB1F-62900096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137" y="1056074"/>
            <a:ext cx="248637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04D95-E24A-430D-A612-7DABA5B1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6" y="1015457"/>
            <a:ext cx="1094575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4A5A0-4B23-410A-AE3A-4FA2EB88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1033666"/>
            <a:ext cx="9102055" cy="3075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FCB721-CC0A-4895-8DAE-5F5281E2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368" y="1033665"/>
            <a:ext cx="2797434" cy="39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5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 - </a:t>
            </a:r>
            <a:r>
              <a:rPr lang="ko-KR" altLang="en-US" sz="1800" dirty="0"/>
              <a:t>집계표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8F044-B4D4-4C27-A8AE-C5EF79A2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40" y="1033665"/>
            <a:ext cx="831648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630B7-CFB1-469D-9A31-7B7E2373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33" y="998874"/>
            <a:ext cx="7253624" cy="54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557D2-CF58-404C-B77D-DED88B67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68" y="1014647"/>
            <a:ext cx="10702390" cy="53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0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ArrayList</a:t>
            </a:r>
            <a:r>
              <a:rPr lang="en-US" altLang="ko-KR" sz="1800" dirty="0"/>
              <a:t> </a:t>
            </a:r>
            <a:r>
              <a:rPr lang="ko-KR" altLang="en-US" sz="1800" dirty="0"/>
              <a:t>정렬</a:t>
            </a:r>
            <a:r>
              <a:rPr lang="en-US" altLang="ko-KR" sz="1800" dirty="0"/>
              <a:t>(Sort)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A7698C-9CA2-4196-864E-AD6008DA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" y="1033665"/>
            <a:ext cx="2184200" cy="5413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2F76B4-0E94-435B-95D6-A8D53B7B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00" y="1033665"/>
            <a:ext cx="2183736" cy="53353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45BD9B-2632-4A56-87F4-75E4CF355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387" y="1029031"/>
            <a:ext cx="2180845" cy="55031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C75F27-3C4A-4C15-B182-3CD62C714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283" y="1033665"/>
            <a:ext cx="2162946" cy="54132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95D970-52D6-4355-B797-BE87C735E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3280" y="1029031"/>
            <a:ext cx="2158231" cy="31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D73B0-D19B-4C3A-8FB2-88D05C0A4604}"/>
              </a:ext>
            </a:extLst>
          </p:cNvPr>
          <p:cNvSpPr txBox="1"/>
          <p:nvPr/>
        </p:nvSpPr>
        <p:spPr>
          <a:xfrm>
            <a:off x="442520" y="616756"/>
            <a:ext cx="6153324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고정길이에서</a:t>
            </a:r>
            <a:r>
              <a:rPr lang="en-US" altLang="ko-KR" sz="1800" dirty="0"/>
              <a:t> </a:t>
            </a:r>
            <a:r>
              <a:rPr lang="ko-KR" altLang="en-US" sz="1800" dirty="0"/>
              <a:t>필드 추출</a:t>
            </a:r>
            <a:r>
              <a:rPr lang="en-US" altLang="ko-KR" sz="1800" dirty="0"/>
              <a:t> </a:t>
            </a:r>
            <a:r>
              <a:rPr lang="ko-KR" altLang="en-US" sz="1800" dirty="0"/>
              <a:t>처리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D89DD1-CE7A-4869-B18D-CEF4E1E8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6" y="954105"/>
            <a:ext cx="7235121" cy="53784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4F15FA-EAD4-4590-BF50-56B6F995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180" y="954105"/>
            <a:ext cx="367716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AF14-4D44-4ABE-8D94-03F47DB7CD65}"/>
              </a:ext>
            </a:extLst>
          </p:cNvPr>
          <p:cNvSpPr txBox="1"/>
          <p:nvPr/>
        </p:nvSpPr>
        <p:spPr>
          <a:xfrm>
            <a:off x="442520" y="616756"/>
            <a:ext cx="6153324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 err="1"/>
              <a:t>구분자된</a:t>
            </a:r>
            <a:r>
              <a:rPr lang="en-US" altLang="ko-KR" sz="1800" dirty="0"/>
              <a:t> </a:t>
            </a:r>
            <a:r>
              <a:rPr lang="ko-KR" altLang="en-US" sz="1800" dirty="0"/>
              <a:t>필드 추출</a:t>
            </a:r>
            <a:r>
              <a:rPr lang="en-US" altLang="ko-KR" sz="1800" dirty="0"/>
              <a:t> </a:t>
            </a:r>
            <a:r>
              <a:rPr lang="ko-KR" altLang="en-US" sz="1800" dirty="0"/>
              <a:t>처리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477795-1D61-4742-9ABA-0B8B8985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1" y="1035790"/>
            <a:ext cx="11475396" cy="2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AF14-4D44-4ABE-8D94-03F47DB7CD65}"/>
              </a:ext>
            </a:extLst>
          </p:cNvPr>
          <p:cNvSpPr txBox="1"/>
          <p:nvPr/>
        </p:nvSpPr>
        <p:spPr>
          <a:xfrm>
            <a:off x="442520" y="616756"/>
            <a:ext cx="6153324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 err="1"/>
              <a:t>구분자된</a:t>
            </a:r>
            <a:r>
              <a:rPr lang="en-US" altLang="ko-KR" sz="1800" dirty="0"/>
              <a:t> </a:t>
            </a:r>
            <a:r>
              <a:rPr lang="ko-KR" altLang="en-US" sz="1800" dirty="0"/>
              <a:t>필드 추출</a:t>
            </a:r>
            <a:r>
              <a:rPr lang="en-US" altLang="ko-KR" sz="1800" dirty="0"/>
              <a:t> </a:t>
            </a:r>
            <a:r>
              <a:rPr lang="ko-KR" altLang="en-US" sz="1800" dirty="0"/>
              <a:t>처리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85DF4C-1D7E-4A6F-B67D-3C31AC37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82" y="637671"/>
            <a:ext cx="5490594" cy="58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 err="1"/>
              <a:t>구분자된</a:t>
            </a:r>
            <a:r>
              <a:rPr lang="en-US" altLang="ko-KR" sz="1800" dirty="0"/>
              <a:t> </a:t>
            </a:r>
            <a:r>
              <a:rPr lang="ko-KR" altLang="en-US" sz="1800" dirty="0"/>
              <a:t>필드 추출</a:t>
            </a:r>
            <a:r>
              <a:rPr lang="en-US" altLang="ko-KR" sz="1800" dirty="0"/>
              <a:t> </a:t>
            </a:r>
            <a:r>
              <a:rPr lang="ko-KR" altLang="en-US" sz="1800" dirty="0"/>
              <a:t>처리 </a:t>
            </a:r>
            <a:r>
              <a:rPr lang="en-US" altLang="ko-KR" sz="1800" dirty="0"/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925F5-F14E-4D17-BC75-B6FD9548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1" y="954106"/>
            <a:ext cx="10161164" cy="55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3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 err="1"/>
              <a:t>구분자된</a:t>
            </a:r>
            <a:r>
              <a:rPr lang="en-US" altLang="ko-KR" sz="1800" dirty="0"/>
              <a:t> </a:t>
            </a:r>
            <a:r>
              <a:rPr lang="ko-KR" altLang="en-US" sz="1800" dirty="0"/>
              <a:t>필드 추출</a:t>
            </a:r>
            <a:r>
              <a:rPr lang="en-US" altLang="ko-KR" sz="1800" dirty="0"/>
              <a:t> </a:t>
            </a:r>
            <a:r>
              <a:rPr lang="ko-KR" altLang="en-US" sz="1800" dirty="0"/>
              <a:t>처리 </a:t>
            </a:r>
            <a:r>
              <a:rPr lang="en-US" altLang="ko-KR" sz="1800" dirty="0"/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6F0B3-59A0-4E73-98DC-F2EA6C67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1" y="1033665"/>
            <a:ext cx="6011114" cy="3953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FDE479-8059-4A3A-A019-727E9EA7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06" y="1034630"/>
            <a:ext cx="583964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배열의 최대</a:t>
            </a:r>
            <a:r>
              <a:rPr lang="en-US" altLang="ko-KR" sz="1800" dirty="0"/>
              <a:t>,</a:t>
            </a:r>
            <a:r>
              <a:rPr lang="ko-KR" altLang="en-US" sz="1800" dirty="0"/>
              <a:t>최소값 찾기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FFF97-049B-4B73-9065-55E14053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6" y="954105"/>
            <a:ext cx="9597755" cy="4179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F8AF24-1C23-44A5-8793-DE209F2A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405" y="954105"/>
            <a:ext cx="1961792" cy="41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208722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66ACCF-4CF9-41B3-B834-A5A4E813EB9C}"/>
              </a:ext>
            </a:extLst>
          </p:cNvPr>
          <p:cNvSpPr txBox="1">
            <a:spLocks noChangeArrowheads="1"/>
          </p:cNvSpPr>
          <p:nvPr/>
        </p:nvSpPr>
        <p:spPr>
          <a:xfrm>
            <a:off x="-102372" y="-130978"/>
            <a:ext cx="8286138" cy="954105"/>
          </a:xfrm>
          <a:prstGeom prst="rect">
            <a:avLst/>
          </a:prstGeom>
          <a:ln w="38100" cap="rnd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Ch7. </a:t>
            </a:r>
            <a:r>
              <a:rPr lang="en-US" altLang="ko-KR" sz="2800" b="1" dirty="0" err="1"/>
              <a:t>String,Byte,StringBuffer</a:t>
            </a:r>
            <a:r>
              <a:rPr lang="en-US" altLang="ko-KR" sz="2800" b="1" dirty="0"/>
              <a:t>, Array, </a:t>
            </a:r>
            <a:r>
              <a:rPr lang="en-US" altLang="ko-KR" sz="2800" b="1" dirty="0" err="1"/>
              <a:t>ArrayList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D098-CF95-472B-99D1-33708576A826}"/>
              </a:ext>
            </a:extLst>
          </p:cNvPr>
          <p:cNvSpPr txBox="1"/>
          <p:nvPr/>
        </p:nvSpPr>
        <p:spPr>
          <a:xfrm>
            <a:off x="442520" y="612588"/>
            <a:ext cx="615332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클래스의 배열 </a:t>
            </a:r>
            <a:r>
              <a:rPr lang="en-US" altLang="ko-KR" sz="1800" dirty="0"/>
              <a:t>(6</a:t>
            </a:r>
            <a:r>
              <a:rPr lang="ko-KR" altLang="en-US" sz="1800" dirty="0"/>
              <a:t>강 변형</a:t>
            </a:r>
            <a:r>
              <a:rPr lang="en-US" altLang="ko-KR" sz="18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54311E-56B8-43E7-A312-CF313336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9" y="1055670"/>
            <a:ext cx="10956855" cy="32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422</Words>
  <Application>Microsoft Office PowerPoint</Application>
  <PresentationFormat>와이드스크린</PresentationFormat>
  <Paragraphs>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가는각진제목체</vt:lpstr>
      <vt:lpstr>돋움</vt:lpstr>
      <vt:lpstr>맑은 고딕</vt:lpstr>
      <vt:lpstr>Arial</vt:lpstr>
      <vt:lpstr>Wingdings</vt:lpstr>
      <vt:lpstr>Office 테마</vt:lpstr>
      <vt:lpstr>2_Default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이호원</dc:creator>
  <cp:lastModifiedBy>이호원</cp:lastModifiedBy>
  <cp:revision>28</cp:revision>
  <dcterms:created xsi:type="dcterms:W3CDTF">2021-04-13T15:12:23Z</dcterms:created>
  <dcterms:modified xsi:type="dcterms:W3CDTF">2021-04-28T14:37:26Z</dcterms:modified>
</cp:coreProperties>
</file>