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sldIdLst>
    <p:sldId id="257" r:id="rId3"/>
    <p:sldId id="977" r:id="rId4"/>
    <p:sldId id="978" r:id="rId5"/>
    <p:sldId id="979" r:id="rId6"/>
    <p:sldId id="993" r:id="rId7"/>
    <p:sldId id="994" r:id="rId8"/>
    <p:sldId id="995" r:id="rId9"/>
    <p:sldId id="980" r:id="rId10"/>
    <p:sldId id="982" r:id="rId11"/>
    <p:sldId id="996" r:id="rId12"/>
    <p:sldId id="983" r:id="rId13"/>
    <p:sldId id="984" r:id="rId14"/>
    <p:sldId id="997" r:id="rId15"/>
    <p:sldId id="985" r:id="rId16"/>
    <p:sldId id="998" r:id="rId17"/>
    <p:sldId id="986" r:id="rId18"/>
    <p:sldId id="999" r:id="rId19"/>
    <p:sldId id="1000" r:id="rId20"/>
    <p:sldId id="1001" r:id="rId21"/>
    <p:sldId id="987" r:id="rId22"/>
    <p:sldId id="988" r:id="rId23"/>
    <p:sldId id="989" r:id="rId24"/>
    <p:sldId id="990" r:id="rId25"/>
    <p:sldId id="1002" r:id="rId26"/>
    <p:sldId id="991" r:id="rId27"/>
    <p:sldId id="1003" r:id="rId28"/>
    <p:sldId id="1006" r:id="rId29"/>
    <p:sldId id="1005" r:id="rId30"/>
    <p:sldId id="992" r:id="rId31"/>
    <p:sldId id="1004" r:id="rId32"/>
    <p:sldId id="100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8B5CA-083B-4844-9E9D-7A00ED559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771D5-4CC8-48A1-925C-EF3508F0D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8C711-F020-4A4D-9F1E-D1BDBC2D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67BBB-30E0-4294-8CE2-912BD1C6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23701-EAD8-4CD6-90B8-603E81D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5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8CDE3-06D3-42A0-AA91-8E6C0501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2000D-9870-4711-A526-C80F8A97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F9E14-F3AD-4DAF-8BE6-84454422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9596E-B6FA-47A4-BA51-E0458D72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DFD1E-DF27-4136-9A16-A5E4E95E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6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7D80C1-9B6D-4992-81A9-2C4C518D5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0138D-C867-406C-8EAB-2E793025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62DBC-8B88-4C64-9D30-ABB31ADA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8D83D-68CF-46CE-9E89-1045F76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4CD24-B5E3-4CC0-9E99-34AE7B8D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7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855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27539" y="908050"/>
            <a:ext cx="547467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908050"/>
            <a:ext cx="547467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5023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12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3204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8978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8288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5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CF065-2070-4497-9EC8-8C841E49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8DB2-C992-43D6-8C0B-AC4E77AE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29948-B3E0-4858-9A55-7AB8982B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2667C-82CE-447E-825B-8049887C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863C9-A199-4664-8300-9606A5FD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24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2569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10785" y="260350"/>
            <a:ext cx="2922954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6062" y="260350"/>
            <a:ext cx="8587154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4920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7471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10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E9174-4437-4668-9D83-54F4663C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01D0F-6D73-48FD-B010-49EB55022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A9EF0-9E0E-435B-B545-C910B318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56099-42ED-4390-AD7A-ADD83A24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E9C8C-B0AD-4DCC-B31C-E62ABF3E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14EAC-AD47-47E0-97CF-74558EF1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96F51-A4F0-44D6-B771-E7831608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EF714E-6094-4E19-96A2-0C886FD6E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08F22-CDEB-49CF-9921-E94909C0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9EFE84-BE52-436C-A53A-0C65294E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C4E5B-E718-4141-A62C-1C69E673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8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BB9C7-0705-41D1-A610-C7B20B5B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61AFB-A209-4F99-A9C1-D91D9DA5D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BA906A-6A3C-48E0-BFF6-CB11E09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E70EB-9122-48D9-950A-F0B567480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08E2C7-209C-4588-AF5A-0E9BBCE9E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B75FBA-C505-4801-B4B9-45E12798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A88A5-BCD7-4693-9DBC-42F9E307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F673CB-C88C-4081-993A-C576BEB5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0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9E738-ED07-47E9-92A4-422FEBA4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0BF2EC-132E-4210-8FB1-3B7F49EB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C19A49-D9FD-479D-8AF2-EFF917F5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4BC6DE-9EBB-4137-A997-67DED9F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2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06C824-CE16-44CE-B7C4-F2835BC8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F1B062-0A67-4D4D-80A1-44D01F58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94D7B-0357-42B3-B7BC-7042439E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9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E7AE-71AD-4D91-B026-B5F1625F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FC507-B5E0-4FB6-97B3-F730BF9F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557F7-1A0A-43D6-971F-936C6869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7C9E87-9005-4B0B-A345-A3B3FDA3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C7939-749E-408D-B962-73F9FEB3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5AE91-7B47-465A-BCF3-9B5F7A58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3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96C46-B0CC-46FA-A6DC-08C540DD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BD17AD-9E59-49A7-A58D-AFE3E663C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9C9EA-9DE0-494E-BAA5-92BC6176F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581AB-15DD-4DA5-AD4F-34C3F1C2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7A92A-7267-44D1-8E82-E20DDFF3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AF33D-25C7-4D20-B416-EF99FBB4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11900-FF85-4C87-AC5F-740F2B19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BE337-7672-40B1-9B7A-9194D77E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97D29-CFCA-4FA5-AA5C-488BCD9A9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2C7AF-B050-481F-A20C-6D9B57EF073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CAEF5-431D-4394-977F-34EB03275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D9410-7867-434A-85BA-604F273D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0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42355" y="6538913"/>
            <a:ext cx="685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6062" y="1"/>
            <a:ext cx="1169767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954" y="6529388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310662" y="85725"/>
            <a:ext cx="10456985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17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sz="2000" b="1" dirty="0">
                  <a:solidFill>
                    <a:srgbClr val="724FB7"/>
                  </a:solidFill>
                </a:rPr>
                <a:t> </a:t>
              </a:r>
              <a:endParaRPr lang="ko-KR" altLang="en-US" sz="2000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644A8D-87BC-41AA-8DF8-223375103C15}"/>
              </a:ext>
            </a:extLst>
          </p:cNvPr>
          <p:cNvSpPr txBox="1"/>
          <p:nvPr userDrawn="1"/>
        </p:nvSpPr>
        <p:spPr>
          <a:xfrm>
            <a:off x="336061" y="6544059"/>
            <a:ext cx="270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iamhpd@kopo.ac.kr</a:t>
            </a:r>
            <a:endParaRPr lang="ko-KR" altLang="en-US" sz="1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B388EA-1668-4D58-8781-F5C178EE0C5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74630" y="6544059"/>
            <a:ext cx="959109" cy="3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FFAC-F8AB-45F1-8205-42EC862748EE}"/>
              </a:ext>
            </a:extLst>
          </p:cNvPr>
          <p:cNvCxnSpPr>
            <a:cxnSpLocks/>
          </p:cNvCxnSpPr>
          <p:nvPr/>
        </p:nvCxnSpPr>
        <p:spPr>
          <a:xfrm>
            <a:off x="218634" y="693310"/>
            <a:ext cx="111351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D121E3E4-F12E-4567-89B0-FFEF851002E9}"/>
              </a:ext>
            </a:extLst>
          </p:cNvPr>
          <p:cNvSpPr txBox="1">
            <a:spLocks noChangeArrowheads="1"/>
          </p:cNvSpPr>
          <p:nvPr/>
        </p:nvSpPr>
        <p:spPr>
          <a:xfrm>
            <a:off x="3324225" y="1896599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CE6BF-E132-4DA7-80F9-8671759BBCCD}"/>
              </a:ext>
            </a:extLst>
          </p:cNvPr>
          <p:cNvSpPr txBox="1"/>
          <p:nvPr/>
        </p:nvSpPr>
        <p:spPr>
          <a:xfrm>
            <a:off x="10046092" y="342039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2021-04-28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ECB7D-C2F0-4233-890D-825535A4958D}"/>
              </a:ext>
            </a:extLst>
          </p:cNvPr>
          <p:cNvSpPr txBox="1"/>
          <p:nvPr/>
        </p:nvSpPr>
        <p:spPr>
          <a:xfrm>
            <a:off x="8764171" y="5008098"/>
            <a:ext cx="2700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2125341033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이호원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0F3B4D7-1A54-405B-9071-60C81C7B328B}"/>
              </a:ext>
            </a:extLst>
          </p:cNvPr>
          <p:cNvSpPr txBox="1">
            <a:spLocks noChangeArrowheads="1"/>
          </p:cNvSpPr>
          <p:nvPr/>
        </p:nvSpPr>
        <p:spPr>
          <a:xfrm>
            <a:off x="94662" y="-218184"/>
            <a:ext cx="6953252" cy="1215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소프트웨어코딩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v2021] –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홍필두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교수님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629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인스턴스 </a:t>
            </a:r>
            <a:r>
              <a:rPr lang="en-US" altLang="ko-KR" dirty="0"/>
              <a:t>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39EEE-ED86-46D9-A712-5529AB0C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7" y="954105"/>
            <a:ext cx="8724000" cy="35430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0764CF-BBF0-489C-A5DF-4C8C2084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647" y="954105"/>
            <a:ext cx="217200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메소드 오버로딩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1767E-95AD-48DE-96FA-0398E3C8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1" y="1002378"/>
            <a:ext cx="5334744" cy="26387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EC8F96-38D4-4675-ACF0-56AAECC41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21" y="3851709"/>
            <a:ext cx="6077798" cy="2010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3521ED-AA93-4EDA-ABDC-5802E351E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637" y="1002378"/>
            <a:ext cx="2977202" cy="20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2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메소드 오버로딩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E7D987-CC62-4B5C-A1F6-698786AB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7" y="1002378"/>
            <a:ext cx="619211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메소드 오버로딩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09406-9031-40C4-B041-29E06E38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1002378"/>
            <a:ext cx="9840286" cy="2845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6878F-886F-4FF1-84FA-302E50078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7" y="3921165"/>
            <a:ext cx="2736469" cy="24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0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FA77A1-2A92-47EC-B825-D9012B32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1" y="1002378"/>
            <a:ext cx="5016680" cy="5346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F73E8B-F623-49CB-97C6-1EA360CE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27" y="1002378"/>
            <a:ext cx="549669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2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942F53-C7BC-44D2-92E0-5DA2DAE7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1002378"/>
            <a:ext cx="4944165" cy="2924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8459D9-3C30-4046-BCAF-0329859B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63" y="1002378"/>
            <a:ext cx="483937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4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생성자</a:t>
            </a:r>
            <a:r>
              <a:rPr lang="en-US" altLang="ko-KR" dirty="0"/>
              <a:t>(Constructor) 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DF351F-A455-45EA-9457-B5219337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6" y="954105"/>
            <a:ext cx="11791440" cy="45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2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생성자</a:t>
            </a:r>
            <a:r>
              <a:rPr lang="en-US" altLang="ko-KR" dirty="0"/>
              <a:t>(Constructor) 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C7B7F1-935D-4F12-9724-825178A0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0" y="962085"/>
            <a:ext cx="7770435" cy="55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생성자</a:t>
            </a:r>
            <a:r>
              <a:rPr lang="en-US" altLang="ko-KR" dirty="0"/>
              <a:t>(Constructor) 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76D4C9-6B85-4D91-8CEA-DDAB7581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954105"/>
            <a:ext cx="11291574" cy="52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5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생성자</a:t>
            </a:r>
            <a:r>
              <a:rPr lang="en-US" altLang="ko-KR" dirty="0"/>
              <a:t>(Constructor) 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080721-0ACE-4D8F-9C81-B8EEC440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0" y="1015877"/>
            <a:ext cx="5753903" cy="2276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9BCFC5-6910-48FF-8B5E-4D064BAB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36" y="3476631"/>
            <a:ext cx="5763429" cy="1895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4046EC-5746-4030-BFDE-0F9BC1FA3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152" y="3476631"/>
            <a:ext cx="5595312" cy="18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2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변수와 메서드</a:t>
            </a:r>
            <a:r>
              <a:rPr lang="en-US" altLang="ko-KR" sz="1800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CF2C2-8BA2-4A73-A675-234D6C2A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1002378"/>
            <a:ext cx="614448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Inheritance (</a:t>
            </a:r>
            <a:r>
              <a:rPr lang="ko-KR" altLang="en-US" dirty="0"/>
              <a:t>상속으로 클래스 만들기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E9D53F-491A-49CA-8071-5BDAA60D3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53" y="3932605"/>
            <a:ext cx="4686954" cy="1124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E65619-7DF9-4153-945C-DE68B573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3" y="1002378"/>
            <a:ext cx="5125165" cy="28007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A9F9E-F9BD-4455-A8F2-3F41EE79F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900" y="1002378"/>
            <a:ext cx="209579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Inheritance (</a:t>
            </a:r>
            <a:r>
              <a:rPr lang="ko-KR" altLang="en-US" dirty="0"/>
              <a:t>상속으로 클래스 만들기</a:t>
            </a:r>
            <a:r>
              <a:rPr lang="en-US" altLang="ko-KR" dirty="0"/>
              <a:t>) 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90D7BC-10C8-4A2E-A512-9BBFC54B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5050336"/>
            <a:ext cx="7840169" cy="1295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15D484-CA6C-4F94-AD8E-61E0589E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7" y="954105"/>
            <a:ext cx="8517690" cy="3903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3B8535-7C2A-4CFE-A4C6-C9C02C0C0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086" y="954105"/>
            <a:ext cx="2448267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4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Overriding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2A37F-421D-4A30-A61E-0358EFC5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8" y="1002378"/>
            <a:ext cx="5117792" cy="27054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89300E-31F6-49B7-97DB-68144F8BA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9" y="3760220"/>
            <a:ext cx="5096586" cy="2705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1F3C3A-080B-4231-BC5D-83BD5B217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270" y="1002378"/>
            <a:ext cx="3035178" cy="54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클래스를 만들기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01133-97C6-44BC-A41E-B598585B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56" y="1069488"/>
            <a:ext cx="11668137" cy="25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클래스를 만들기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D32D2B-EC07-43C8-A95D-F6303C68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6" y="954106"/>
            <a:ext cx="9432529" cy="35850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874992-91D4-4617-AC95-370D1577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26" y="4590539"/>
            <a:ext cx="600158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6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(1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C5233-366C-4DF3-88B3-2231CBCF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31" y="918452"/>
            <a:ext cx="992643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8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(1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7A510F-07B9-401A-9E85-2101ED6B3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105"/>
            <a:ext cx="12192000" cy="51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89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(1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9EB598-F348-4941-A26F-C5BFA0FF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86" y="954105"/>
            <a:ext cx="3505689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26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</a:t>
            </a:r>
            <a:r>
              <a:rPr lang="ko-KR" altLang="en-US" dirty="0"/>
              <a:t>다 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C7FC33-3D38-474D-86AE-76ED6556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1002378"/>
            <a:ext cx="982164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35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</a:t>
            </a:r>
            <a:r>
              <a:rPr lang="ko-KR" altLang="en-US" dirty="0"/>
              <a:t>다 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CF69F3-0322-4903-845E-54F5A08F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954105"/>
            <a:ext cx="10262532" cy="544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변수와 메서드</a:t>
            </a:r>
            <a:r>
              <a:rPr lang="en-US" altLang="ko-KR" sz="1800" dirty="0"/>
              <a:t>(2)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17760C-86BE-40D1-B379-9981DC91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7" y="954105"/>
            <a:ext cx="5463906" cy="5365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86FC04-F3C1-445A-B99D-D8D0B3A58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648" y="954105"/>
            <a:ext cx="301032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3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</a:t>
            </a:r>
            <a:r>
              <a:rPr lang="ko-KR" altLang="en-US" dirty="0"/>
              <a:t>다 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B7C769-2234-4187-BCFE-84D04665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010177"/>
            <a:ext cx="11174136" cy="2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0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</a:t>
            </a:r>
            <a:r>
              <a:rPr lang="ko-KR" altLang="en-US" dirty="0"/>
              <a:t>다 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F09D6C-A0AB-4731-BD27-145C59B1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7" y="954105"/>
            <a:ext cx="1936928" cy="55848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3BEAE-EC43-4B10-8D72-872D580F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33" y="949955"/>
            <a:ext cx="1936928" cy="55889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C38081-CC6A-48FA-8192-11C9C40F5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389" y="949954"/>
            <a:ext cx="1929265" cy="55889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98F10F-9C5D-4504-AF43-09B41ADBA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45" y="949954"/>
            <a:ext cx="1904299" cy="32108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D15D07-4F83-49C8-B279-B322A6817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481" y="949954"/>
            <a:ext cx="192421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5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변수와 메서드 </a:t>
            </a:r>
            <a:r>
              <a:rPr lang="en-US" altLang="ko-KR" sz="1800" dirty="0"/>
              <a:t>– </a:t>
            </a:r>
            <a:r>
              <a:rPr lang="ko-KR" altLang="en-US" sz="1800" dirty="0"/>
              <a:t>영수증 분리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4646FE-0DD8-4703-A4EA-BB84DA94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7" y="1002378"/>
            <a:ext cx="11635524" cy="527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7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변수와 메서드 </a:t>
            </a:r>
            <a:r>
              <a:rPr lang="en-US" altLang="ko-KR" sz="1800" dirty="0"/>
              <a:t>– </a:t>
            </a:r>
            <a:r>
              <a:rPr lang="ko-KR" altLang="en-US" sz="1800" dirty="0"/>
              <a:t>영수증 분리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4E49E-05A7-4667-A233-4A2C6E73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9" y="1002378"/>
            <a:ext cx="7892063" cy="53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4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변수와 메서드 </a:t>
            </a:r>
            <a:r>
              <a:rPr lang="en-US" altLang="ko-KR" sz="1800" dirty="0"/>
              <a:t>– </a:t>
            </a:r>
            <a:r>
              <a:rPr lang="ko-KR" altLang="en-US" sz="1800" dirty="0"/>
              <a:t>영수증 분리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032842-B360-40D0-B904-652A3EEE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80" y="971348"/>
            <a:ext cx="6342159" cy="54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6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변수와 메서드 </a:t>
            </a:r>
            <a:r>
              <a:rPr lang="en-US" altLang="ko-KR" sz="1800" dirty="0"/>
              <a:t>– </a:t>
            </a:r>
            <a:r>
              <a:rPr lang="ko-KR" altLang="en-US" sz="1800" dirty="0"/>
              <a:t>영수증 분리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65B9F9-2517-4883-B10F-45A666F0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95" y="581301"/>
            <a:ext cx="2607776" cy="58113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67C914-E5FF-41A0-A5C9-78CB98F22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413" y="3219957"/>
            <a:ext cx="2592031" cy="31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4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인스턴스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AF9881-B272-4666-850D-A10DDE39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" y="1002378"/>
            <a:ext cx="4982270" cy="34675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49EE9D-5FE3-4EEE-9FDE-FBDC4D13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436" y="1002378"/>
            <a:ext cx="5001323" cy="39057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E5E429-3F61-471F-B94C-9C98A2A5C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4110" y="1002378"/>
            <a:ext cx="1857961" cy="37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3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인스턴스 </a:t>
            </a:r>
            <a:r>
              <a:rPr lang="en-US" altLang="ko-KR" dirty="0"/>
              <a:t>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37D6F4-9490-4AED-A16B-83807140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2" y="956313"/>
            <a:ext cx="8159312" cy="55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3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352</Words>
  <Application>Microsoft Office PowerPoint</Application>
  <PresentationFormat>와이드스크린</PresentationFormat>
  <Paragraphs>95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가는각진제목체</vt:lpstr>
      <vt:lpstr>돋움</vt:lpstr>
      <vt:lpstr>맑은 고딕</vt:lpstr>
      <vt:lpstr>Arial</vt:lpstr>
      <vt:lpstr>Wingdings</vt:lpstr>
      <vt:lpstr>Office 테마</vt:lpstr>
      <vt:lpstr>2_Default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이호원</dc:creator>
  <cp:lastModifiedBy>이호원</cp:lastModifiedBy>
  <cp:revision>46</cp:revision>
  <dcterms:created xsi:type="dcterms:W3CDTF">2021-04-13T15:12:23Z</dcterms:created>
  <dcterms:modified xsi:type="dcterms:W3CDTF">2021-04-28T23:50:47Z</dcterms:modified>
</cp:coreProperties>
</file>