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24"/>
  </p:notesMasterIdLst>
  <p:sldIdLst>
    <p:sldId id="256" r:id="rId2"/>
    <p:sldId id="257" r:id="rId3"/>
    <p:sldId id="264" r:id="rId4"/>
    <p:sldId id="265" r:id="rId5"/>
    <p:sldId id="266" r:id="rId6"/>
    <p:sldId id="267" r:id="rId7"/>
    <p:sldId id="259" r:id="rId8"/>
    <p:sldId id="260" r:id="rId9"/>
    <p:sldId id="261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2" r:id="rId18"/>
    <p:sldId id="275" r:id="rId19"/>
    <p:sldId id="276" r:id="rId20"/>
    <p:sldId id="277" r:id="rId21"/>
    <p:sldId id="278" r:id="rId22"/>
    <p:sldId id="26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D05D2-15C1-4A21-9B79-D85443118BF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6428E-636E-4A63-9109-9C4037CAD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11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0EEB-F4A9-41AB-B903-155A667EEDAB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Presentation Spring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60F2-A680-45A0-AC2F-1F901AFDCD06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Presentation Spring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1309-D56B-4FCF-9F55-F644D1880B6A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Presentation Spring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C76C-EA61-4575-81B1-553C495274C7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Presentation Spring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3339521-5108-4098-9BB8-309ECD9CD98B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CSE Presentation Spring 2023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FB05-1211-43C9-893E-614E2249CFAA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Presentation Spring 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C994-0B4C-4B47-B9EA-A574013246BD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Presentation Spring 2023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960F-4438-4CA8-9F7B-C7B82FF2DE2D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Presentation Spring 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7B08-5005-430B-AE89-6107E7CF2DFC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Presentation Spring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27E1-F030-48D3-A95D-5992D29A0503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Presentation Spring 2023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124D-36F8-4BE5-9BE5-68CB9BE0B6BA}" type="datetime1">
              <a:rPr lang="en-US" smtClean="0"/>
              <a:t>5/5/2023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CC3DBC3-4767-4C4F-B733-A083F1EF6187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CSE Presentation Spring 2023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mailto:khanmdhasib@bubt.edu.b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rytoprogram.com/cplusplus-programming/hierarchical-inheritance/" TargetMode="External"/><Relationship Id="rId3" Type="http://schemas.openxmlformats.org/officeDocument/2006/relationships/hyperlink" Target="https://en.wikipedia.org/wiki/Inheritance_(object-oriented_programming)" TargetMode="External"/><Relationship Id="rId7" Type="http://schemas.openxmlformats.org/officeDocument/2006/relationships/hyperlink" Target="http://www.trytoprogram.com/cplusplus-programming/multiple-inheritance/" TargetMode="External"/><Relationship Id="rId2" Type="http://schemas.openxmlformats.org/officeDocument/2006/relationships/hyperlink" Target="https://www.programiz.com/cpp-programming/inherita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rytoprogram.com/cplusplus-programming/single-inheritance/" TargetMode="External"/><Relationship Id="rId5" Type="http://schemas.openxmlformats.org/officeDocument/2006/relationships/hyperlink" Target="https://en.wikipedia.org/wiki/C%2B%2B" TargetMode="External"/><Relationship Id="rId10" Type="http://schemas.openxmlformats.org/officeDocument/2006/relationships/hyperlink" Target="http://www.trytoprogram.com/cplusplus-programming/hybrid-inheritance/" TargetMode="External"/><Relationship Id="rId4" Type="http://schemas.openxmlformats.org/officeDocument/2006/relationships/hyperlink" Target="https://en.wikipedia.org/wiki/Smalltalk" TargetMode="External"/><Relationship Id="rId9" Type="http://schemas.openxmlformats.org/officeDocument/2006/relationships/hyperlink" Target="http://www.trytoprogram.com/cplusplus-programming/multilevel-inheritance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264468"/>
          </a:xfrm>
        </p:spPr>
        <p:txBody>
          <a:bodyPr/>
          <a:lstStyle/>
          <a:p>
            <a:pPr algn="ctr"/>
            <a:r>
              <a:rPr lang="en-US" sz="6600" dirty="0"/>
              <a:t>[INHERITANCE]</a:t>
            </a:r>
            <a:br>
              <a:rPr lang="en-US" sz="6600" dirty="0"/>
            </a:br>
            <a:br>
              <a:rPr lang="en-US" sz="6600" dirty="0"/>
            </a:br>
            <a:r>
              <a:rPr lang="en-US" sz="2800" dirty="0"/>
              <a:t>Course Name: Object Oriented Programming</a:t>
            </a:r>
            <a:br>
              <a:rPr lang="en-US" sz="3600" dirty="0"/>
            </a:br>
            <a:r>
              <a:rPr lang="en-US" sz="2400" dirty="0"/>
              <a:t>Course Code: CSE 121</a:t>
            </a:r>
            <a:br>
              <a:rPr lang="en-US" sz="2800" dirty="0"/>
            </a:br>
            <a:r>
              <a:rPr lang="en-US" sz="2400" dirty="0"/>
              <a:t>Intake – 50(06)</a:t>
            </a:r>
          </a:p>
        </p:txBody>
      </p:sp>
    </p:spTree>
    <p:extLst>
      <p:ext uri="{BB962C8B-B14F-4D97-AF65-F5344CB8AC3E}">
        <p14:creationId xmlns:p14="http://schemas.microsoft.com/office/powerpoint/2010/main" val="4067934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derived class is derived from </a:t>
            </a:r>
            <a:r>
              <a:rPr lang="en-US" sz="2400" b="1" dirty="0"/>
              <a:t>more than one base class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                                                                                     [6]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F106-BA24-4617-8181-8EA6BC56FB81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Presentation Spring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976" y="0"/>
            <a:ext cx="936192" cy="9068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606CEB-9B0F-4CE4-BEAB-C6B6EBCA8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285" y="2847487"/>
            <a:ext cx="7453429" cy="301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29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Multiple derived classes </a:t>
            </a:r>
            <a:r>
              <a:rPr lang="en-US" sz="2400" dirty="0"/>
              <a:t>are created from a single base class.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                                                                                   [7]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4B6F-5E6B-4742-9D95-7F7B98AE25F2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Presentation Spring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976" y="0"/>
            <a:ext cx="936192" cy="9068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6176AB-6689-4F44-911D-583A33662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575" y="2634596"/>
            <a:ext cx="6438326" cy="358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52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A derived class is derived from </a:t>
            </a:r>
            <a:r>
              <a:rPr lang="en-US" sz="2400" b="1" dirty="0"/>
              <a:t>another derived class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                                                                               [8]   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552D-F912-4446-BC5E-9074FE549146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Presentation Spring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976" y="0"/>
            <a:ext cx="936192" cy="9068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7F0944-3F10-44D6-8B14-C935E1187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323" y="2499834"/>
            <a:ext cx="6569565" cy="377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77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Hybrid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A combination of multiple types of inheritance, such as a combination of Hierarchical and Multiple or Hierarchical and Multilevel.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                                                                           [9]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CA76-69F7-48A2-B63D-FE173C154DE0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Presentation Spring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976" y="0"/>
            <a:ext cx="936192" cy="9068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107CE2-C63E-498D-B8DA-1851615DA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972" y="2852206"/>
            <a:ext cx="6714647" cy="337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77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261650"/>
          </a:xfrm>
        </p:spPr>
        <p:txBody>
          <a:bodyPr/>
          <a:lstStyle/>
          <a:p>
            <a:pPr algn="ctr"/>
            <a:r>
              <a:rPr lang="en-US" dirty="0"/>
              <a:t>Sample Code Featuring All types of Inheritance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2979-5411-44D8-9469-CEB0947AAD6F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Presentation Spring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976" y="0"/>
            <a:ext cx="936192" cy="90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52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532AB65-2E41-4B32-828F-CA4BD06C0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798" y="540372"/>
            <a:ext cx="8989996" cy="573241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FC80-8A2C-4F29-8F82-85CCA3B6359A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Presentation Spring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976" y="0"/>
            <a:ext cx="936192" cy="90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94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7281C32-A632-48F8-9EB5-AD0547503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422" y="399841"/>
            <a:ext cx="8604984" cy="577079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6F4D-F7BB-4206-BA9F-9463A4276495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Presentation Spring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976" y="0"/>
            <a:ext cx="936192" cy="90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30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99BA-6AAB-4845-A998-7F8AA94E8C53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Presentation Spring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976" y="0"/>
            <a:ext cx="936192" cy="906809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1549F97-5205-4290-99C5-034163B29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67816" y="512173"/>
            <a:ext cx="6530000" cy="5943173"/>
          </a:xfrm>
        </p:spPr>
      </p:pic>
    </p:spTree>
    <p:extLst>
      <p:ext uri="{BB962C8B-B14F-4D97-AF65-F5344CB8AC3E}">
        <p14:creationId xmlns:p14="http://schemas.microsoft.com/office/powerpoint/2010/main" val="1151789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32A1B0-C209-4440-8C00-87B83328C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531" y="1702849"/>
            <a:ext cx="8687115" cy="438031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0974-CF2B-48C7-B549-9D3777118A76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Presentation Spring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976" y="0"/>
            <a:ext cx="936192" cy="90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01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Reusability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Code Organization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Polymorphism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Code Flexibility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F533-B3AB-43D8-96CE-D7723C358DCB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Presentation Spring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976" y="0"/>
            <a:ext cx="936192" cy="90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1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095" y="1098942"/>
            <a:ext cx="3593592" cy="4050792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latin typeface="Algerian" panose="04020705040A02060702" pitchFamily="82" charset="0"/>
              </a:rPr>
              <a:t>Presented By –</a:t>
            </a:r>
            <a:endParaRPr lang="en-US" sz="1800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US" sz="1800" dirty="0">
                <a:latin typeface="Algerian" panose="04020705040A02060702" pitchFamily="82" charset="0"/>
              </a:rPr>
              <a:t>Name: ASIFUR RAHMAN [22234103353]</a:t>
            </a:r>
          </a:p>
          <a:p>
            <a:pPr marL="0" indent="0">
              <a:buNone/>
            </a:pPr>
            <a:r>
              <a:rPr lang="en-US" sz="1800" dirty="0">
                <a:latin typeface="Algerian" panose="04020705040A02060702" pitchFamily="82" charset="0"/>
              </a:rPr>
              <a:t>Name: </a:t>
            </a:r>
            <a:r>
              <a:rPr lang="en-US" sz="1800" dirty="0" err="1">
                <a:latin typeface="Algerian" panose="04020705040A02060702" pitchFamily="82" charset="0"/>
              </a:rPr>
              <a:t>Ferdouse</a:t>
            </a:r>
            <a:r>
              <a:rPr lang="en-US" sz="1800" dirty="0">
                <a:latin typeface="Algerian" panose="04020705040A02060702" pitchFamily="82" charset="0"/>
              </a:rPr>
              <a:t> Hassan </a:t>
            </a:r>
            <a:r>
              <a:rPr lang="en-US" sz="1800" dirty="0" err="1">
                <a:latin typeface="Algerian" panose="04020705040A02060702" pitchFamily="82" charset="0"/>
              </a:rPr>
              <a:t>Nowrin</a:t>
            </a:r>
            <a:r>
              <a:rPr lang="en-US" sz="1800" dirty="0">
                <a:latin typeface="Algerian" panose="04020705040A02060702" pitchFamily="82" charset="0"/>
              </a:rPr>
              <a:t> [22234103237]</a:t>
            </a:r>
          </a:p>
          <a:p>
            <a:pPr marL="0" indent="0">
              <a:buNone/>
            </a:pPr>
            <a:r>
              <a:rPr lang="en-US" sz="1800" dirty="0">
                <a:latin typeface="Algerian" panose="04020705040A02060702" pitchFamily="82" charset="0"/>
              </a:rPr>
              <a:t>Name: </a:t>
            </a:r>
            <a:r>
              <a:rPr lang="en-US" sz="1800" dirty="0" err="1">
                <a:latin typeface="Algerian" panose="04020705040A02060702" pitchFamily="82" charset="0"/>
              </a:rPr>
              <a:t>Tasnimul</a:t>
            </a:r>
            <a:r>
              <a:rPr lang="en-US" sz="1800" dirty="0">
                <a:latin typeface="Algerian" panose="04020705040A02060702" pitchFamily="82" charset="0"/>
              </a:rPr>
              <a:t> Haque </a:t>
            </a:r>
            <a:r>
              <a:rPr lang="en-US" sz="1800" dirty="0" err="1">
                <a:latin typeface="Algerian" panose="04020705040A02060702" pitchFamily="82" charset="0"/>
              </a:rPr>
              <a:t>nahin</a:t>
            </a:r>
            <a:r>
              <a:rPr lang="en-US" sz="1800" dirty="0">
                <a:latin typeface="Algerian" panose="04020705040A02060702" pitchFamily="82" charset="0"/>
              </a:rPr>
              <a:t> [22234103180]</a:t>
            </a:r>
          </a:p>
          <a:p>
            <a:pPr marL="0" indent="0">
              <a:buNone/>
            </a:pPr>
            <a:r>
              <a:rPr lang="en-US" sz="1800" dirty="0">
                <a:latin typeface="Algerian" panose="04020705040A02060702" pitchFamily="82" charset="0"/>
              </a:rPr>
              <a:t>Name: </a:t>
            </a:r>
            <a:r>
              <a:rPr lang="en-US" sz="1800" dirty="0" err="1">
                <a:latin typeface="Algerian" panose="04020705040A02060702" pitchFamily="82" charset="0"/>
              </a:rPr>
              <a:t>Mahajabin</a:t>
            </a:r>
            <a:r>
              <a:rPr lang="en-US" sz="1800" dirty="0">
                <a:latin typeface="Algerian" panose="04020705040A02060702" pitchFamily="82" charset="0"/>
              </a:rPr>
              <a:t> Kabir Arin [22234103213]</a:t>
            </a:r>
          </a:p>
          <a:p>
            <a:pPr marL="0" indent="0">
              <a:buNone/>
            </a:pPr>
            <a:r>
              <a:rPr lang="en-US" sz="1800" dirty="0">
                <a:latin typeface="Algerian" panose="04020705040A02060702" pitchFamily="82" charset="0"/>
              </a:rPr>
              <a:t>Name: </a:t>
            </a:r>
            <a:r>
              <a:rPr lang="en-US" sz="1800" dirty="0" err="1">
                <a:latin typeface="Algerian" panose="04020705040A02060702" pitchFamily="82" charset="0"/>
              </a:rPr>
              <a:t>Delwar</a:t>
            </a:r>
            <a:r>
              <a:rPr lang="en-US" sz="1800" dirty="0">
                <a:latin typeface="Algerian" panose="04020705040A02060702" pitchFamily="82" charset="0"/>
              </a:rPr>
              <a:t> Hossain Roman [22234103233]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66560" y="1098942"/>
            <a:ext cx="4441767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u="sng" dirty="0">
                <a:latin typeface="Algerian" panose="04020705040A02060702" pitchFamily="82" charset="0"/>
              </a:rPr>
              <a:t>Presented To –</a:t>
            </a:r>
          </a:p>
          <a:p>
            <a:pPr marL="0" indent="0">
              <a:buNone/>
            </a:pPr>
            <a:r>
              <a:rPr lang="en-US" sz="1800" b="1" dirty="0">
                <a:latin typeface="Algerian" panose="04020705040A02060702" pitchFamily="82" charset="0"/>
              </a:rPr>
              <a:t>Khan Md. Hasib </a:t>
            </a:r>
          </a:p>
          <a:p>
            <a:pPr marL="0" indent="0">
              <a:buNone/>
            </a:pPr>
            <a:r>
              <a:rPr lang="en-US" sz="1800" dirty="0">
                <a:latin typeface="Algerian" panose="04020705040A02060702" pitchFamily="82" charset="0"/>
              </a:rPr>
              <a:t>Assistant Professor</a:t>
            </a:r>
          </a:p>
          <a:p>
            <a:pPr marL="0" indent="0">
              <a:buNone/>
            </a:pPr>
            <a:r>
              <a:rPr lang="en-US" sz="1800" dirty="0">
                <a:latin typeface="Algerian" panose="04020705040A02060702" pitchFamily="82" charset="0"/>
              </a:rPr>
              <a:t>Department of CSE</a:t>
            </a:r>
          </a:p>
          <a:p>
            <a:pPr marL="0" indent="0">
              <a:buNone/>
            </a:pPr>
            <a:r>
              <a:rPr lang="en-US" sz="1800" dirty="0">
                <a:latin typeface="Algerian" panose="04020705040A02060702" pitchFamily="82" charset="0"/>
              </a:rPr>
              <a:t>Bangladesh University of Business and Technology (BUBT)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>
                <a:latin typeface="Algerian" panose="04020705040A02060702" pitchFamily="82" charset="0"/>
              </a:rPr>
              <a:t>Email: </a:t>
            </a:r>
            <a:r>
              <a:rPr lang="en-US" sz="1800" dirty="0">
                <a:latin typeface="Algerian" panose="04020705040A02060702" pitchFamily="82" charset="0"/>
                <a:hlinkClick r:id="rId2"/>
              </a:rPr>
              <a:t>khanmdhasib@bubt.edu.bd</a:t>
            </a:r>
            <a:r>
              <a:rPr lang="en-US" sz="1800" dirty="0">
                <a:latin typeface="Algerian" panose="04020705040A02060702" pitchFamily="82" charset="0"/>
              </a:rPr>
              <a:t> 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8A9F-F185-4C3F-98B4-04C557B914B2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Presentation Spring 2023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976" y="0"/>
            <a:ext cx="936192" cy="90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76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CE3B-62E1-4B5B-B535-4BC0F2C3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Inheritance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21992-C198-4B5A-8347-CD051D6E9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C76C-EA61-4575-81B1-553C495274C7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9A2D3-A43B-4B00-9D64-80E14AD7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Presentation Spring 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512E5-53F2-4028-B863-14D1B5CD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41AF668-FEE8-414E-8F20-7234C69F8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Tight coupling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Complex hierarchies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Overuse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BE1CD989-9D42-45CE-A20E-4E350B11B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976" y="0"/>
            <a:ext cx="936192" cy="90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8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B0FFB-01E2-48A9-B749-588F8D0A5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82E60-A63B-4ADD-AC93-DF600203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u="sng" dirty="0" err="1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Programiz</a:t>
            </a:r>
            <a:r>
              <a:rPr lang="en-US" sz="24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- C++ Inheritance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Wikipedia -  Inheritance (object-oriented programming)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Wikipedia - Smalltalk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Wikipedia - C++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u="sng" dirty="0" err="1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Trytoprogram</a:t>
            </a:r>
            <a:r>
              <a:rPr lang="en-US" sz="24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 - C++ Single Inheritance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u="sng" dirty="0" err="1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Trytoprogram</a:t>
            </a:r>
            <a:r>
              <a:rPr lang="en-US" sz="24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 - C++ Multiple Inheritance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u="sng" dirty="0" err="1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Trytoprogram</a:t>
            </a:r>
            <a:r>
              <a:rPr lang="en-US" sz="24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 - C++ Hierarchical Inheritance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u="sng" dirty="0" err="1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Trytoprogram</a:t>
            </a:r>
            <a:r>
              <a:rPr lang="en-US" sz="24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 - C++ Multilevel Inheritance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u="sng" dirty="0" err="1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Trytoprogram</a:t>
            </a:r>
            <a:r>
              <a:rPr lang="en-US" sz="24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 - C++ Hybrid Inheritance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AA782-0433-4B0E-9009-12D556C8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C76C-EA61-4575-81B1-553C495274C7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E9B8A-658B-483A-BCBA-831D94322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Presentation Spring 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66F12-9E27-4AD0-83A7-C7E41217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5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136" y="2221992"/>
            <a:ext cx="10058400" cy="40507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All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37C29-A03D-4B41-A4B3-94BFE98FC79C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Presentation Spring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5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56592"/>
          </a:xfrm>
        </p:spPr>
        <p:txBody>
          <a:bodyPr/>
          <a:lstStyle/>
          <a:p>
            <a:r>
              <a:rPr lang="en-US" dirty="0"/>
              <a:t>What is Inheritance?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223" y="2150283"/>
            <a:ext cx="10058400" cy="4050792"/>
          </a:xfrm>
        </p:spPr>
        <p:txBody>
          <a:bodyPr>
            <a:normAutofit/>
          </a:bodyPr>
          <a:lstStyle/>
          <a:p>
            <a:r>
              <a:rPr lang="en-US" sz="2400" dirty="0"/>
              <a:t>Inheritance is a concept in object-oriented programming (OOP) that allows a new class to be based on an existing class, inheriting all of its properties and methods.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                                                             [1]                                                                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2BB6-2F7C-4791-AC31-23852CDBA391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Presentation Spring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976" y="0"/>
            <a:ext cx="936192" cy="9068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07265F-B118-447D-AAE2-C930BEB75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006" y="2919100"/>
            <a:ext cx="314926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5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261650"/>
          </a:xfrm>
        </p:spPr>
        <p:txBody>
          <a:bodyPr/>
          <a:lstStyle/>
          <a:p>
            <a:pPr algn="ctr"/>
            <a:r>
              <a:rPr lang="en-US" dirty="0"/>
              <a:t>History of Inheritance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DA40-453A-4FE9-9078-9C3EC031CE6D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Presentation Spring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976" y="0"/>
            <a:ext cx="936192" cy="90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6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280160"/>
            <a:ext cx="10058400" cy="4892040"/>
          </a:xfrm>
        </p:spPr>
        <p:txBody>
          <a:bodyPr/>
          <a:lstStyle/>
          <a:p>
            <a:r>
              <a:rPr lang="de-DE" sz="2400" dirty="0"/>
              <a:t>Ole-Johan Dahl and Kristen Nygaard first time </a:t>
            </a:r>
            <a:r>
              <a:rPr lang="en-US" sz="2400" dirty="0"/>
              <a:t>included a form of inheritance called subclassing in </a:t>
            </a:r>
            <a:r>
              <a:rPr lang="en-US" sz="2400" b="1" dirty="0" err="1"/>
              <a:t>Simula</a:t>
            </a:r>
            <a:r>
              <a:rPr lang="en-US" sz="2400" dirty="0"/>
              <a:t> Programming Language. [2]</a:t>
            </a:r>
          </a:p>
          <a:p>
            <a:endParaRPr lang="en-US" sz="2400" dirty="0"/>
          </a:p>
          <a:p>
            <a:r>
              <a:rPr lang="en-US" sz="2400" dirty="0"/>
              <a:t>Early object-oriented programming language, </a:t>
            </a:r>
            <a:r>
              <a:rPr lang="en-US" sz="2400" b="1" dirty="0"/>
              <a:t>Smalltalk</a:t>
            </a:r>
            <a:r>
              <a:rPr lang="en-US" sz="2400" dirty="0"/>
              <a:t> introduced a more sophisticated form of inheritance called class inheritance. [3]</a:t>
            </a:r>
          </a:p>
          <a:p>
            <a:endParaRPr lang="en-US" sz="2400" dirty="0"/>
          </a:p>
          <a:p>
            <a:r>
              <a:rPr lang="en-US" sz="2400" dirty="0"/>
              <a:t>In C++, inheritance was first introduced in the 1980s as a way to extend the capabilities of C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Bjarne </a:t>
            </a:r>
            <a:r>
              <a:rPr lang="en-US" sz="2400" b="1" dirty="0" err="1"/>
              <a:t>Stroustrup</a:t>
            </a:r>
            <a:r>
              <a:rPr lang="en-US" sz="2400" b="1" dirty="0"/>
              <a:t> </a:t>
            </a:r>
            <a:r>
              <a:rPr lang="en-US" sz="2400" dirty="0"/>
              <a:t>based the inheritance mechanism in C++ on the class inheritance mechanism in Smalltalk. [4]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6AF6-7EDD-4812-864D-DC28B51F9648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Presentation Spring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976" y="0"/>
            <a:ext cx="936192" cy="90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40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Inheritance in C++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8269-7856-4CD4-B1D2-3B316A561A52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Presentation Spring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976" y="0"/>
            <a:ext cx="936192" cy="906809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3E6CE66-7094-4CA8-B7AC-A4B8F71C3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8677" y="2377440"/>
            <a:ext cx="8419605" cy="3546055"/>
          </a:xfrm>
        </p:spPr>
      </p:pic>
    </p:spTree>
    <p:extLst>
      <p:ext uri="{BB962C8B-B14F-4D97-AF65-F5344CB8AC3E}">
        <p14:creationId xmlns:p14="http://schemas.microsoft.com/office/powerpoint/2010/main" val="382251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of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Public Mode :</a:t>
            </a:r>
            <a:r>
              <a:rPr lang="en-US" sz="2400" dirty="0"/>
              <a:t> All public members of the base class are accessible in the derived class as public members.</a:t>
            </a:r>
          </a:p>
          <a:p>
            <a:endParaRPr lang="en-US" sz="2400" dirty="0"/>
          </a:p>
          <a:p>
            <a:r>
              <a:rPr lang="en-US" sz="2400" b="1" dirty="0"/>
              <a:t>Protected Mode : </a:t>
            </a:r>
            <a:r>
              <a:rPr lang="en-US" sz="2400" dirty="0"/>
              <a:t>All public and protected members of the base class become private members of the derived class.</a:t>
            </a:r>
          </a:p>
          <a:p>
            <a:endParaRPr lang="en-US" sz="2400" dirty="0"/>
          </a:p>
          <a:p>
            <a:r>
              <a:rPr lang="en-US" sz="2400" b="1" dirty="0"/>
              <a:t>Private Mode : </a:t>
            </a:r>
            <a:r>
              <a:rPr lang="en-US" sz="2400" dirty="0"/>
              <a:t>All public and protected members of the base class become protected members of the derived class.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29BDC-738F-4AF4-88E7-488C2B41CEF3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Presentation Spring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976" y="0"/>
            <a:ext cx="936192" cy="90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63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Single Inheritance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Multiple Inheritance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Hierarchical Inheritance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Multilevel Inheritance</a:t>
            </a:r>
          </a:p>
          <a:p>
            <a:endParaRPr lang="en-US" sz="2400" dirty="0"/>
          </a:p>
          <a:p>
            <a:r>
              <a:rPr lang="en-US" sz="2400" dirty="0"/>
              <a:t>Hybrid Inheritance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8839-72DA-47F8-8504-33ADEF27BD31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Presentation Spring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976" y="0"/>
            <a:ext cx="936192" cy="90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9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derived class is derived from </a:t>
            </a:r>
            <a:r>
              <a:rPr lang="en-US" sz="2400" b="1" dirty="0"/>
              <a:t>a single base class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                                                                                 [5]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8DEC-695D-4AA3-ACC9-919EF06B7CB5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Presentation Spring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976" y="0"/>
            <a:ext cx="936192" cy="9068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50DA8C-AD8E-478A-AC2C-BEF3F950A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691" y="2649520"/>
            <a:ext cx="6983128" cy="325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25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184</TotalTime>
  <Words>599</Words>
  <Application>Microsoft Office PowerPoint</Application>
  <PresentationFormat>Widescreen</PresentationFormat>
  <Paragraphs>182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Algerian</vt:lpstr>
      <vt:lpstr>Arial</vt:lpstr>
      <vt:lpstr>Arial Black</vt:lpstr>
      <vt:lpstr>Calibri</vt:lpstr>
      <vt:lpstr>Wingdings</vt:lpstr>
      <vt:lpstr>Wood Type</vt:lpstr>
      <vt:lpstr>[INHERITANCE]  Course Name: Object Oriented Programming Course Code: CSE 121 Intake – 50(06)</vt:lpstr>
      <vt:lpstr>PowerPoint Presentation</vt:lpstr>
      <vt:lpstr>What is Inheritance?</vt:lpstr>
      <vt:lpstr>History of Inheritance</vt:lpstr>
      <vt:lpstr>PowerPoint Presentation</vt:lpstr>
      <vt:lpstr>Syntax of Inheritance in C++</vt:lpstr>
      <vt:lpstr>Modes of Inheritance</vt:lpstr>
      <vt:lpstr>Types of Inheritance</vt:lpstr>
      <vt:lpstr>Single Inheritance</vt:lpstr>
      <vt:lpstr>Multiple Inheritance</vt:lpstr>
      <vt:lpstr>Hierarchical Inheritance</vt:lpstr>
      <vt:lpstr>Multilevel Inheritance</vt:lpstr>
      <vt:lpstr>Hybrid Inheritance</vt:lpstr>
      <vt:lpstr>Sample Code Featuring All types of Inheritance</vt:lpstr>
      <vt:lpstr>PowerPoint Presentation</vt:lpstr>
      <vt:lpstr>PowerPoint Presentation</vt:lpstr>
      <vt:lpstr>PowerPoint Presentation</vt:lpstr>
      <vt:lpstr>Output</vt:lpstr>
      <vt:lpstr>Benefits of Inheritance</vt:lpstr>
      <vt:lpstr>Drawbacks of Inheritance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[Topic Name]  Course Name: Discrete Mathematics Course Code: CSE-103 Intake – 48[01]</dc:title>
  <dc:creator>USER</dc:creator>
  <cp:lastModifiedBy>Ahnaf Atef</cp:lastModifiedBy>
  <cp:revision>15</cp:revision>
  <dcterms:created xsi:type="dcterms:W3CDTF">2022-05-02T11:28:16Z</dcterms:created>
  <dcterms:modified xsi:type="dcterms:W3CDTF">2023-05-05T16:35:27Z</dcterms:modified>
</cp:coreProperties>
</file>