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1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3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7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8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9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3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7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26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CAD04-CF81-4015-B923-44D394ABD06E}" type="datetimeFigureOut">
              <a:rPr lang="en-IN" smtClean="0"/>
              <a:t>2022-04-06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0973-665D-41C1-A42A-59408B23D4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39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42951"/>
          </a:xfrm>
        </p:spPr>
        <p:txBody>
          <a:bodyPr>
            <a:normAutofit/>
          </a:bodyPr>
          <a:lstStyle/>
          <a:p>
            <a:r>
              <a:rPr lang="en-US" sz="4400" b="1" cap="all" dirty="0" smtClean="0">
                <a:solidFill>
                  <a:schemeClr val="bg2">
                    <a:lumMod val="25000"/>
                  </a:schemeClr>
                </a:solidFill>
                <a:effectLst>
                  <a:reflection blurRad="12700" stA="48000" endA="300" endPos="55000" dir="5400000" sy="-90000" algn="bl" rotWithShape="0"/>
                </a:effectLst>
                <a:latin typeface="Montserrat" panose="00000500000000000000" pitchFamily="2" charset="0"/>
                <a:cs typeface="Times New Roman" panose="02020603050405020304" pitchFamily="18" charset="0"/>
              </a:rPr>
              <a:t>PROJECT PLAN</a:t>
            </a:r>
            <a:endParaRPr lang="en-US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1694127" y="2112317"/>
            <a:ext cx="2299062" cy="313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FEBRUARY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3188" y="2112317"/>
            <a:ext cx="2433369" cy="313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MARCH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6557" y="2112317"/>
            <a:ext cx="2614412" cy="313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APRIL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40971" y="2112317"/>
            <a:ext cx="1679831" cy="313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412" y="211231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2022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720803" y="2103609"/>
            <a:ext cx="1004436" cy="378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2022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00645" y="2744645"/>
            <a:ext cx="2029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Topic Discussion</a:t>
            </a:r>
            <a:endParaRPr lang="en-IN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314272" y="4144670"/>
            <a:ext cx="820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Coding</a:t>
            </a:r>
            <a:endParaRPr lang="en-IN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481938" y="4609267"/>
            <a:ext cx="899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Training</a:t>
            </a:r>
            <a:endParaRPr lang="en-IN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5586260" y="5088994"/>
            <a:ext cx="270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UI Design and integration</a:t>
            </a:r>
            <a:endParaRPr lang="en-IN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657404" y="3157405"/>
            <a:ext cx="1439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Project Study</a:t>
            </a:r>
            <a:endParaRPr lang="en-IN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1848645" y="2757875"/>
            <a:ext cx="1046766" cy="280379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5" name="TextBox 34"/>
          <p:cNvSpPr txBox="1"/>
          <p:nvPr/>
        </p:nvSpPr>
        <p:spPr>
          <a:xfrm>
            <a:off x="2874045" y="2756079"/>
            <a:ext cx="1543409" cy="34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Feb 7 – Feb  16</a:t>
            </a:r>
            <a:endParaRPr lang="en-IN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2895410" y="3164297"/>
            <a:ext cx="1637953" cy="300885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7" name="Rounded Rectangle 36"/>
          <p:cNvSpPr/>
          <p:nvPr/>
        </p:nvSpPr>
        <p:spPr>
          <a:xfrm>
            <a:off x="4563610" y="3671646"/>
            <a:ext cx="466501" cy="282018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8" name="Rounded Rectangle 37"/>
          <p:cNvSpPr/>
          <p:nvPr/>
        </p:nvSpPr>
        <p:spPr>
          <a:xfrm>
            <a:off x="5063337" y="4194175"/>
            <a:ext cx="2295735" cy="289049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39" name="Rounded Rectangle 38"/>
          <p:cNvSpPr/>
          <p:nvPr/>
        </p:nvSpPr>
        <p:spPr>
          <a:xfrm>
            <a:off x="5284389" y="4663055"/>
            <a:ext cx="2455814" cy="284765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0" name="Rounded Rectangle 39"/>
          <p:cNvSpPr/>
          <p:nvPr/>
        </p:nvSpPr>
        <p:spPr>
          <a:xfrm>
            <a:off x="7840191" y="5102299"/>
            <a:ext cx="1200778" cy="3252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41" name="TextBox 40"/>
          <p:cNvSpPr txBox="1"/>
          <p:nvPr/>
        </p:nvSpPr>
        <p:spPr>
          <a:xfrm>
            <a:off x="4515987" y="3157405"/>
            <a:ext cx="188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Feb 17 – </a:t>
            </a:r>
            <a:r>
              <a:rPr lang="en-US" sz="1600" dirty="0"/>
              <a:t>M</a:t>
            </a:r>
            <a:r>
              <a:rPr lang="en-US" sz="1600" dirty="0" smtClean="0"/>
              <a:t>ar 7</a:t>
            </a:r>
            <a:endParaRPr lang="en-IN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5030111" y="3675790"/>
            <a:ext cx="201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 8 – Mar 12</a:t>
            </a:r>
            <a:endParaRPr lang="en-IN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164950" y="3640868"/>
            <a:ext cx="164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Collection</a:t>
            </a:r>
            <a:endParaRPr lang="en-IN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7325498" y="4178674"/>
            <a:ext cx="1502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 12–Apr </a:t>
            </a:r>
            <a:r>
              <a:rPr lang="en-US" sz="1600" dirty="0" smtClean="0"/>
              <a:t>10</a:t>
            </a:r>
            <a:endParaRPr lang="en-IN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9061536" y="5088995"/>
            <a:ext cx="1670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Apr </a:t>
            </a:r>
            <a:r>
              <a:rPr lang="en-US" sz="1600" dirty="0" smtClean="0"/>
              <a:t>15</a:t>
            </a:r>
            <a:r>
              <a:rPr lang="en-US" sz="1600" dirty="0" smtClean="0"/>
              <a:t> </a:t>
            </a:r>
            <a:r>
              <a:rPr lang="en-US" sz="1600" dirty="0" smtClean="0"/>
              <a:t>– Apr 30</a:t>
            </a:r>
            <a:endParaRPr lang="en-IN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9716367" y="5524695"/>
            <a:ext cx="154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May 1  – May </a:t>
            </a:r>
            <a:r>
              <a:rPr lang="en-US" sz="1400" dirty="0"/>
              <a:t>8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7711864" y="4647226"/>
            <a:ext cx="1502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Mar 16–Apr </a:t>
            </a:r>
            <a:r>
              <a:rPr lang="en-US" sz="1600" dirty="0" smtClean="0"/>
              <a:t>14</a:t>
            </a:r>
            <a:endParaRPr lang="en-IN" sz="1600" dirty="0"/>
          </a:p>
        </p:txBody>
      </p:sp>
      <p:sp>
        <p:nvSpPr>
          <p:cNvPr id="50" name="Rounded Rectangle 49"/>
          <p:cNvSpPr/>
          <p:nvPr/>
        </p:nvSpPr>
        <p:spPr>
          <a:xfrm>
            <a:off x="9040969" y="5545577"/>
            <a:ext cx="605761" cy="3252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1" name="TextBox 50"/>
          <p:cNvSpPr txBox="1"/>
          <p:nvPr/>
        </p:nvSpPr>
        <p:spPr>
          <a:xfrm>
            <a:off x="7857088" y="5524695"/>
            <a:ext cx="1351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Deployment</a:t>
            </a:r>
            <a:endParaRPr lang="en-IN" sz="1600" dirty="0"/>
          </a:p>
        </p:txBody>
      </p:sp>
      <p:sp>
        <p:nvSpPr>
          <p:cNvPr id="44" name="Rounded Rectangle 43"/>
          <p:cNvSpPr/>
          <p:nvPr/>
        </p:nvSpPr>
        <p:spPr>
          <a:xfrm>
            <a:off x="7840191" y="5099256"/>
            <a:ext cx="157589" cy="325249"/>
          </a:xfrm>
          <a:prstGeom prst="round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7191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Times New Roman</vt:lpstr>
      <vt:lpstr>Office Theme</vt:lpstr>
      <vt:lpstr>PROJECT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2022-04-06T17:03:54Z</dcterms:created>
  <dcterms:modified xsi:type="dcterms:W3CDTF">2022-04-06T17:40:24Z</dcterms:modified>
</cp:coreProperties>
</file>