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03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9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2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7A1C-2017-4D7B-8BCE-8BECB9EF8580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B4481E-C0D4-4C0D-31E7-9A6E5C59819C}"/>
              </a:ext>
            </a:extLst>
          </p:cNvPr>
          <p:cNvSpPr/>
          <p:nvPr/>
        </p:nvSpPr>
        <p:spPr>
          <a:xfrm>
            <a:off x="3152774" y="328613"/>
            <a:ext cx="6067425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Derivative Calculator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0C566-130F-761A-03D5-773A1582E3A4}"/>
              </a:ext>
            </a:extLst>
          </p:cNvPr>
          <p:cNvSpPr txBox="1"/>
          <p:nvPr/>
        </p:nvSpPr>
        <p:spPr>
          <a:xfrm>
            <a:off x="1361440" y="3037840"/>
            <a:ext cx="333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Md Nowsad </a:t>
            </a:r>
            <a:r>
              <a:rPr lang="en-US" dirty="0" err="1"/>
              <a:t>Hossen</a:t>
            </a:r>
            <a:r>
              <a:rPr lang="en-US" dirty="0"/>
              <a:t> Munna</a:t>
            </a:r>
          </a:p>
          <a:p>
            <a:r>
              <a:rPr lang="en-US" dirty="0"/>
              <a:t>BSSE – 1407</a:t>
            </a:r>
          </a:p>
          <a:p>
            <a:r>
              <a:rPr lang="en-US" dirty="0"/>
              <a:t>Session: 2021-22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7A66D-3B0E-8132-61EA-8243DCB7DC28}"/>
              </a:ext>
            </a:extLst>
          </p:cNvPr>
          <p:cNvSpPr txBox="1"/>
          <p:nvPr/>
        </p:nvSpPr>
        <p:spPr>
          <a:xfrm>
            <a:off x="7305040" y="4541520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By:</a:t>
            </a:r>
          </a:p>
          <a:p>
            <a:r>
              <a:rPr lang="en-US" dirty="0"/>
              <a:t>Dr. Muhammed Shafiul Alam khan</a:t>
            </a:r>
          </a:p>
          <a:p>
            <a:r>
              <a:rPr lang="en-US" dirty="0"/>
              <a:t>Professor</a:t>
            </a:r>
          </a:p>
          <a:p>
            <a:r>
              <a:rPr lang="en-US" dirty="0"/>
              <a:t>IIT, University of Dhaka</a:t>
            </a:r>
          </a:p>
        </p:txBody>
      </p:sp>
    </p:spTree>
    <p:extLst>
      <p:ext uri="{BB962C8B-B14F-4D97-AF65-F5344CB8AC3E}">
        <p14:creationId xmlns:p14="http://schemas.microsoft.com/office/powerpoint/2010/main" val="266828690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>
            <a:extLst>
              <a:ext uri="{FF2B5EF4-FFF2-40B4-BE49-F238E27FC236}">
                <a16:creationId xmlns:a16="http://schemas.microsoft.com/office/drawing/2014/main" id="{326D6958-6DC0-03D3-C70E-68B8851C91BD}"/>
              </a:ext>
            </a:extLst>
          </p:cNvPr>
          <p:cNvSpPr/>
          <p:nvPr/>
        </p:nvSpPr>
        <p:spPr>
          <a:xfrm>
            <a:off x="3931920" y="1786244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38FA0682-1B7F-8EFF-3FCA-C86BF3583050}"/>
              </a:ext>
            </a:extLst>
          </p:cNvPr>
          <p:cNvSpPr/>
          <p:nvPr/>
        </p:nvSpPr>
        <p:spPr>
          <a:xfrm>
            <a:off x="3931920" y="2390129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4645582-2CC5-BAB2-FB04-5FDF9937B074}"/>
              </a:ext>
            </a:extLst>
          </p:cNvPr>
          <p:cNvSpPr/>
          <p:nvPr/>
        </p:nvSpPr>
        <p:spPr>
          <a:xfrm>
            <a:off x="3938586" y="2994014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4CB40DC5-B939-04B3-5500-DC328E81AA88}"/>
              </a:ext>
            </a:extLst>
          </p:cNvPr>
          <p:cNvSpPr/>
          <p:nvPr/>
        </p:nvSpPr>
        <p:spPr>
          <a:xfrm>
            <a:off x="3933822" y="3647422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4BD6D-CA89-3CAE-B778-D5AAFC25E15C}"/>
              </a:ext>
            </a:extLst>
          </p:cNvPr>
          <p:cNvSpPr txBox="1"/>
          <p:nvPr/>
        </p:nvSpPr>
        <p:spPr>
          <a:xfrm>
            <a:off x="3931920" y="142240"/>
            <a:ext cx="51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About Derivative Calculator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6DE9A-1188-8C56-A6AF-765835A5CE50}"/>
              </a:ext>
            </a:extLst>
          </p:cNvPr>
          <p:cNvCxnSpPr/>
          <p:nvPr/>
        </p:nvCxnSpPr>
        <p:spPr>
          <a:xfrm>
            <a:off x="91440" y="665460"/>
            <a:ext cx="1210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57BC9A-DF9B-187C-E016-B79706ADEF67}"/>
              </a:ext>
            </a:extLst>
          </p:cNvPr>
          <p:cNvSpPr txBox="1"/>
          <p:nvPr/>
        </p:nvSpPr>
        <p:spPr>
          <a:xfrm>
            <a:off x="4362450" y="1732938"/>
            <a:ext cx="4846320" cy="37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Finds derivative of a given equation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3BD4E-2C19-BA52-D081-5BE8DFE88333}"/>
              </a:ext>
            </a:extLst>
          </p:cNvPr>
          <p:cNvSpPr txBox="1"/>
          <p:nvPr/>
        </p:nvSpPr>
        <p:spPr>
          <a:xfrm>
            <a:off x="4362450" y="2338716"/>
            <a:ext cx="4846320" cy="37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steps how the calculation is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B722B-806A-1D25-A003-3872F06A84F1}"/>
              </a:ext>
            </a:extLst>
          </p:cNvPr>
          <p:cNvSpPr txBox="1"/>
          <p:nvPr/>
        </p:nvSpPr>
        <p:spPr>
          <a:xfrm>
            <a:off x="4362450" y="2944494"/>
            <a:ext cx="4846320" cy="37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important derivative formulas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C22F6-C577-D79C-5164-286388730E56}"/>
              </a:ext>
            </a:extLst>
          </p:cNvPr>
          <p:cNvSpPr txBox="1"/>
          <p:nvPr/>
        </p:nvSpPr>
        <p:spPr>
          <a:xfrm>
            <a:off x="4362450" y="3599808"/>
            <a:ext cx="4846320" cy="371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time and effort</a:t>
            </a:r>
          </a:p>
        </p:txBody>
      </p:sp>
    </p:spTree>
    <p:extLst>
      <p:ext uri="{BB962C8B-B14F-4D97-AF65-F5344CB8AC3E}">
        <p14:creationId xmlns:p14="http://schemas.microsoft.com/office/powerpoint/2010/main" val="13297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A20283AF-E00F-7560-1965-D8B9CC11FFD2}"/>
              </a:ext>
            </a:extLst>
          </p:cNvPr>
          <p:cNvSpPr/>
          <p:nvPr/>
        </p:nvSpPr>
        <p:spPr>
          <a:xfrm>
            <a:off x="4230368" y="1842600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849694A-CB18-8BC7-4536-0706B325318F}"/>
              </a:ext>
            </a:extLst>
          </p:cNvPr>
          <p:cNvSpPr/>
          <p:nvPr/>
        </p:nvSpPr>
        <p:spPr>
          <a:xfrm>
            <a:off x="4230367" y="2490008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B437E57-156D-647D-6247-E301945A1205}"/>
              </a:ext>
            </a:extLst>
          </p:cNvPr>
          <p:cNvSpPr/>
          <p:nvPr/>
        </p:nvSpPr>
        <p:spPr>
          <a:xfrm>
            <a:off x="4253546" y="3105619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8C04B05-9214-7B9E-B10B-F9826771031C}"/>
              </a:ext>
            </a:extLst>
          </p:cNvPr>
          <p:cNvSpPr/>
          <p:nvPr/>
        </p:nvSpPr>
        <p:spPr>
          <a:xfrm>
            <a:off x="4253545" y="3721230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2D89E0E-875D-F3D5-F081-1C2A233E0BDA}"/>
              </a:ext>
            </a:extLst>
          </p:cNvPr>
          <p:cNvSpPr/>
          <p:nvPr/>
        </p:nvSpPr>
        <p:spPr>
          <a:xfrm>
            <a:off x="4253547" y="4368364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DBE1F-F22A-3CFE-F5D3-C0D7802A0BD6}"/>
              </a:ext>
            </a:extLst>
          </p:cNvPr>
          <p:cNvSpPr txBox="1"/>
          <p:nvPr/>
        </p:nvSpPr>
        <p:spPr>
          <a:xfrm>
            <a:off x="4429760" y="71120"/>
            <a:ext cx="465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Derivative Calculator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A8B7A4-DEFF-E679-E7B4-9E8E053D4A31}"/>
              </a:ext>
            </a:extLst>
          </p:cNvPr>
          <p:cNvCxnSpPr/>
          <p:nvPr/>
        </p:nvCxnSpPr>
        <p:spPr>
          <a:xfrm>
            <a:off x="91440" y="594340"/>
            <a:ext cx="1198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172036-C2DA-C52B-C9B4-7360DAD88C61}"/>
              </a:ext>
            </a:extLst>
          </p:cNvPr>
          <p:cNvSpPr txBox="1"/>
          <p:nvPr/>
        </p:nvSpPr>
        <p:spPr>
          <a:xfrm>
            <a:off x="4723130" y="1796046"/>
            <a:ext cx="317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 as educational aids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73990-8330-1DBC-C77F-672247401E2C}"/>
              </a:ext>
            </a:extLst>
          </p:cNvPr>
          <p:cNvSpPr txBox="1"/>
          <p:nvPr/>
        </p:nvSpPr>
        <p:spPr>
          <a:xfrm>
            <a:off x="4723130" y="2421003"/>
            <a:ext cx="4171950" cy="3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and understand the concept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9EF96-61DD-8DDE-EB91-661D3F0C6939}"/>
              </a:ext>
            </a:extLst>
          </p:cNvPr>
          <p:cNvSpPr txBox="1"/>
          <p:nvPr/>
        </p:nvSpPr>
        <p:spPr>
          <a:xfrm>
            <a:off x="4723130" y="3066671"/>
            <a:ext cx="4171950" cy="3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 learner to verify their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BF67-1AF1-8C4F-0CCC-2E866D505A3D}"/>
              </a:ext>
            </a:extLst>
          </p:cNvPr>
          <p:cNvSpPr txBox="1"/>
          <p:nvPr/>
        </p:nvSpPr>
        <p:spPr>
          <a:xfrm>
            <a:off x="4723130" y="3658883"/>
            <a:ext cx="4171950" cy="3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solving technique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52405-2228-5712-D631-FF64673ABE42}"/>
              </a:ext>
            </a:extLst>
          </p:cNvPr>
          <p:cNvSpPr txBox="1"/>
          <p:nvPr/>
        </p:nvSpPr>
        <p:spPr>
          <a:xfrm>
            <a:off x="4723130" y="4261472"/>
            <a:ext cx="4171950" cy="38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161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BA44A8-9B07-D817-D95F-001835535AA9}"/>
              </a:ext>
            </a:extLst>
          </p:cNvPr>
          <p:cNvSpPr txBox="1"/>
          <p:nvPr/>
        </p:nvSpPr>
        <p:spPr>
          <a:xfrm>
            <a:off x="3744595" y="1702356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Function Type</a:t>
            </a:r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7E3E6A10-4D38-F795-BA5F-5EDB972548C6}"/>
              </a:ext>
            </a:extLst>
          </p:cNvPr>
          <p:cNvSpPr/>
          <p:nvPr/>
        </p:nvSpPr>
        <p:spPr>
          <a:xfrm>
            <a:off x="3224212" y="1721673"/>
            <a:ext cx="333375" cy="400110"/>
          </a:xfrm>
          <a:prstGeom prst="star4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5CE5B-F922-898B-C516-44AC90D461B4}"/>
              </a:ext>
            </a:extLst>
          </p:cNvPr>
          <p:cNvSpPr txBox="1"/>
          <p:nvPr/>
        </p:nvSpPr>
        <p:spPr>
          <a:xfrm>
            <a:off x="4383881" y="2268507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Algebraic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47749-CFBC-B5E1-355B-6FCD28280F51}"/>
              </a:ext>
            </a:extLst>
          </p:cNvPr>
          <p:cNvSpPr txBox="1"/>
          <p:nvPr/>
        </p:nvSpPr>
        <p:spPr>
          <a:xfrm>
            <a:off x="4383881" y="2824676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Trigonometric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5EFC-250D-C919-5FED-ADD2E4C30744}"/>
              </a:ext>
            </a:extLst>
          </p:cNvPr>
          <p:cNvSpPr txBox="1"/>
          <p:nvPr/>
        </p:nvSpPr>
        <p:spPr>
          <a:xfrm>
            <a:off x="4387373" y="3380845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Ln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CC6AF-C891-6B68-9423-F1DE553F2954}"/>
              </a:ext>
            </a:extLst>
          </p:cNvPr>
          <p:cNvSpPr txBox="1"/>
          <p:nvPr/>
        </p:nvSpPr>
        <p:spPr>
          <a:xfrm>
            <a:off x="4383881" y="3939027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Square root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D06D6-EF7F-C06B-171E-B8D39E0982F4}"/>
              </a:ext>
            </a:extLst>
          </p:cNvPr>
          <p:cNvSpPr txBox="1"/>
          <p:nvPr/>
        </p:nvSpPr>
        <p:spPr>
          <a:xfrm>
            <a:off x="4383881" y="4493183"/>
            <a:ext cx="231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Exponential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C51EC-7A24-BBDE-C0E8-EF0D27B57397}"/>
              </a:ext>
            </a:extLst>
          </p:cNvPr>
          <p:cNvSpPr txBox="1"/>
          <p:nvPr/>
        </p:nvSpPr>
        <p:spPr>
          <a:xfrm flipH="1">
            <a:off x="5684519" y="132080"/>
            <a:ext cx="235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6F4DD-25FA-1913-1EFC-AA2B59F5BBBF}"/>
              </a:ext>
            </a:extLst>
          </p:cNvPr>
          <p:cNvCxnSpPr/>
          <p:nvPr/>
        </p:nvCxnSpPr>
        <p:spPr>
          <a:xfrm>
            <a:off x="111760" y="716855"/>
            <a:ext cx="12151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6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D28681EA-1F0A-CD96-D549-597B5DBF2DB6}"/>
              </a:ext>
            </a:extLst>
          </p:cNvPr>
          <p:cNvSpPr/>
          <p:nvPr/>
        </p:nvSpPr>
        <p:spPr>
          <a:xfrm>
            <a:off x="4148138" y="2052636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54FE6B4-1192-E652-AB21-4A471B557D84}"/>
              </a:ext>
            </a:extLst>
          </p:cNvPr>
          <p:cNvSpPr/>
          <p:nvPr/>
        </p:nvSpPr>
        <p:spPr>
          <a:xfrm>
            <a:off x="4144326" y="2761204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47238E2-5D96-C650-64AE-56DA4D5C5AB6}"/>
              </a:ext>
            </a:extLst>
          </p:cNvPr>
          <p:cNvSpPr/>
          <p:nvPr/>
        </p:nvSpPr>
        <p:spPr>
          <a:xfrm>
            <a:off x="4144326" y="3438320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7422C5C-BEED-04AA-FC8D-91778D170788}"/>
              </a:ext>
            </a:extLst>
          </p:cNvPr>
          <p:cNvSpPr/>
          <p:nvPr/>
        </p:nvSpPr>
        <p:spPr>
          <a:xfrm>
            <a:off x="4148137" y="4115436"/>
            <a:ext cx="352425" cy="276225"/>
          </a:xfrm>
          <a:prstGeom prst="diamon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B7AB8-F11F-3F29-2FB5-A00140C6A64D}"/>
              </a:ext>
            </a:extLst>
          </p:cNvPr>
          <p:cNvSpPr txBox="1"/>
          <p:nvPr/>
        </p:nvSpPr>
        <p:spPr>
          <a:xfrm>
            <a:off x="4815840" y="223520"/>
            <a:ext cx="395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Background Study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310593-5D96-DBEC-441A-DE6365FEE90F}"/>
              </a:ext>
            </a:extLst>
          </p:cNvPr>
          <p:cNvCxnSpPr/>
          <p:nvPr/>
        </p:nvCxnSpPr>
        <p:spPr>
          <a:xfrm>
            <a:off x="81280" y="853440"/>
            <a:ext cx="121107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8B90-86D6-62E1-1A01-4D5E8DB8692D}"/>
              </a:ext>
            </a:extLst>
          </p:cNvPr>
          <p:cNvSpPr txBox="1"/>
          <p:nvPr/>
        </p:nvSpPr>
        <p:spPr>
          <a:xfrm>
            <a:off x="4632960" y="1993897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F2D57-64BA-0B3A-C1B6-8F07973D7703}"/>
              </a:ext>
            </a:extLst>
          </p:cNvPr>
          <p:cNvSpPr txBox="1"/>
          <p:nvPr/>
        </p:nvSpPr>
        <p:spPr>
          <a:xfrm>
            <a:off x="4632960" y="2692834"/>
            <a:ext cx="26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Manipulations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0EB0E-1F7E-43E3-3607-6024051CBDD8}"/>
              </a:ext>
            </a:extLst>
          </p:cNvPr>
          <p:cNvSpPr txBox="1"/>
          <p:nvPr/>
        </p:nvSpPr>
        <p:spPr>
          <a:xfrm>
            <a:off x="4632960" y="3391772"/>
            <a:ext cx="328168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Parsing and Tokenization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C1A2B-8AC4-D201-1B23-3C895887EB66}"/>
              </a:ext>
            </a:extLst>
          </p:cNvPr>
          <p:cNvSpPr txBox="1"/>
          <p:nvPr/>
        </p:nvSpPr>
        <p:spPr>
          <a:xfrm>
            <a:off x="4673920" y="4020826"/>
            <a:ext cx="3281680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46742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2A2BD-354F-9D28-ECC9-73EB12E35FBD}"/>
              </a:ext>
            </a:extLst>
          </p:cNvPr>
          <p:cNvSpPr txBox="1"/>
          <p:nvPr/>
        </p:nvSpPr>
        <p:spPr>
          <a:xfrm>
            <a:off x="4422775" y="87630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85D299-83BE-37CF-8D0E-8E3D42A92140}"/>
              </a:ext>
            </a:extLst>
          </p:cNvPr>
          <p:cNvSpPr/>
          <p:nvPr/>
        </p:nvSpPr>
        <p:spPr>
          <a:xfrm>
            <a:off x="3181349" y="1391285"/>
            <a:ext cx="6105525" cy="657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Tokenization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A04C44-A13F-600C-56C4-CE67DB2B3184}"/>
              </a:ext>
            </a:extLst>
          </p:cNvPr>
          <p:cNvSpPr/>
          <p:nvPr/>
        </p:nvSpPr>
        <p:spPr>
          <a:xfrm>
            <a:off x="3181350" y="2571750"/>
            <a:ext cx="6105525" cy="657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8498EE-15CE-0AF3-B19A-DCF349982CCC}"/>
              </a:ext>
            </a:extLst>
          </p:cNvPr>
          <p:cNvSpPr/>
          <p:nvPr/>
        </p:nvSpPr>
        <p:spPr>
          <a:xfrm>
            <a:off x="3181350" y="3752215"/>
            <a:ext cx="6105525" cy="657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Derivative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18923B-6844-AB69-C232-C47CB10B3F4A}"/>
              </a:ext>
            </a:extLst>
          </p:cNvPr>
          <p:cNvSpPr/>
          <p:nvPr/>
        </p:nvSpPr>
        <p:spPr>
          <a:xfrm>
            <a:off x="3181350" y="4932680"/>
            <a:ext cx="6105525" cy="657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Calculation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3880A1-9F94-3810-789B-DF472EED7592}"/>
              </a:ext>
            </a:extLst>
          </p:cNvPr>
          <p:cNvSpPr/>
          <p:nvPr/>
        </p:nvSpPr>
        <p:spPr>
          <a:xfrm>
            <a:off x="3181349" y="6113145"/>
            <a:ext cx="6105525" cy="657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Shows Result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E2F6E1-52AB-9992-AD93-CA76F7299C1A}"/>
              </a:ext>
            </a:extLst>
          </p:cNvPr>
          <p:cNvCxnSpPr/>
          <p:nvPr/>
        </p:nvCxnSpPr>
        <p:spPr>
          <a:xfrm>
            <a:off x="91440" y="711200"/>
            <a:ext cx="1210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2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822B4-DB9F-6B3C-E417-DF6624A78EC2}"/>
              </a:ext>
            </a:extLst>
          </p:cNvPr>
          <p:cNvSpPr txBox="1"/>
          <p:nvPr/>
        </p:nvSpPr>
        <p:spPr>
          <a:xfrm>
            <a:off x="4744720" y="193040"/>
            <a:ext cx="385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F46180-89C8-8D4F-7F56-62E99DB1B87A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E7B524D-2B46-F9BC-B888-0221BCF7AF0F}"/>
              </a:ext>
            </a:extLst>
          </p:cNvPr>
          <p:cNvSpPr/>
          <p:nvPr/>
        </p:nvSpPr>
        <p:spPr>
          <a:xfrm>
            <a:off x="2367280" y="1798323"/>
            <a:ext cx="335280" cy="20319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95162-30D5-26FF-E333-2E21B12175CA}"/>
              </a:ext>
            </a:extLst>
          </p:cNvPr>
          <p:cNvSpPr txBox="1"/>
          <p:nvPr/>
        </p:nvSpPr>
        <p:spPr>
          <a:xfrm>
            <a:off x="2997200" y="169986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characteristic of the given equation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6DE93F3-97E2-39DC-1E8A-FFCB80EFF666}"/>
              </a:ext>
            </a:extLst>
          </p:cNvPr>
          <p:cNvSpPr/>
          <p:nvPr/>
        </p:nvSpPr>
        <p:spPr>
          <a:xfrm>
            <a:off x="2367280" y="2418083"/>
            <a:ext cx="335280" cy="20319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0DC9A-6A5B-2044-D3CE-A293A61ECF46}"/>
              </a:ext>
            </a:extLst>
          </p:cNvPr>
          <p:cNvSpPr txBox="1"/>
          <p:nvPr/>
        </p:nvSpPr>
        <p:spPr>
          <a:xfrm>
            <a:off x="2997200" y="2390747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Coefficient detection and constant differentiation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77EA2B0-F890-E149-1028-E3C5587431B5}"/>
              </a:ext>
            </a:extLst>
          </p:cNvPr>
          <p:cNvSpPr/>
          <p:nvPr/>
        </p:nvSpPr>
        <p:spPr>
          <a:xfrm>
            <a:off x="2367280" y="3037843"/>
            <a:ext cx="335280" cy="20319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6999D-F7D4-187F-0D9B-22BDF130B584}"/>
              </a:ext>
            </a:extLst>
          </p:cNvPr>
          <p:cNvSpPr txBox="1"/>
          <p:nvPr/>
        </p:nvSpPr>
        <p:spPr>
          <a:xfrm>
            <a:off x="2997200" y="293938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Implementation of differentiation methods 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46F049-3E5B-E1BE-8FE1-8A4CC0B0322C}"/>
              </a:ext>
            </a:extLst>
          </p:cNvPr>
          <p:cNvSpPr/>
          <p:nvPr/>
        </p:nvSpPr>
        <p:spPr>
          <a:xfrm>
            <a:off x="2367280" y="3657603"/>
            <a:ext cx="335280" cy="20319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1A07B-0428-578A-C830-9D708CDBDC7E}"/>
              </a:ext>
            </a:extLst>
          </p:cNvPr>
          <p:cNvSpPr txBox="1"/>
          <p:nvPr/>
        </p:nvSpPr>
        <p:spPr>
          <a:xfrm>
            <a:off x="2997200" y="355914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Chain rule function type identification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F34F4D2-4486-E0EA-DBE8-884A4EEDEEBA}"/>
              </a:ext>
            </a:extLst>
          </p:cNvPr>
          <p:cNvSpPr/>
          <p:nvPr/>
        </p:nvSpPr>
        <p:spPr>
          <a:xfrm>
            <a:off x="2346960" y="4277363"/>
            <a:ext cx="335280" cy="20319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0DC44-4702-D0C8-5B18-9984B42794C6}"/>
              </a:ext>
            </a:extLst>
          </p:cNvPr>
          <p:cNvSpPr txBox="1"/>
          <p:nvPr/>
        </p:nvSpPr>
        <p:spPr>
          <a:xfrm>
            <a:off x="2997200" y="4196082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Handling negative signs 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B0D916C-8D23-2471-2A9E-85CC97999CF0}"/>
              </a:ext>
            </a:extLst>
          </p:cNvPr>
          <p:cNvSpPr/>
          <p:nvPr/>
        </p:nvSpPr>
        <p:spPr>
          <a:xfrm>
            <a:off x="2346960" y="4911155"/>
            <a:ext cx="335280" cy="20319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626E7-CC63-198E-2580-BBB4271ADCA9}"/>
              </a:ext>
            </a:extLst>
          </p:cNvPr>
          <p:cNvSpPr txBox="1"/>
          <p:nvPr/>
        </p:nvSpPr>
        <p:spPr>
          <a:xfrm>
            <a:off x="2997200" y="4791649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Finding a bug then correcting it </a:t>
            </a:r>
          </a:p>
        </p:txBody>
      </p:sp>
    </p:spTree>
    <p:extLst>
      <p:ext uri="{BB962C8B-B14F-4D97-AF65-F5344CB8AC3E}">
        <p14:creationId xmlns:p14="http://schemas.microsoft.com/office/powerpoint/2010/main" val="28651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D54E2-EDC4-8E5B-6DD0-7238CCB79CF7}"/>
              </a:ext>
            </a:extLst>
          </p:cNvPr>
          <p:cNvSpPr txBox="1"/>
          <p:nvPr/>
        </p:nvSpPr>
        <p:spPr>
          <a:xfrm>
            <a:off x="4124960" y="1198880"/>
            <a:ext cx="57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Link: SPL-1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C5600-8D27-4E93-60C8-35D43B7AD082}"/>
              </a:ext>
            </a:extLst>
          </p:cNvPr>
          <p:cNvSpPr txBox="1"/>
          <p:nvPr/>
        </p:nvSpPr>
        <p:spPr>
          <a:xfrm>
            <a:off x="3291840" y="3429000"/>
            <a:ext cx="639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https://github.com/nowsadmunna/SPL-1</a:t>
            </a:r>
          </a:p>
        </p:txBody>
      </p:sp>
    </p:spTree>
    <p:extLst>
      <p:ext uri="{BB962C8B-B14F-4D97-AF65-F5344CB8AC3E}">
        <p14:creationId xmlns:p14="http://schemas.microsoft.com/office/powerpoint/2010/main" val="347669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91509-CEDA-C92D-2C83-1BAF1EFEB6DB}"/>
              </a:ext>
            </a:extLst>
          </p:cNvPr>
          <p:cNvSpPr txBox="1"/>
          <p:nvPr/>
        </p:nvSpPr>
        <p:spPr>
          <a:xfrm>
            <a:off x="4632960" y="2753360"/>
            <a:ext cx="4226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160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218</TotalTime>
  <Words>161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nowsadmunna@outlook.com</dc:creator>
  <cp:lastModifiedBy>nowsadmunna@outlook.com</cp:lastModifiedBy>
  <cp:revision>6</cp:revision>
  <dcterms:created xsi:type="dcterms:W3CDTF">2023-09-08T08:55:51Z</dcterms:created>
  <dcterms:modified xsi:type="dcterms:W3CDTF">2023-09-08T12:33:59Z</dcterms:modified>
</cp:coreProperties>
</file>